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7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24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40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66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527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166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60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47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146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302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512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29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04DD4-2FBA-40EA-9EC1-8ED67605B49E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16C89-4855-493D-9871-174AB79E7A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2" Type="http://schemas.microsoft.com/office/2007/relationships/media" Target="../media/media11.m4a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3.jpg"/><Relationship Id="rId5" Type="http://schemas.openxmlformats.org/officeDocument/2006/relationships/hyperlink" Target="https://www.google.co.uk/url?sa=i&amp;rct=j&amp;q=&amp;esrc=s&amp;source=images&amp;cd=&amp;cad=rja&amp;uact=8&amp;ved=0ahUKEwjA6_2yhMHYAhUqBMAKHUEPAJkQjRwIBw&amp;url=https://www.youtube.com/watch?v%3DFjCKwkJfg6Y&amp;psig=AOvVaw2xSDuvGUBZpit9jtXMsvFs&amp;ust=1515248959078411" TargetMode="External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7.jpg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87829"/>
            <a:ext cx="9144000" cy="1645920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The Moon  </a:t>
            </a:r>
          </a:p>
        </p:txBody>
      </p:sp>
      <p:sp>
        <p:nvSpPr>
          <p:cNvPr id="8" name="AutoShape 10" descr="Image result for the moon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233749"/>
            <a:ext cx="5556068" cy="4167051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22E6DE9-A7B8-48B1-853D-ADEF2909EF8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43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 takes 27 days for the moon to orbit the earth </a:t>
            </a:r>
          </a:p>
        </p:txBody>
      </p:sp>
      <p:sp>
        <p:nvSpPr>
          <p:cNvPr id="3" name="AutoShape 2" descr="Image result for moon orbiting the earth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moon orbiting the earth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6" descr="Image result for moon orbiting the earth"/>
          <p:cNvSpPr>
            <a:spLocks noChangeAspect="1" noChangeArrowheads="1"/>
          </p:cNvSpPr>
          <p:nvPr/>
        </p:nvSpPr>
        <p:spPr bwMode="auto">
          <a:xfrm>
            <a:off x="27305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8" descr="Image result for moon orbiting the earth"/>
          <p:cNvSpPr>
            <a:spLocks noChangeAspect="1" noChangeArrowheads="1"/>
          </p:cNvSpPr>
          <p:nvPr/>
        </p:nvSpPr>
        <p:spPr bwMode="auto">
          <a:xfrm>
            <a:off x="425450" y="3206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10" descr="Image result for moon orbiting the earth"/>
          <p:cNvSpPr>
            <a:spLocks noChangeAspect="1" noChangeArrowheads="1"/>
          </p:cNvSpPr>
          <p:nvPr/>
        </p:nvSpPr>
        <p:spPr bwMode="auto">
          <a:xfrm>
            <a:off x="577850" y="473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12" descr="Image result for moon orbiting the earth"/>
          <p:cNvSpPr>
            <a:spLocks noChangeAspect="1" noChangeArrowheads="1"/>
          </p:cNvSpPr>
          <p:nvPr/>
        </p:nvSpPr>
        <p:spPr bwMode="auto">
          <a:xfrm>
            <a:off x="730250" y="6254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282" y="1509081"/>
            <a:ext cx="6494930" cy="4865806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A99F410-CD1F-4757-A3E4-F79F0F58E95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928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surface of the moon is covered in craters </a:t>
            </a:r>
          </a:p>
        </p:txBody>
      </p:sp>
      <p:sp>
        <p:nvSpPr>
          <p:cNvPr id="3" name="AutoShape 2" descr="Image result for surface of the moon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surface of the moon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023" y="1442036"/>
            <a:ext cx="7032812" cy="5023437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1C54BA3-11D9-4154-941D-69D880408A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moon is our nearest neighbour in space</a:t>
            </a:r>
          </a:p>
        </p:txBody>
      </p:sp>
      <p:sp>
        <p:nvSpPr>
          <p:cNvPr id="3" name="AutoShape 2" descr="Image result for the moon and earth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2024063" y="-1951038"/>
            <a:ext cx="7248525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289" y="1786277"/>
            <a:ext cx="6078071" cy="4441148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E4E1850-BD3E-4A1C-8CAF-0F7CCCBFFAC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827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moon is smaller than the earth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282" y="1509081"/>
            <a:ext cx="6494930" cy="4865806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1805D5C-08CE-40BF-A37C-1BF7FB511C8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394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sun lights up the moon making it look like it has different shapes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9" y="1690689"/>
            <a:ext cx="6280149" cy="4710112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D71897F-CB3A-43F5-8E19-D2283AC4F9E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812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Full moon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53" y="1480715"/>
            <a:ext cx="6560115" cy="4920086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349A1B4-B130-4545-A0B6-55F4EB6FB26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833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Half moon</a:t>
            </a:r>
          </a:p>
        </p:txBody>
      </p:sp>
      <p:sp>
        <p:nvSpPr>
          <p:cNvPr id="3" name="AutoShape 2" descr="Image result for half moon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half moon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6" descr="Image result for half moon"/>
          <p:cNvSpPr>
            <a:spLocks noChangeAspect="1" noChangeArrowheads="1"/>
          </p:cNvSpPr>
          <p:nvPr/>
        </p:nvSpPr>
        <p:spPr bwMode="auto">
          <a:xfrm>
            <a:off x="27305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047" y="1027906"/>
            <a:ext cx="5392271" cy="5464812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9553592-76A1-4145-9D88-B5D24A91DE9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957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Crescent moon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411941"/>
            <a:ext cx="6659495" cy="4714024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3644948-5618-491A-AE07-0AFDED8CA07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977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 eclipse happens when the moon is between the sun and the Earth </a:t>
            </a:r>
          </a:p>
        </p:txBody>
      </p:sp>
      <p:sp>
        <p:nvSpPr>
          <p:cNvPr id="3" name="AutoShape 2" descr="Image result for eclipse moon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eclipse moon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141" y="1752599"/>
            <a:ext cx="5136777" cy="4760259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011CCD9-487F-4BD4-9B14-D2D3C953F03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878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Neil Armstrong was the first man on the moon in 1969. He was from America</a:t>
            </a:r>
          </a:p>
        </p:txBody>
      </p:sp>
      <p:sp>
        <p:nvSpPr>
          <p:cNvPr id="3" name="AutoShape 2" descr="Image result for neil armstrong moon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Image result for neil armstrong moon"/>
          <p:cNvSpPr>
            <a:spLocks noChangeAspect="1" noChangeArrowheads="1"/>
          </p:cNvSpPr>
          <p:nvPr/>
        </p:nvSpPr>
        <p:spPr bwMode="auto">
          <a:xfrm>
            <a:off x="12065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6" descr="Image result for neil armstrong moon"/>
          <p:cNvSpPr>
            <a:spLocks noChangeAspect="1" noChangeArrowheads="1"/>
          </p:cNvSpPr>
          <p:nvPr/>
        </p:nvSpPr>
        <p:spPr bwMode="auto">
          <a:xfrm>
            <a:off x="27305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690688"/>
            <a:ext cx="8579224" cy="4804366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678571-522B-4EB7-979D-CC3E0F8122E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365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86</Words>
  <Application>Microsoft Office PowerPoint</Application>
  <PresentationFormat>Widescreen</PresentationFormat>
  <Paragraphs>11</Paragraphs>
  <Slides>11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The Moon  </vt:lpstr>
      <vt:lpstr>The moon is our nearest neighbour in space</vt:lpstr>
      <vt:lpstr>The moon is smaller than the earth </vt:lpstr>
      <vt:lpstr>The sun lights up the moon making it look like it has different shapes </vt:lpstr>
      <vt:lpstr>Full moon</vt:lpstr>
      <vt:lpstr>Half moon</vt:lpstr>
      <vt:lpstr>Crescent moon</vt:lpstr>
      <vt:lpstr>An eclipse happens when the moon is between the sun and the Earth </vt:lpstr>
      <vt:lpstr>Neil Armstrong was the first man on the moon in 1969. He was from America</vt:lpstr>
      <vt:lpstr>It takes 27 days for the moon to orbit the earth </vt:lpstr>
      <vt:lpstr>The surface of the moon is covered in craters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Moon</dc:title>
  <dc:creator>Amelia McEvoy</dc:creator>
  <cp:lastModifiedBy>Amelia Mcevoy</cp:lastModifiedBy>
  <cp:revision>6</cp:revision>
  <dcterms:created xsi:type="dcterms:W3CDTF">2018-01-05T14:08:36Z</dcterms:created>
  <dcterms:modified xsi:type="dcterms:W3CDTF">2021-01-07T13:51:11Z</dcterms:modified>
</cp:coreProperties>
</file>