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4"/>
  </p:notesMasterIdLst>
  <p:handoutMasterIdLst>
    <p:handoutMasterId r:id="rId15"/>
  </p:handoutMasterIdLst>
  <p:sldIdLst>
    <p:sldId id="258" r:id="rId2"/>
    <p:sldId id="280" r:id="rId3"/>
    <p:sldId id="264" r:id="rId4"/>
    <p:sldId id="271" r:id="rId5"/>
    <p:sldId id="272" r:id="rId6"/>
    <p:sldId id="274" r:id="rId7"/>
    <p:sldId id="275" r:id="rId8"/>
    <p:sldId id="273" r:id="rId9"/>
    <p:sldId id="277" r:id="rId10"/>
    <p:sldId id="278" r:id="rId11"/>
    <p:sldId id="281" r:id="rId12"/>
    <p:sldId id="267" r:id="rId13"/>
  </p:sldIdLst>
  <p:sldSz cx="9144000" cy="6858000" type="screen4x3"/>
  <p:notesSz cx="6858000" cy="9144000"/>
  <p:embeddedFontLst>
    <p:embeddedFont>
      <p:font typeface="Calibri" panose="020F0502020204030204" pitchFamily="34" charset="0"/>
      <p:regular r:id="rId16"/>
      <p:bold r:id="rId17"/>
      <p:italic r:id="rId18"/>
      <p:boldItalic r:id="rId19"/>
    </p:embeddedFont>
    <p:embeddedFont>
      <p:font typeface="Twinkl" panose="020B0604020202020204" charset="0"/>
      <p:regular r:id="rId20"/>
      <p:bold r:id="rId21"/>
    </p:embeddedFont>
    <p:embeddedFont>
      <p:font typeface="Twinkl SemiBold" charset="0"/>
      <p:bold r:id="rId22"/>
    </p:embeddedFont>
  </p:embeddedFontLst>
  <p:defaultTextStyle>
    <a:defPPr>
      <a:defRPr lang="en-US"/>
    </a:defPPr>
    <a:lvl1pPr algn="l" rtl="0" eaLnBrk="0" fontAlgn="base" hangingPunct="0">
      <a:spcBef>
        <a:spcPct val="0"/>
      </a:spcBef>
      <a:spcAft>
        <a:spcPct val="0"/>
      </a:spcAft>
      <a:defRPr kern="1200">
        <a:solidFill>
          <a:schemeClr val="tx1"/>
        </a:solidFill>
        <a:latin typeface="Twinkl" pitchFamily="2" charset="0"/>
        <a:ea typeface="+mn-ea"/>
        <a:cs typeface="+mn-cs"/>
      </a:defRPr>
    </a:lvl1pPr>
    <a:lvl2pPr marL="457200" algn="l" rtl="0" eaLnBrk="0" fontAlgn="base" hangingPunct="0">
      <a:spcBef>
        <a:spcPct val="0"/>
      </a:spcBef>
      <a:spcAft>
        <a:spcPct val="0"/>
      </a:spcAft>
      <a:defRPr kern="1200">
        <a:solidFill>
          <a:schemeClr val="tx1"/>
        </a:solidFill>
        <a:latin typeface="Twinkl" pitchFamily="2" charset="0"/>
        <a:ea typeface="+mn-ea"/>
        <a:cs typeface="+mn-cs"/>
      </a:defRPr>
    </a:lvl2pPr>
    <a:lvl3pPr marL="914400" algn="l" rtl="0" eaLnBrk="0" fontAlgn="base" hangingPunct="0">
      <a:spcBef>
        <a:spcPct val="0"/>
      </a:spcBef>
      <a:spcAft>
        <a:spcPct val="0"/>
      </a:spcAft>
      <a:defRPr kern="1200">
        <a:solidFill>
          <a:schemeClr val="tx1"/>
        </a:solidFill>
        <a:latin typeface="Twinkl" pitchFamily="2" charset="0"/>
        <a:ea typeface="+mn-ea"/>
        <a:cs typeface="+mn-cs"/>
      </a:defRPr>
    </a:lvl3pPr>
    <a:lvl4pPr marL="1371600" algn="l" rtl="0" eaLnBrk="0" fontAlgn="base" hangingPunct="0">
      <a:spcBef>
        <a:spcPct val="0"/>
      </a:spcBef>
      <a:spcAft>
        <a:spcPct val="0"/>
      </a:spcAft>
      <a:defRPr kern="1200">
        <a:solidFill>
          <a:schemeClr val="tx1"/>
        </a:solidFill>
        <a:latin typeface="Twinkl" pitchFamily="2" charset="0"/>
        <a:ea typeface="+mn-ea"/>
        <a:cs typeface="+mn-cs"/>
      </a:defRPr>
    </a:lvl4pPr>
    <a:lvl5pPr marL="1828800" algn="l" rtl="0" eaLnBrk="0" fontAlgn="base" hangingPunct="0">
      <a:spcBef>
        <a:spcPct val="0"/>
      </a:spcBef>
      <a:spcAft>
        <a:spcPct val="0"/>
      </a:spcAft>
      <a:defRPr kern="1200">
        <a:solidFill>
          <a:schemeClr val="tx1"/>
        </a:solidFill>
        <a:latin typeface="Twinkl" pitchFamily="2" charset="0"/>
        <a:ea typeface="+mn-ea"/>
        <a:cs typeface="+mn-cs"/>
      </a:defRPr>
    </a:lvl5pPr>
    <a:lvl6pPr marL="2286000" algn="l" defTabSz="914400" rtl="0" eaLnBrk="1" latinLnBrk="0" hangingPunct="1">
      <a:defRPr kern="1200">
        <a:solidFill>
          <a:schemeClr val="tx1"/>
        </a:solidFill>
        <a:latin typeface="Twinkl" pitchFamily="2" charset="0"/>
        <a:ea typeface="+mn-ea"/>
        <a:cs typeface="+mn-cs"/>
      </a:defRPr>
    </a:lvl6pPr>
    <a:lvl7pPr marL="2743200" algn="l" defTabSz="914400" rtl="0" eaLnBrk="1" latinLnBrk="0" hangingPunct="1">
      <a:defRPr kern="1200">
        <a:solidFill>
          <a:schemeClr val="tx1"/>
        </a:solidFill>
        <a:latin typeface="Twinkl" pitchFamily="2" charset="0"/>
        <a:ea typeface="+mn-ea"/>
        <a:cs typeface="+mn-cs"/>
      </a:defRPr>
    </a:lvl7pPr>
    <a:lvl8pPr marL="3200400" algn="l" defTabSz="914400" rtl="0" eaLnBrk="1" latinLnBrk="0" hangingPunct="1">
      <a:defRPr kern="1200">
        <a:solidFill>
          <a:schemeClr val="tx1"/>
        </a:solidFill>
        <a:latin typeface="Twinkl" pitchFamily="2" charset="0"/>
        <a:ea typeface="+mn-ea"/>
        <a:cs typeface="+mn-cs"/>
      </a:defRPr>
    </a:lvl8pPr>
    <a:lvl9pPr marL="3657600" algn="l" defTabSz="914400" rtl="0" eaLnBrk="1" latinLnBrk="0" hangingPunct="1">
      <a:defRPr kern="1200">
        <a:solidFill>
          <a:schemeClr val="tx1"/>
        </a:solidFill>
        <a:latin typeface="Twinkl" pitchFamily="2"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40">
          <p15:clr>
            <a:srgbClr val="A4A3A4"/>
          </p15:clr>
        </p15:guide>
        <p15:guide id="4" orient="horz" pos="3997">
          <p15:clr>
            <a:srgbClr val="A4A3A4"/>
          </p15:clr>
        </p15:guide>
        <p15:guide id="5" pos="5420">
          <p15:clr>
            <a:srgbClr val="A4A3A4"/>
          </p15:clr>
        </p15:guide>
        <p15:guide id="6" orient="horz" pos="346">
          <p15:clr>
            <a:srgbClr val="A4A3A4"/>
          </p15:clr>
        </p15:guide>
        <p15:guide id="7" pos="476">
          <p15:clr>
            <a:srgbClr val="A4A3A4"/>
          </p15:clr>
        </p15:guide>
        <p15:guide id="8" orient="horz" pos="482">
          <p15:clr>
            <a:srgbClr val="A4A3A4"/>
          </p15:clr>
        </p15:guide>
        <p15:guide id="9" orient="horz" pos="3816">
          <p15:clr>
            <a:srgbClr val="A4A3A4"/>
          </p15:clr>
        </p15:guide>
        <p15:guide id="10" pos="528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8EE"/>
    <a:srgbClr val="009285"/>
    <a:srgbClr val="26BDBE"/>
    <a:srgbClr val="ACDDFC"/>
    <a:srgbClr val="EAF9F9"/>
    <a:srgbClr val="699327"/>
    <a:srgbClr val="DE1E5A"/>
    <a:srgbClr val="18A0DB"/>
    <a:srgbClr val="BC01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howGuides="1">
      <p:cViewPr varScale="1">
        <p:scale>
          <a:sx n="80" d="100"/>
          <a:sy n="80" d="100"/>
        </p:scale>
        <p:origin x="904" y="44"/>
      </p:cViewPr>
      <p:guideLst>
        <p:guide orient="horz" pos="2160"/>
        <p:guide pos="2880"/>
        <p:guide pos="340"/>
        <p:guide orient="horz" pos="3997"/>
        <p:guide pos="5420"/>
        <p:guide orient="horz" pos="346"/>
        <p:guide pos="476"/>
        <p:guide orient="horz" pos="482"/>
        <p:guide orient="horz" pos="3816"/>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76DA4A0-2565-4BBF-9805-96F6B5F57921}" type="datetimeFigureOut">
              <a:rPr lang="en-GB"/>
              <a:pPr>
                <a:defRPr/>
              </a:pPr>
              <a:t>02/02/2021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7BCF6D01-2BF3-45CB-812A-DFF2DD2F5F7E}" type="slidenum">
              <a:rPr lang="en-GB"/>
              <a:pPr>
                <a:defRPr/>
              </a:pPr>
              <a:t>‹#›</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52D4FBDE-0ACE-4B4A-927C-8DFA6A2072E5}" type="datetimeFigureOut">
              <a:rPr lang="en-GB"/>
              <a:pPr>
                <a:defRPr/>
              </a:pPr>
              <a:t>02/02/2021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95F5BAED-186E-4106-97A9-0B05C6C4AF61}"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23288" y="6196013"/>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119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2" name="Rounded Rectangle 1"/>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72438" y="5734050"/>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3892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Rounded Rectangle 2"/>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1694452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2" name="Rounded Rectangle 1"/>
          <p:cNvSpPr/>
          <p:nvPr userDrawn="1"/>
        </p:nvSpPr>
        <p:spPr bwMode="auto">
          <a:xfrm>
            <a:off x="503238" y="4270375"/>
            <a:ext cx="8137525" cy="207486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3" name="Rounded Rectangle 2"/>
          <p:cNvSpPr/>
          <p:nvPr userDrawn="1"/>
        </p:nvSpPr>
        <p:spPr bwMode="auto">
          <a:xfrm>
            <a:off x="503238" y="512763"/>
            <a:ext cx="8137525" cy="184308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4" name="Rounded Rectangle 3"/>
          <p:cNvSpPr/>
          <p:nvPr userDrawn="1"/>
        </p:nvSpPr>
        <p:spPr bwMode="auto">
          <a:xfrm>
            <a:off x="503238" y="2514600"/>
            <a:ext cx="8137525" cy="1597025"/>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Tree>
    <p:extLst>
      <p:ext uri="{BB962C8B-B14F-4D97-AF65-F5344CB8AC3E}">
        <p14:creationId xmlns:p14="http://schemas.microsoft.com/office/powerpoint/2010/main" val="2866218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Aims Slide">
    <p:spTree>
      <p:nvGrpSpPr>
        <p:cNvPr id="1" name=""/>
        <p:cNvGrpSpPr/>
        <p:nvPr/>
      </p:nvGrpSpPr>
      <p:grpSpPr>
        <a:xfrm>
          <a:off x="0" y="0"/>
          <a:ext cx="0" cy="0"/>
          <a:chOff x="0" y="0"/>
          <a:chExt cx="0" cy="0"/>
        </a:xfrm>
      </p:grpSpPr>
      <p:sp>
        <p:nvSpPr>
          <p:cNvPr id="3" name="Rounded Rectangle 2"/>
          <p:cNvSpPr/>
          <p:nvPr userDrawn="1"/>
        </p:nvSpPr>
        <p:spPr bwMode="auto">
          <a:xfrm>
            <a:off x="503238" y="2930525"/>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4" name="Rounded Rectangle 3"/>
          <p:cNvSpPr/>
          <p:nvPr userDrawn="1"/>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5" name="Title 1"/>
          <p:cNvSpPr txBox="1">
            <a:spLocks/>
          </p:cNvSpPr>
          <p:nvPr userDrawn="1"/>
        </p:nvSpPr>
        <p:spPr>
          <a:xfrm>
            <a:off x="628650" y="30718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a:defRPr/>
            </a:pPr>
            <a:r>
              <a:rPr lang="en-US" sz="3600" dirty="0">
                <a:latin typeface="Twinkl" pitchFamily="50" charset="0"/>
              </a:rPr>
              <a:t>Success Criteria</a:t>
            </a:r>
          </a:p>
        </p:txBody>
      </p:sp>
      <p:sp>
        <p:nvSpPr>
          <p:cNvPr id="6" name="Title 1"/>
          <p:cNvSpPr txBox="1">
            <a:spLocks/>
          </p:cNvSpPr>
          <p:nvPr userDrawn="1"/>
        </p:nvSpPr>
        <p:spPr>
          <a:xfrm>
            <a:off x="628650" y="7350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a:defRPr/>
            </a:pPr>
            <a:r>
              <a:rPr lang="en-US" sz="3600" dirty="0">
                <a:latin typeface="Twinkl" pitchFamily="50" charset="0"/>
              </a:rPr>
              <a:t>Aim</a:t>
            </a:r>
          </a:p>
        </p:txBody>
      </p:sp>
      <p:sp>
        <p:nvSpPr>
          <p:cNvPr id="7" name="Content Placeholder 15"/>
          <p:cNvSpPr txBox="1">
            <a:spLocks/>
          </p:cNvSpPr>
          <p:nvPr userDrawn="1"/>
        </p:nvSpPr>
        <p:spPr>
          <a:xfrm>
            <a:off x="628650" y="3467100"/>
            <a:ext cx="7886700" cy="1409700"/>
          </a:xfrm>
          <a:prstGeom prst="rect">
            <a:avLst/>
          </a:prstGeom>
          <a:noFill/>
          <a:ln w="25400">
            <a:noFill/>
          </a:ln>
        </p:spPr>
        <p:txBody>
          <a:bodyPr lIns="180000" tIns="252000" rIns="252000" bIns="18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pPr>
              <a:defRPr/>
            </a:pPr>
            <a:r>
              <a:rPr lang="en-GB" dirty="0">
                <a:latin typeface="Twinkl" pitchFamily="50" charset="0"/>
              </a:rPr>
              <a:t>Statement 2</a:t>
            </a:r>
          </a:p>
          <a:p>
            <a:pPr lvl="1">
              <a:defRPr/>
            </a:pPr>
            <a:r>
              <a:rPr lang="en-GB" dirty="0">
                <a:latin typeface="Twinkl" pitchFamily="50" charset="0"/>
              </a:rPr>
              <a:t>Sub statement</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0568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523288" y="6196013"/>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303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90538" y="695325"/>
            <a:ext cx="8162925" cy="11509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ctr" anchorCtr="1"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90538" y="1957388"/>
            <a:ext cx="8162925" cy="4387850"/>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90" r:id="rId5"/>
    <p:sldLayoutId id="2147483689" r:id="rId6"/>
  </p:sldLayoutIdLst>
  <p:txStyles>
    <p:titleStyle>
      <a:lvl1pPr algn="l" rtl="0" eaLnBrk="0" fontAlgn="base" hangingPunct="0">
        <a:lnSpc>
          <a:spcPct val="90000"/>
        </a:lnSpc>
        <a:spcBef>
          <a:spcPct val="0"/>
        </a:spcBef>
        <a:spcAft>
          <a:spcPct val="0"/>
        </a:spcAft>
        <a:defRPr sz="4000" b="1" kern="1200">
          <a:solidFill>
            <a:srgbClr val="1C1C1C"/>
          </a:solidFill>
          <a:latin typeface="Twinkl" pitchFamily="50" charset="0"/>
          <a:ea typeface="+mj-ea"/>
          <a:cs typeface="+mj-cs"/>
        </a:defRPr>
      </a:lvl1pPr>
      <a:lvl2pPr algn="l" rtl="0" eaLnBrk="0" fontAlgn="base" hangingPunct="0">
        <a:lnSpc>
          <a:spcPct val="90000"/>
        </a:lnSpc>
        <a:spcBef>
          <a:spcPct val="0"/>
        </a:spcBef>
        <a:spcAft>
          <a:spcPct val="0"/>
        </a:spcAft>
        <a:defRPr sz="4000" b="1">
          <a:solidFill>
            <a:srgbClr val="1C1C1C"/>
          </a:solidFill>
          <a:latin typeface="Twinkl" pitchFamily="2" charset="0"/>
        </a:defRPr>
      </a:lvl2pPr>
      <a:lvl3pPr algn="l" rtl="0" eaLnBrk="0" fontAlgn="base" hangingPunct="0">
        <a:lnSpc>
          <a:spcPct val="90000"/>
        </a:lnSpc>
        <a:spcBef>
          <a:spcPct val="0"/>
        </a:spcBef>
        <a:spcAft>
          <a:spcPct val="0"/>
        </a:spcAft>
        <a:defRPr sz="4000" b="1">
          <a:solidFill>
            <a:srgbClr val="1C1C1C"/>
          </a:solidFill>
          <a:latin typeface="Twinkl" pitchFamily="2" charset="0"/>
        </a:defRPr>
      </a:lvl3pPr>
      <a:lvl4pPr algn="l" rtl="0" eaLnBrk="0" fontAlgn="base" hangingPunct="0">
        <a:lnSpc>
          <a:spcPct val="90000"/>
        </a:lnSpc>
        <a:spcBef>
          <a:spcPct val="0"/>
        </a:spcBef>
        <a:spcAft>
          <a:spcPct val="0"/>
        </a:spcAft>
        <a:defRPr sz="4000" b="1">
          <a:solidFill>
            <a:srgbClr val="1C1C1C"/>
          </a:solidFill>
          <a:latin typeface="Twinkl" pitchFamily="2" charset="0"/>
        </a:defRPr>
      </a:lvl4pPr>
      <a:lvl5pPr algn="l" rtl="0" eaLnBrk="0" fontAlgn="base" hangingPunct="0">
        <a:lnSpc>
          <a:spcPct val="90000"/>
        </a:lnSpc>
        <a:spcBef>
          <a:spcPct val="0"/>
        </a:spcBef>
        <a:spcAft>
          <a:spcPct val="0"/>
        </a:spcAft>
        <a:defRPr sz="4000" b="1">
          <a:solidFill>
            <a:srgbClr val="1C1C1C"/>
          </a:solidFill>
          <a:latin typeface="Twinkl" pitchFamily="2" charset="0"/>
        </a:defRPr>
      </a:lvl5pPr>
      <a:lvl6pPr marL="457200" algn="l" rtl="0" fontAlgn="base">
        <a:lnSpc>
          <a:spcPct val="90000"/>
        </a:lnSpc>
        <a:spcBef>
          <a:spcPct val="0"/>
        </a:spcBef>
        <a:spcAft>
          <a:spcPct val="0"/>
        </a:spcAft>
        <a:defRPr sz="4000" b="1">
          <a:solidFill>
            <a:srgbClr val="1C1C1C"/>
          </a:solidFill>
          <a:latin typeface="Twinkl" pitchFamily="2" charset="0"/>
        </a:defRPr>
      </a:lvl6pPr>
      <a:lvl7pPr marL="914400" algn="l" rtl="0" fontAlgn="base">
        <a:lnSpc>
          <a:spcPct val="90000"/>
        </a:lnSpc>
        <a:spcBef>
          <a:spcPct val="0"/>
        </a:spcBef>
        <a:spcAft>
          <a:spcPct val="0"/>
        </a:spcAft>
        <a:defRPr sz="4000" b="1">
          <a:solidFill>
            <a:srgbClr val="1C1C1C"/>
          </a:solidFill>
          <a:latin typeface="Twinkl" pitchFamily="2" charset="0"/>
        </a:defRPr>
      </a:lvl7pPr>
      <a:lvl8pPr marL="1371600" algn="l" rtl="0" fontAlgn="base">
        <a:lnSpc>
          <a:spcPct val="90000"/>
        </a:lnSpc>
        <a:spcBef>
          <a:spcPct val="0"/>
        </a:spcBef>
        <a:spcAft>
          <a:spcPct val="0"/>
        </a:spcAft>
        <a:defRPr sz="4000" b="1">
          <a:solidFill>
            <a:srgbClr val="1C1C1C"/>
          </a:solidFill>
          <a:latin typeface="Twinkl" pitchFamily="2" charset="0"/>
        </a:defRPr>
      </a:lvl8pPr>
      <a:lvl9pPr marL="1828800" algn="l" rtl="0" fontAlgn="base">
        <a:lnSpc>
          <a:spcPct val="90000"/>
        </a:lnSpc>
        <a:spcBef>
          <a:spcPct val="0"/>
        </a:spcBef>
        <a:spcAft>
          <a:spcPct val="0"/>
        </a:spcAft>
        <a:defRPr sz="4000" b="1">
          <a:solidFill>
            <a:srgbClr val="1C1C1C"/>
          </a:solidFill>
          <a:latin typeface="Twinkl" pitchFamily="2"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ern="1200">
          <a:solidFill>
            <a:srgbClr val="1C1C1C"/>
          </a:solidFill>
          <a:latin typeface="Twinkl" pitchFamily="50" charset="0"/>
          <a:ea typeface="Sassoon Infant Rg" panose="02000503030000020003" pitchFamily="50" charset="0"/>
          <a:cs typeface="Sassoon Infant Rg" panose="02000503030000020003" pitchFamily="50"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Sassoon Infant Rg" panose="02000503030000020003" pitchFamily="50"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microsoft.com/office/2007/relationships/media" Target="../media/media34.wav"/><Relationship Id="rId7" Type="http://schemas.openxmlformats.org/officeDocument/2006/relationships/image" Target="../media/image5.png"/><Relationship Id="rId2" Type="http://schemas.openxmlformats.org/officeDocument/2006/relationships/audio" Target="../media/media33.wav"/><Relationship Id="rId1" Type="http://schemas.microsoft.com/office/2007/relationships/media" Target="../media/media33.wav"/><Relationship Id="rId6" Type="http://schemas.openxmlformats.org/officeDocument/2006/relationships/image" Target="../media/image16.png"/><Relationship Id="rId5" Type="http://schemas.openxmlformats.org/officeDocument/2006/relationships/slideLayout" Target="../slideLayouts/slideLayout3.xml"/><Relationship Id="rId4" Type="http://schemas.openxmlformats.org/officeDocument/2006/relationships/audio" Target="../media/media34.wav"/></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3.wav"/><Relationship Id="rId7" Type="http://schemas.openxmlformats.org/officeDocument/2006/relationships/slideLayout" Target="../slideLayouts/slideLayout3.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audio" Target="../media/media4.wav"/><Relationship Id="rId5" Type="http://schemas.microsoft.com/office/2007/relationships/media" Target="../media/media4.wav"/><Relationship Id="rId4" Type="http://schemas.openxmlformats.org/officeDocument/2006/relationships/audio" Target="../media/media3.wav"/><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microsoft.com/office/2007/relationships/media" Target="../media/media6.wav"/><Relationship Id="rId7" Type="http://schemas.openxmlformats.org/officeDocument/2006/relationships/image" Target="../media/image5.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7.png"/><Relationship Id="rId5" Type="http://schemas.openxmlformats.org/officeDocument/2006/relationships/slideLayout" Target="../slideLayouts/slideLayout3.xml"/><Relationship Id="rId4" Type="http://schemas.openxmlformats.org/officeDocument/2006/relationships/audio" Target="../media/media6.wav"/></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8.wav"/><Relationship Id="rId7" Type="http://schemas.openxmlformats.org/officeDocument/2006/relationships/image" Target="../media/image9.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8.png"/><Relationship Id="rId5" Type="http://schemas.openxmlformats.org/officeDocument/2006/relationships/slideLayout" Target="../slideLayouts/slideLayout3.xml"/><Relationship Id="rId4" Type="http://schemas.openxmlformats.org/officeDocument/2006/relationships/audio" Target="../media/media8.wav"/></Relationships>
</file>

<file path=ppt/slides/_rels/slide6.xml.rels><?xml version="1.0" encoding="UTF-8" standalone="yes"?>
<Relationships xmlns="http://schemas.openxmlformats.org/package/2006/relationships"><Relationship Id="rId8" Type="http://schemas.openxmlformats.org/officeDocument/2006/relationships/audio" Target="../media/media12.wav"/><Relationship Id="rId13" Type="http://schemas.openxmlformats.org/officeDocument/2006/relationships/slideLayout" Target="../slideLayouts/slideLayout3.xml"/><Relationship Id="rId3" Type="http://schemas.microsoft.com/office/2007/relationships/media" Target="../media/media10.wav"/><Relationship Id="rId7" Type="http://schemas.microsoft.com/office/2007/relationships/media" Target="../media/media12.wav"/><Relationship Id="rId12" Type="http://schemas.openxmlformats.org/officeDocument/2006/relationships/audio" Target="../media/media14.wav"/><Relationship Id="rId2" Type="http://schemas.openxmlformats.org/officeDocument/2006/relationships/audio" Target="../media/media9.wav"/><Relationship Id="rId16" Type="http://schemas.openxmlformats.org/officeDocument/2006/relationships/image" Target="../media/image5.png"/><Relationship Id="rId1" Type="http://schemas.microsoft.com/office/2007/relationships/media" Target="../media/media9.wav"/><Relationship Id="rId6" Type="http://schemas.openxmlformats.org/officeDocument/2006/relationships/audio" Target="../media/media11.wav"/><Relationship Id="rId11" Type="http://schemas.microsoft.com/office/2007/relationships/media" Target="../media/media14.wav"/><Relationship Id="rId5" Type="http://schemas.microsoft.com/office/2007/relationships/media" Target="../media/media11.wav"/><Relationship Id="rId15" Type="http://schemas.openxmlformats.org/officeDocument/2006/relationships/image" Target="../media/image11.png"/><Relationship Id="rId10" Type="http://schemas.openxmlformats.org/officeDocument/2006/relationships/audio" Target="../media/media13.wav"/><Relationship Id="rId4" Type="http://schemas.openxmlformats.org/officeDocument/2006/relationships/audio" Target="../media/media10.wav"/><Relationship Id="rId9" Type="http://schemas.microsoft.com/office/2007/relationships/media" Target="../media/media13.wav"/><Relationship Id="rId1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16.wav"/><Relationship Id="rId7" Type="http://schemas.openxmlformats.org/officeDocument/2006/relationships/slideLayout" Target="../slideLayouts/slideLayout3.xml"/><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audio" Target="../media/media17.wav"/><Relationship Id="rId5" Type="http://schemas.microsoft.com/office/2007/relationships/media" Target="../media/media17.wav"/><Relationship Id="rId10" Type="http://schemas.openxmlformats.org/officeDocument/2006/relationships/image" Target="../media/image5.png"/><Relationship Id="rId4" Type="http://schemas.openxmlformats.org/officeDocument/2006/relationships/audio" Target="../media/media16.wav"/><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audio" Target="../media/media21.wav"/><Relationship Id="rId13" Type="http://schemas.microsoft.com/office/2007/relationships/media" Target="../media/media24.wav"/><Relationship Id="rId18" Type="http://schemas.openxmlformats.org/officeDocument/2006/relationships/audio" Target="../media/media26.wav"/><Relationship Id="rId3" Type="http://schemas.microsoft.com/office/2007/relationships/media" Target="../media/media19.wav"/><Relationship Id="rId21" Type="http://schemas.microsoft.com/office/2007/relationships/media" Target="../media/media28.wav"/><Relationship Id="rId7" Type="http://schemas.microsoft.com/office/2007/relationships/media" Target="../media/media21.wav"/><Relationship Id="rId12" Type="http://schemas.openxmlformats.org/officeDocument/2006/relationships/audio" Target="../media/media23.wav"/><Relationship Id="rId17" Type="http://schemas.microsoft.com/office/2007/relationships/media" Target="../media/media26.wav"/><Relationship Id="rId25" Type="http://schemas.openxmlformats.org/officeDocument/2006/relationships/image" Target="../media/image5.png"/><Relationship Id="rId2" Type="http://schemas.openxmlformats.org/officeDocument/2006/relationships/audio" Target="../media/media18.wav"/><Relationship Id="rId16" Type="http://schemas.openxmlformats.org/officeDocument/2006/relationships/audio" Target="../media/media25.wav"/><Relationship Id="rId20" Type="http://schemas.openxmlformats.org/officeDocument/2006/relationships/audio" Target="../media/media27.wav"/><Relationship Id="rId1" Type="http://schemas.microsoft.com/office/2007/relationships/media" Target="../media/media18.wav"/><Relationship Id="rId6" Type="http://schemas.openxmlformats.org/officeDocument/2006/relationships/audio" Target="../media/media20.wav"/><Relationship Id="rId11" Type="http://schemas.microsoft.com/office/2007/relationships/media" Target="../media/media23.wav"/><Relationship Id="rId24" Type="http://schemas.openxmlformats.org/officeDocument/2006/relationships/image" Target="../media/image14.png"/><Relationship Id="rId5" Type="http://schemas.microsoft.com/office/2007/relationships/media" Target="../media/media20.wav"/><Relationship Id="rId15" Type="http://schemas.microsoft.com/office/2007/relationships/media" Target="../media/media25.wav"/><Relationship Id="rId23" Type="http://schemas.openxmlformats.org/officeDocument/2006/relationships/slideLayout" Target="../slideLayouts/slideLayout3.xml"/><Relationship Id="rId10" Type="http://schemas.openxmlformats.org/officeDocument/2006/relationships/audio" Target="../media/media22.wav"/><Relationship Id="rId19" Type="http://schemas.microsoft.com/office/2007/relationships/media" Target="../media/media27.wav"/><Relationship Id="rId4" Type="http://schemas.openxmlformats.org/officeDocument/2006/relationships/audio" Target="../media/media19.wav"/><Relationship Id="rId9" Type="http://schemas.microsoft.com/office/2007/relationships/media" Target="../media/media22.wav"/><Relationship Id="rId14" Type="http://schemas.openxmlformats.org/officeDocument/2006/relationships/audio" Target="../media/media24.wav"/><Relationship Id="rId22" Type="http://schemas.openxmlformats.org/officeDocument/2006/relationships/audio" Target="../media/media28.wav"/></Relationships>
</file>

<file path=ppt/slides/_rels/slide9.xml.rels><?xml version="1.0" encoding="UTF-8" standalone="yes"?>
<Relationships xmlns="http://schemas.openxmlformats.org/package/2006/relationships"><Relationship Id="rId8" Type="http://schemas.openxmlformats.org/officeDocument/2006/relationships/audio" Target="../media/media32.wav"/><Relationship Id="rId3" Type="http://schemas.microsoft.com/office/2007/relationships/media" Target="../media/media30.wav"/><Relationship Id="rId7" Type="http://schemas.microsoft.com/office/2007/relationships/media" Target="../media/media32.wav"/><Relationship Id="rId2" Type="http://schemas.openxmlformats.org/officeDocument/2006/relationships/audio" Target="../media/media29.wav"/><Relationship Id="rId1" Type="http://schemas.microsoft.com/office/2007/relationships/media" Target="../media/media29.wav"/><Relationship Id="rId6" Type="http://schemas.openxmlformats.org/officeDocument/2006/relationships/audio" Target="../media/media31.wav"/><Relationship Id="rId11" Type="http://schemas.openxmlformats.org/officeDocument/2006/relationships/image" Target="../media/image5.png"/><Relationship Id="rId5" Type="http://schemas.microsoft.com/office/2007/relationships/media" Target="../media/media31.wav"/><Relationship Id="rId10" Type="http://schemas.openxmlformats.org/officeDocument/2006/relationships/image" Target="../media/image15.jpg"/><Relationship Id="rId4" Type="http://schemas.openxmlformats.org/officeDocument/2006/relationships/audio" Target="../media/media30.wav"/><Relationship Id="rId9"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e Colosseum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46050" y="155575"/>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0"/>
          <p:cNvSpPr>
            <a:spLocks noGrp="1"/>
          </p:cNvSpPr>
          <p:nvPr>
            <p:ph type="title"/>
          </p:nvPr>
        </p:nvSpPr>
        <p:spPr>
          <a:xfrm>
            <a:off x="457200" y="479425"/>
            <a:ext cx="8220075" cy="993775"/>
          </a:xfrm>
        </p:spPr>
        <p:txBody>
          <a:bodyPr/>
          <a:lstStyle/>
          <a:p>
            <a:pPr eaLnBrk="1" hangingPunct="1"/>
            <a:r>
              <a:rPr lang="en-GB" altLang="en-US" sz="3400" dirty="0"/>
              <a:t>An Evening at the Roman Colosseum</a:t>
            </a:r>
          </a:p>
        </p:txBody>
      </p:sp>
      <p:sp>
        <p:nvSpPr>
          <p:cNvPr id="5" name="Rectangle 4"/>
          <p:cNvSpPr>
            <a:spLocks noChangeArrowheads="1"/>
          </p:cNvSpPr>
          <p:nvPr/>
        </p:nvSpPr>
        <p:spPr bwMode="auto">
          <a:xfrm>
            <a:off x="755650" y="1514475"/>
            <a:ext cx="7632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dirty="0"/>
              <a:t>Your task is to narrate what a Roman senator watches from his seat on the podium during an evening at the Roman Colosseum</a:t>
            </a:r>
            <a:r>
              <a:rPr lang="en-GB" altLang="en-US" dirty="0">
                <a:solidFill>
                  <a:schemeClr val="tx1"/>
                </a:solidFill>
              </a:rPr>
              <a:t>.  </a:t>
            </a:r>
          </a:p>
        </p:txBody>
      </p:sp>
      <p:sp>
        <p:nvSpPr>
          <p:cNvPr id="7" name="Rectangle 6"/>
          <p:cNvSpPr>
            <a:spLocks noChangeArrowheads="1"/>
          </p:cNvSpPr>
          <p:nvPr/>
        </p:nvSpPr>
        <p:spPr bwMode="auto">
          <a:xfrm>
            <a:off x="457200" y="2473325"/>
            <a:ext cx="7931150" cy="700088"/>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1332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Describe a fight between gladiators against beasts and/or a mock sea battle or </a:t>
            </a:r>
            <a:r>
              <a:rPr lang="en-GB" altLang="en-US" dirty="0" err="1">
                <a:solidFill>
                  <a:srgbClr val="009285"/>
                </a:solidFill>
                <a:latin typeface="Twinkl SemiBold" pitchFamily="2" charset="0"/>
              </a:rPr>
              <a:t>naumachia</a:t>
            </a:r>
            <a:r>
              <a:rPr lang="en-GB" altLang="en-US" dirty="0">
                <a:solidFill>
                  <a:schemeClr val="tx1"/>
                </a:solidFill>
              </a:rPr>
              <a:t>.</a:t>
            </a:r>
          </a:p>
        </p:txBody>
      </p:sp>
      <p:sp>
        <p:nvSpPr>
          <p:cNvPr id="9" name="Rectangle 8"/>
          <p:cNvSpPr>
            <a:spLocks noChangeArrowheads="1"/>
          </p:cNvSpPr>
          <p:nvPr/>
        </p:nvSpPr>
        <p:spPr bwMode="auto">
          <a:xfrm>
            <a:off x="755650" y="3509963"/>
            <a:ext cx="7632700" cy="69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1620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dirty="0">
                <a:solidFill>
                  <a:schemeClr val="tx1"/>
                </a:solidFill>
              </a:rPr>
              <a:t>Remember to include details about how the Emperor decides whether the winning gladiator must live or die.</a:t>
            </a:r>
          </a:p>
        </p:txBody>
      </p:sp>
      <p:pic>
        <p:nvPicPr>
          <p:cNvPr id="18438"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94488" y="2001838"/>
            <a:ext cx="1693862"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n evening at the Roman Colosseum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52400" y="133350"/>
            <a:ext cx="609600" cy="609600"/>
          </a:xfrm>
          <a:prstGeom prst="rect">
            <a:avLst/>
          </a:prstGeom>
        </p:spPr>
      </p:pic>
      <p:pic>
        <p:nvPicPr>
          <p:cNvPr id="3" name="Slide 10 text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539750" y="1528749"/>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294"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 presetClass="mediacall" presetSubtype="0" fill="hold" nodeType="withEffect">
                                  <p:stCondLst>
                                    <p:cond delay="250"/>
                                  </p:stCondLst>
                                  <p:childTnLst>
                                    <p:cmd type="call" cmd="playFrom(0.0)">
                                      <p:cBhvr>
                                        <p:cTn id="13" dur="18312" fill="hold"/>
                                        <p:tgtEl>
                                          <p:spTgt spid="3"/>
                                        </p:tgtEl>
                                      </p:cBhvr>
                                    </p:cmd>
                                  </p:childTnLst>
                                </p:cTn>
                              </p:par>
                              <p:par>
                                <p:cTn id="14" presetID="10" presetClass="entr" presetSubtype="0" fill="hold" grpId="0" nodeType="withEffect">
                                  <p:stCondLst>
                                    <p:cond delay="6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2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0" fill="hold" display="0">
                  <p:stCondLst>
                    <p:cond delay="indefinite"/>
                  </p:stCondLst>
                  <p:endCondLst>
                    <p:cond evt="onStopAudio" delay="0">
                      <p:tgtEl>
                        <p:sldTgt/>
                      </p:tgtEl>
                    </p:cond>
                  </p:endCondLst>
                </p:cTn>
                <p:tgtEl>
                  <p:spTgt spid="2"/>
                </p:tgtEl>
              </p:cMediaNode>
            </p:audio>
            <p:audio>
              <p:cMediaNode vol="80000">
                <p:cTn id="21" fill="hold" display="0">
                  <p:stCondLst>
                    <p:cond delay="indefinite"/>
                  </p:stCondLst>
                  <p:endCondLst>
                    <p:cond evt="onStopAudio" delay="0">
                      <p:tgtEl>
                        <p:sldTgt/>
                      </p:tgtEl>
                    </p:cond>
                  </p:endCondLst>
                </p:cTn>
                <p:tgtEl>
                  <p:spTgt spid="3"/>
                </p:tgtEl>
              </p:cMediaNode>
            </p:audio>
          </p:childTnLst>
        </p:cTn>
      </p:par>
    </p:tnLst>
    <p:bldLst>
      <p:bldP spid="5" grpId="0"/>
      <p:bldP spid="7"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8" y="2930525"/>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4" name="Rounded Rectangle 23"/>
          <p:cNvSpPr/>
          <p:nvPr/>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19460" name="Title 1"/>
          <p:cNvSpPr txBox="1">
            <a:spLocks/>
          </p:cNvSpPr>
          <p:nvPr/>
        </p:nvSpPr>
        <p:spPr bwMode="auto">
          <a:xfrm>
            <a:off x="628650" y="30718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eaLnBrk="1" hangingPunct="1">
              <a:lnSpc>
                <a:spcPct val="90000"/>
              </a:lnSpc>
            </a:pPr>
            <a:r>
              <a:rPr lang="en-US" altLang="en-US" sz="3600">
                <a:latin typeface="Twinkl SemiBold" pitchFamily="2" charset="0"/>
              </a:rPr>
              <a:t>Success Criteria</a:t>
            </a:r>
          </a:p>
        </p:txBody>
      </p:sp>
      <p:sp>
        <p:nvSpPr>
          <p:cNvPr id="19461" name="Title 1"/>
          <p:cNvSpPr txBox="1">
            <a:spLocks/>
          </p:cNvSpPr>
          <p:nvPr/>
        </p:nvSpPr>
        <p:spPr bwMode="auto">
          <a:xfrm>
            <a:off x="628650" y="7350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eaLnBrk="1" hangingPunct="1">
              <a:lnSpc>
                <a:spcPct val="90000"/>
              </a:lnSpc>
            </a:pPr>
            <a:r>
              <a:rPr lang="en-US" altLang="en-US" sz="3600">
                <a:latin typeface="Twinkl SemiBold" pitchFamily="2" charset="0"/>
              </a:rPr>
              <a:t>Aim</a:t>
            </a:r>
          </a:p>
        </p:txBody>
      </p:sp>
      <p:sp>
        <p:nvSpPr>
          <p:cNvPr id="19462" name="Content Placeholder 15"/>
          <p:cNvSpPr>
            <a:spLocks noGrp="1"/>
          </p:cNvSpPr>
          <p:nvPr>
            <p:ph idx="1"/>
          </p:nvPr>
        </p:nvSpPr>
        <p:spPr>
          <a:xfrm>
            <a:off x="628650" y="1127125"/>
            <a:ext cx="7886700" cy="1409700"/>
          </a:xfrm>
        </p:spPr>
        <p:txBody>
          <a:bodyPr>
            <a:normAutofit/>
          </a:bodyPr>
          <a:lstStyle/>
          <a:p>
            <a:pPr eaLnBrk="1" hangingPunct="1"/>
            <a:r>
              <a:rPr lang="en-GB" altLang="en-US">
                <a:latin typeface="Twinkl" pitchFamily="2" charset="0"/>
              </a:rPr>
              <a:t>I can describe the Colosseum as a site of Ancient Roman entertainment and where the different social classes of the Ancient Roman society sat.</a:t>
            </a:r>
          </a:p>
        </p:txBody>
      </p:sp>
      <p:sp>
        <p:nvSpPr>
          <p:cNvPr id="20" name="Content Placeholder 15"/>
          <p:cNvSpPr txBox="1">
            <a:spLocks/>
          </p:cNvSpPr>
          <p:nvPr/>
        </p:nvSpPr>
        <p:spPr>
          <a:xfrm>
            <a:off x="628650" y="3467100"/>
            <a:ext cx="7886700" cy="2878138"/>
          </a:xfrm>
          <a:prstGeom prst="rect">
            <a:avLst/>
          </a:prstGeom>
          <a:noFill/>
          <a:ln w="25400">
            <a:noFill/>
          </a:ln>
        </p:spPr>
        <p:txBody>
          <a:bodyPr lIns="180000" tIns="252000" rIns="252000" bIns="18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850">
              <a:defRPr/>
            </a:pPr>
            <a:r>
              <a:rPr lang="en-GB" dirty="0">
                <a:latin typeface="Twinkl" pitchFamily="50" charset="0"/>
              </a:rPr>
              <a:t>I can explain why Ancient Romans attended the Colosseum.</a:t>
            </a:r>
          </a:p>
          <a:p>
            <a:pPr marL="450850">
              <a:defRPr/>
            </a:pPr>
            <a:r>
              <a:rPr lang="en-GB" dirty="0">
                <a:latin typeface="Twinkl" pitchFamily="50" charset="0"/>
              </a:rPr>
              <a:t>I can explain where the different social classes of the Ancient Roman society sat in the Colosseum.</a:t>
            </a:r>
          </a:p>
          <a:p>
            <a:pPr marL="450850">
              <a:defRPr/>
            </a:pPr>
            <a:r>
              <a:rPr lang="en-GB" dirty="0">
                <a:latin typeface="Twinkl" pitchFamily="50" charset="0"/>
              </a:rPr>
              <a:t>I can explain the role of the Emperor and the senators in Ancient Roman society.</a:t>
            </a:r>
          </a:p>
          <a:p>
            <a:pPr marL="450850">
              <a:defRPr/>
            </a:pPr>
            <a:r>
              <a:rPr lang="en-GB" dirty="0">
                <a:latin typeface="Twinkl" pitchFamily="50" charset="0"/>
              </a:rPr>
              <a:t>I can explain who the gladiators were and their role in relation to the Colosseum.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8" y="2930525"/>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4" name="Rounded Rectangle 23"/>
          <p:cNvSpPr/>
          <p:nvPr/>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10244" name="Title 1"/>
          <p:cNvSpPr txBox="1">
            <a:spLocks/>
          </p:cNvSpPr>
          <p:nvPr/>
        </p:nvSpPr>
        <p:spPr bwMode="auto">
          <a:xfrm>
            <a:off x="628650" y="30718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eaLnBrk="1" hangingPunct="1">
              <a:lnSpc>
                <a:spcPct val="90000"/>
              </a:lnSpc>
            </a:pPr>
            <a:r>
              <a:rPr lang="en-US" altLang="en-US" sz="3600">
                <a:latin typeface="Twinkl SemiBold" pitchFamily="2" charset="0"/>
              </a:rPr>
              <a:t>Success Criteria</a:t>
            </a:r>
          </a:p>
        </p:txBody>
      </p:sp>
      <p:sp>
        <p:nvSpPr>
          <p:cNvPr id="10245" name="Title 1"/>
          <p:cNvSpPr txBox="1">
            <a:spLocks/>
          </p:cNvSpPr>
          <p:nvPr/>
        </p:nvSpPr>
        <p:spPr bwMode="auto">
          <a:xfrm>
            <a:off x="628650" y="7350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eaLnBrk="1" hangingPunct="1">
              <a:lnSpc>
                <a:spcPct val="90000"/>
              </a:lnSpc>
            </a:pPr>
            <a:r>
              <a:rPr lang="en-US" altLang="en-US" sz="3600">
                <a:latin typeface="Twinkl SemiBold" pitchFamily="2" charset="0"/>
              </a:rPr>
              <a:t>Aim</a:t>
            </a:r>
          </a:p>
        </p:txBody>
      </p:sp>
      <p:sp>
        <p:nvSpPr>
          <p:cNvPr id="10246" name="Content Placeholder 15"/>
          <p:cNvSpPr>
            <a:spLocks noGrp="1"/>
          </p:cNvSpPr>
          <p:nvPr>
            <p:ph idx="1"/>
          </p:nvPr>
        </p:nvSpPr>
        <p:spPr>
          <a:xfrm>
            <a:off x="628650" y="1127125"/>
            <a:ext cx="7886700" cy="1409700"/>
          </a:xfrm>
        </p:spPr>
        <p:txBody>
          <a:bodyPr>
            <a:normAutofit/>
          </a:bodyPr>
          <a:lstStyle/>
          <a:p>
            <a:pPr eaLnBrk="1" hangingPunct="1"/>
            <a:r>
              <a:rPr lang="en-GB" altLang="en-US">
                <a:latin typeface="Twinkl" pitchFamily="2" charset="0"/>
              </a:rPr>
              <a:t>I can describe the Colosseum as a site of Ancient Roman entertainment and where the different social classes of the Ancient Roman society sat.</a:t>
            </a:r>
          </a:p>
        </p:txBody>
      </p:sp>
      <p:sp>
        <p:nvSpPr>
          <p:cNvPr id="20" name="Content Placeholder 15"/>
          <p:cNvSpPr txBox="1">
            <a:spLocks/>
          </p:cNvSpPr>
          <p:nvPr/>
        </p:nvSpPr>
        <p:spPr>
          <a:xfrm>
            <a:off x="628650" y="3467100"/>
            <a:ext cx="7886700" cy="2878138"/>
          </a:xfrm>
          <a:prstGeom prst="rect">
            <a:avLst/>
          </a:prstGeom>
          <a:noFill/>
          <a:ln w="25400">
            <a:noFill/>
          </a:ln>
        </p:spPr>
        <p:txBody>
          <a:bodyPr lIns="180000" tIns="252000" rIns="252000" bIns="18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850">
              <a:defRPr/>
            </a:pPr>
            <a:r>
              <a:rPr lang="en-GB" dirty="0">
                <a:latin typeface="Twinkl" pitchFamily="50" charset="0"/>
              </a:rPr>
              <a:t>I can explain why Ancient Romans attended the Colosseum.</a:t>
            </a:r>
          </a:p>
          <a:p>
            <a:pPr marL="450850">
              <a:defRPr/>
            </a:pPr>
            <a:r>
              <a:rPr lang="en-GB" dirty="0">
                <a:latin typeface="Twinkl" pitchFamily="50" charset="0"/>
              </a:rPr>
              <a:t>I can explain where the different social classes of the Ancient Roman society sat in the Colosseum.</a:t>
            </a:r>
          </a:p>
          <a:p>
            <a:pPr marL="450850">
              <a:defRPr/>
            </a:pPr>
            <a:r>
              <a:rPr lang="en-GB" dirty="0">
                <a:latin typeface="Twinkl" pitchFamily="50" charset="0"/>
              </a:rPr>
              <a:t>I can explain the role of the Emperor and the senators in Ancient Roman society.</a:t>
            </a:r>
          </a:p>
          <a:p>
            <a:pPr marL="450850">
              <a:defRPr/>
            </a:pPr>
            <a:r>
              <a:rPr lang="en-GB" dirty="0">
                <a:latin typeface="Twinkl" pitchFamily="50" charset="0"/>
              </a:rPr>
              <a:t>I can explain who the gladiators were and their role in relation to the Colosseum.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20"/>
          <p:cNvSpPr>
            <a:spLocks noGrp="1"/>
          </p:cNvSpPr>
          <p:nvPr>
            <p:ph type="title"/>
          </p:nvPr>
        </p:nvSpPr>
        <p:spPr>
          <a:xfrm>
            <a:off x="457200" y="479425"/>
            <a:ext cx="8220075" cy="993775"/>
          </a:xfrm>
        </p:spPr>
        <p:txBody>
          <a:bodyPr/>
          <a:lstStyle/>
          <a:p>
            <a:pPr eaLnBrk="1" hangingPunct="1"/>
            <a:r>
              <a:rPr lang="es-ES" altLang="en-US" sz="3600"/>
              <a:t>A Roman Amphitheatre</a:t>
            </a:r>
            <a:endParaRPr lang="en-GB" altLang="en-US" sz="3600"/>
          </a:p>
        </p:txBody>
      </p:sp>
      <p:sp>
        <p:nvSpPr>
          <p:cNvPr id="5" name="Rectangle 4"/>
          <p:cNvSpPr>
            <a:spLocks noChangeArrowheads="1"/>
          </p:cNvSpPr>
          <p:nvPr/>
        </p:nvSpPr>
        <p:spPr bwMode="auto">
          <a:xfrm>
            <a:off x="755650" y="1514475"/>
            <a:ext cx="7632700" cy="125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dirty="0">
                <a:solidFill>
                  <a:schemeClr val="tx1"/>
                </a:solidFill>
              </a:rPr>
              <a:t>The Colosseum is a Roman amphitheatre. Its name in Latin was </a:t>
            </a:r>
            <a:r>
              <a:rPr lang="es-ES" altLang="en-US" dirty="0" err="1">
                <a:solidFill>
                  <a:srgbClr val="009285"/>
                </a:solidFill>
                <a:latin typeface="Twinkl SemiBold" pitchFamily="2" charset="0"/>
              </a:rPr>
              <a:t>Amphitheatrum</a:t>
            </a:r>
            <a:r>
              <a:rPr lang="es-ES" altLang="en-US" dirty="0">
                <a:solidFill>
                  <a:srgbClr val="009285"/>
                </a:solidFill>
                <a:latin typeface="Twinkl SemiBold" pitchFamily="2" charset="0"/>
              </a:rPr>
              <a:t> </a:t>
            </a:r>
            <a:r>
              <a:rPr lang="es-ES" altLang="en-US" dirty="0" err="1">
                <a:solidFill>
                  <a:srgbClr val="009285"/>
                </a:solidFill>
                <a:latin typeface="Twinkl SemiBold" pitchFamily="2" charset="0"/>
              </a:rPr>
              <a:t>Flavium</a:t>
            </a:r>
            <a:r>
              <a:rPr lang="es-ES" altLang="en-US" dirty="0">
                <a:solidFill>
                  <a:srgbClr val="009285"/>
                </a:solidFill>
                <a:latin typeface="Twinkl SemiBold" pitchFamily="2" charset="0"/>
              </a:rPr>
              <a:t> </a:t>
            </a:r>
            <a:r>
              <a:rPr lang="es-ES" altLang="en-US" dirty="0" err="1">
                <a:solidFill>
                  <a:srgbClr val="009285"/>
                </a:solidFill>
                <a:latin typeface="Twinkl SemiBold" pitchFamily="2" charset="0"/>
              </a:rPr>
              <a:t>Romae</a:t>
            </a:r>
            <a:r>
              <a:rPr lang="es-ES" altLang="en-US" dirty="0">
                <a:solidFill>
                  <a:schemeClr val="tx1"/>
                </a:solidFill>
              </a:rPr>
              <a:t>. </a:t>
            </a:r>
            <a:r>
              <a:rPr lang="en-GB" altLang="en-US" dirty="0">
                <a:solidFill>
                  <a:schemeClr val="tx1"/>
                </a:solidFill>
              </a:rPr>
              <a:t>Latin was the language of the Roman Empire and many European languages spoken today, such as Spanish, French, Portuguese or Italian come from Latin. </a:t>
            </a:r>
          </a:p>
        </p:txBody>
      </p:sp>
      <p:sp>
        <p:nvSpPr>
          <p:cNvPr id="7" name="Rectangle 6"/>
          <p:cNvSpPr>
            <a:spLocks noChangeArrowheads="1"/>
          </p:cNvSpPr>
          <p:nvPr/>
        </p:nvSpPr>
        <p:spPr bwMode="auto">
          <a:xfrm>
            <a:off x="457200" y="2941638"/>
            <a:ext cx="7931150" cy="700087"/>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Attending the Colosseum was part of </a:t>
            </a:r>
            <a:r>
              <a:rPr lang="en-GB" altLang="en-US"/>
              <a:t>Ancient Roman life</a:t>
            </a:r>
            <a:r>
              <a:rPr lang="en-GB" altLang="en-US">
                <a:solidFill>
                  <a:schemeClr val="tx1"/>
                </a:solidFill>
              </a:rPr>
              <a:t>. </a:t>
            </a:r>
            <a:br>
              <a:rPr lang="en-GB" altLang="en-US">
                <a:solidFill>
                  <a:schemeClr val="tx1"/>
                </a:solidFill>
              </a:rPr>
            </a:br>
            <a:r>
              <a:rPr lang="en-GB" altLang="en-US">
                <a:solidFill>
                  <a:schemeClr val="tx1"/>
                </a:solidFill>
              </a:rPr>
              <a:t>Can you imagine why? </a:t>
            </a:r>
          </a:p>
        </p:txBody>
      </p:sp>
      <p:pic>
        <p:nvPicPr>
          <p:cNvPr id="11269" name="Picture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189288" y="2941638"/>
            <a:ext cx="5603875" cy="365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Slide 3 text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57200" y="1597819"/>
            <a:ext cx="609600" cy="609600"/>
          </a:xfrm>
          <a:prstGeom prst="rect">
            <a:avLst/>
          </a:prstGeom>
        </p:spPr>
      </p:pic>
      <p:pic>
        <p:nvPicPr>
          <p:cNvPr id="3" name="Slide 3 text 2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457200" y="2986881"/>
            <a:ext cx="609600" cy="609600"/>
          </a:xfrm>
          <a:prstGeom prst="rect">
            <a:avLst/>
          </a:prstGeom>
        </p:spPr>
      </p:pic>
      <p:pic>
        <p:nvPicPr>
          <p:cNvPr id="4" name="A Roman amphitheartre_1">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157552" y="174625"/>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973"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 presetClass="mediacall" presetSubtype="0" fill="hold" nodeType="withEffect">
                                  <p:stCondLst>
                                    <p:cond delay="0"/>
                                  </p:stCondLst>
                                  <p:childTnLst>
                                    <p:cmd type="call" cmd="playFrom(0.0)">
                                      <p:cBhvr>
                                        <p:cTn id="13" dur="15145" fill="hold"/>
                                        <p:tgtEl>
                                          <p:spTgt spid="2"/>
                                        </p:tgtEl>
                                      </p:cBhvr>
                                    </p:cmd>
                                  </p:childTnLst>
                                </p:cTn>
                              </p:par>
                            </p:childTnLst>
                          </p:cTn>
                        </p:par>
                        <p:par>
                          <p:cTn id="14" fill="hold">
                            <p:stCondLst>
                              <p:cond delay="15145"/>
                            </p:stCondLst>
                            <p:childTnLst>
                              <p:par>
                                <p:cTn id="15" presetID="10" presetClass="entr" presetSubtype="0" fill="hold" grpId="0" nodeType="afterEffect">
                                  <p:stCondLst>
                                    <p:cond delay="555"/>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 presetClass="mediacall" presetSubtype="0" fill="hold" nodeType="withEffect">
                                  <p:stCondLst>
                                    <p:cond delay="555"/>
                                  </p:stCondLst>
                                  <p:childTnLst>
                                    <p:cmd type="call" cmd="playFrom(0.0)">
                                      <p:cBhvr>
                                        <p:cTn id="19" dur="46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0" fill="hold" display="0">
                  <p:stCondLst>
                    <p:cond delay="indefinite"/>
                  </p:stCondLst>
                  <p:endCondLst>
                    <p:cond evt="onStopAudio" delay="0">
                      <p:tgtEl>
                        <p:sldTgt/>
                      </p:tgtEl>
                    </p:cond>
                  </p:endCondLst>
                </p:cTn>
                <p:tgtEl>
                  <p:spTgt spid="2"/>
                </p:tgtEl>
              </p:cMediaNode>
            </p:audio>
            <p:audio>
              <p:cMediaNode vol="80000" showWhenStopped="0">
                <p:cTn id="21" fill="hold" display="0">
                  <p:stCondLst>
                    <p:cond delay="indefinite"/>
                  </p:stCondLst>
                  <p:endCondLst>
                    <p:cond evt="onStopAudio" delay="0">
                      <p:tgtEl>
                        <p:sldTgt/>
                      </p:tgtEl>
                    </p:cond>
                  </p:endCondLst>
                </p:cTn>
                <p:tgtEl>
                  <p:spTgt spid="3"/>
                </p:tgtEl>
              </p:cMediaNode>
            </p:audio>
            <p:audio>
              <p:cMediaNode vol="80000" showWhenStopped="0">
                <p:cTn id="22" fill="hold" display="0">
                  <p:stCondLst>
                    <p:cond delay="indefinite"/>
                  </p:stCondLst>
                  <p:endCondLst>
                    <p:cond evt="onStopAudio" delay="0">
                      <p:tgtEl>
                        <p:sldTgt/>
                      </p:tgtEl>
                    </p:cond>
                  </p:endCondLst>
                </p:cTn>
                <p:tgtEl>
                  <p:spTgt spid="4"/>
                </p:tgtEl>
              </p:cMediaNode>
            </p:audio>
          </p:childTnLst>
        </p:cTn>
      </p:par>
    </p:tnLst>
    <p:bldLst>
      <p:bldP spid="5"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0"/>
          <p:cNvSpPr>
            <a:spLocks noGrp="1"/>
          </p:cNvSpPr>
          <p:nvPr>
            <p:ph type="title"/>
          </p:nvPr>
        </p:nvSpPr>
        <p:spPr>
          <a:xfrm>
            <a:off x="457200" y="479425"/>
            <a:ext cx="8220075" cy="993775"/>
          </a:xfrm>
        </p:spPr>
        <p:txBody>
          <a:bodyPr/>
          <a:lstStyle/>
          <a:p>
            <a:pPr eaLnBrk="1" hangingPunct="1"/>
            <a:r>
              <a:rPr lang="en-GB" altLang="en-US" sz="3600"/>
              <a:t>A Place for Entertainment</a:t>
            </a:r>
          </a:p>
        </p:txBody>
      </p:sp>
      <p:sp>
        <p:nvSpPr>
          <p:cNvPr id="5" name="Rectangle 4"/>
          <p:cNvSpPr>
            <a:spLocks noChangeArrowheads="1"/>
          </p:cNvSpPr>
          <p:nvPr/>
        </p:nvSpPr>
        <p:spPr bwMode="auto">
          <a:xfrm>
            <a:off x="755650" y="1514475"/>
            <a:ext cx="7632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Ancient Romans liked to have fun, but they had a very different concept </a:t>
            </a:r>
            <a:br>
              <a:rPr lang="en-GB" altLang="en-US" dirty="0">
                <a:solidFill>
                  <a:schemeClr val="tx1"/>
                </a:solidFill>
              </a:rPr>
            </a:br>
            <a:r>
              <a:rPr lang="en-GB" altLang="en-US" dirty="0">
                <a:solidFill>
                  <a:schemeClr val="tx1"/>
                </a:solidFill>
              </a:rPr>
              <a:t>of fun to the way we amuse ourselves nowadays.</a:t>
            </a:r>
          </a:p>
        </p:txBody>
      </p:sp>
      <p:sp>
        <p:nvSpPr>
          <p:cNvPr id="7" name="Rectangle 6"/>
          <p:cNvSpPr>
            <a:spLocks noChangeArrowheads="1"/>
          </p:cNvSpPr>
          <p:nvPr/>
        </p:nvSpPr>
        <p:spPr bwMode="auto">
          <a:xfrm>
            <a:off x="457200" y="2309813"/>
            <a:ext cx="7931150" cy="700087"/>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For example, they enjoyed watching people fight against lions! They were</a:t>
            </a:r>
            <a:br>
              <a:rPr lang="en-GB" altLang="en-US">
                <a:solidFill>
                  <a:schemeClr val="tx1"/>
                </a:solidFill>
              </a:rPr>
            </a:br>
            <a:r>
              <a:rPr lang="en-GB" altLang="en-US">
                <a:solidFill>
                  <a:schemeClr val="tx1"/>
                </a:solidFill>
              </a:rPr>
              <a:t>also amused by watching gladiators fight to death.</a:t>
            </a:r>
          </a:p>
        </p:txBody>
      </p:sp>
      <p:sp>
        <p:nvSpPr>
          <p:cNvPr id="9" name="Rectangle 8"/>
          <p:cNvSpPr>
            <a:spLocks noChangeArrowheads="1"/>
          </p:cNvSpPr>
          <p:nvPr/>
        </p:nvSpPr>
        <p:spPr bwMode="auto">
          <a:xfrm>
            <a:off x="755650" y="3146425"/>
            <a:ext cx="7632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The Colosseum is the largest amphitheatre ever built. It had seating for </a:t>
            </a:r>
            <a:br>
              <a:rPr lang="en-GB" altLang="en-US">
                <a:solidFill>
                  <a:schemeClr val="tx1"/>
                </a:solidFill>
              </a:rPr>
            </a:br>
            <a:r>
              <a:rPr lang="en-GB" altLang="en-US">
                <a:solidFill>
                  <a:schemeClr val="tx1"/>
                </a:solidFill>
              </a:rPr>
              <a:t>55,000 people! That’s as big as the Anfield Football Stadium in Liverpool.</a:t>
            </a:r>
          </a:p>
        </p:txBody>
      </p:sp>
      <p:sp>
        <p:nvSpPr>
          <p:cNvPr id="10" name="Rectangle 9"/>
          <p:cNvSpPr>
            <a:spLocks noChangeArrowheads="1"/>
          </p:cNvSpPr>
          <p:nvPr/>
        </p:nvSpPr>
        <p:spPr bwMode="auto">
          <a:xfrm>
            <a:off x="457200" y="3941763"/>
            <a:ext cx="7931150" cy="976312"/>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2736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dirty="0">
                <a:solidFill>
                  <a:schemeClr val="tx1"/>
                </a:solidFill>
              </a:rPr>
              <a:t>The best place, the Podium, or Tribune, was reserved for the Emperor and his family, as well as for the senators.</a:t>
            </a:r>
          </a:p>
        </p:txBody>
      </p:sp>
      <p:pic>
        <p:nvPicPr>
          <p:cNvPr id="12295"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28913" y="3844925"/>
            <a:ext cx="6275387" cy="29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Slide 4 text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6050" y="1632729"/>
            <a:ext cx="609600" cy="609600"/>
          </a:xfrm>
          <a:prstGeom prst="rect">
            <a:avLst/>
          </a:prstGeom>
        </p:spPr>
      </p:pic>
      <p:pic>
        <p:nvPicPr>
          <p:cNvPr id="3" name="A place for entertainment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46050" y="110331"/>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835"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 presetClass="mediacall" presetSubtype="0" fill="hold" nodeType="withEffect">
                                  <p:stCondLst>
                                    <p:cond delay="0"/>
                                  </p:stCondLst>
                                  <p:childTnLst>
                                    <p:cmd type="call" cmd="playFrom(0.0)">
                                      <p:cBhvr>
                                        <p:cTn id="13" dur="30154" fill="hold"/>
                                        <p:tgtEl>
                                          <p:spTgt spid="2"/>
                                        </p:tgtEl>
                                      </p:cBhvr>
                                    </p:cmd>
                                  </p:childTnLst>
                                </p:cTn>
                              </p:par>
                              <p:par>
                                <p:cTn id="14" presetID="10" presetClass="entr" presetSubtype="0" fill="hold" grpId="0" nodeType="withEffect">
                                  <p:stCondLst>
                                    <p:cond delay="6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3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27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3" fill="hold" display="0">
                  <p:stCondLst>
                    <p:cond delay="indefinite"/>
                  </p:stCondLst>
                  <p:endCondLst>
                    <p:cond evt="onStopAudio" delay="0">
                      <p:tgtEl>
                        <p:sldTgt/>
                      </p:tgtEl>
                    </p:cond>
                  </p:endCondLst>
                </p:cTn>
                <p:tgtEl>
                  <p:spTgt spid="2"/>
                </p:tgtEl>
              </p:cMediaNode>
            </p:audio>
            <p:audio>
              <p:cMediaNode vol="80000" showWhenStopped="0">
                <p:cTn id="24" fill="hold" display="0">
                  <p:stCondLst>
                    <p:cond delay="indefinite"/>
                  </p:stCondLst>
                  <p:endCondLst>
                    <p:cond evt="onStopAudio" delay="0">
                      <p:tgtEl>
                        <p:sldTgt/>
                      </p:tgtEl>
                    </p:cond>
                  </p:endCondLst>
                </p:cTn>
                <p:tgtEl>
                  <p:spTgt spid="3"/>
                </p:tgtEl>
              </p:cMediaNode>
            </p:audio>
          </p:childTnLst>
        </p:cTn>
      </p:par>
    </p:tnLst>
    <p:bldLst>
      <p:bldP spid="5" grpId="0"/>
      <p:bldP spid="7" grpId="0" animBg="1"/>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0"/>
          <p:cNvSpPr>
            <a:spLocks noGrp="1"/>
          </p:cNvSpPr>
          <p:nvPr>
            <p:ph type="title"/>
          </p:nvPr>
        </p:nvSpPr>
        <p:spPr>
          <a:xfrm>
            <a:off x="457200" y="479425"/>
            <a:ext cx="8220075" cy="993775"/>
          </a:xfrm>
        </p:spPr>
        <p:txBody>
          <a:bodyPr/>
          <a:lstStyle/>
          <a:p>
            <a:pPr eaLnBrk="1" hangingPunct="1"/>
            <a:r>
              <a:rPr lang="en-GB" altLang="en-US" sz="3600"/>
              <a:t>The Emperor and the Senate</a:t>
            </a:r>
          </a:p>
        </p:txBody>
      </p:sp>
      <p:sp>
        <p:nvSpPr>
          <p:cNvPr id="5" name="Rectangle 4"/>
          <p:cNvSpPr>
            <a:spLocks noChangeArrowheads="1"/>
          </p:cNvSpPr>
          <p:nvPr/>
        </p:nvSpPr>
        <p:spPr bwMode="auto">
          <a:xfrm>
            <a:off x="755650" y="1514475"/>
            <a:ext cx="7632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The Emperor controlled the Roman Empire and had a very luxurious life with the best of everything. </a:t>
            </a:r>
          </a:p>
        </p:txBody>
      </p:sp>
      <p:sp>
        <p:nvSpPr>
          <p:cNvPr id="7" name="Rectangle 6"/>
          <p:cNvSpPr>
            <a:spLocks noChangeArrowheads="1"/>
          </p:cNvSpPr>
          <p:nvPr/>
        </p:nvSpPr>
        <p:spPr bwMode="auto">
          <a:xfrm>
            <a:off x="457200" y="2309813"/>
            <a:ext cx="7931150" cy="976312"/>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2412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He was advised by the Senate, </a:t>
            </a:r>
            <a:r>
              <a:rPr lang="en-GB" altLang="en-US" dirty="0"/>
              <a:t>which was a group of men, the senators</a:t>
            </a:r>
            <a:r>
              <a:rPr lang="en-GB" altLang="en-US" dirty="0">
                <a:solidFill>
                  <a:schemeClr val="tx1"/>
                </a:solidFill>
              </a:rPr>
              <a:t>, made up of the wealthy, upper class from powerful families. </a:t>
            </a:r>
          </a:p>
        </p:txBody>
      </p:sp>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t="-1" b="46044"/>
          <a:stretch/>
        </p:blipFill>
        <p:spPr>
          <a:xfrm>
            <a:off x="4495782" y="2366646"/>
            <a:ext cx="3882863" cy="4491354"/>
          </a:xfrm>
          <a:prstGeom prst="rect">
            <a:avLst/>
          </a:prstGeom>
        </p:spPr>
      </p:pic>
      <p:sp>
        <p:nvSpPr>
          <p:cNvPr id="9" name="Rectangle 8"/>
          <p:cNvSpPr>
            <a:spLocks noChangeArrowheads="1"/>
          </p:cNvSpPr>
          <p:nvPr/>
        </p:nvSpPr>
        <p:spPr bwMode="auto">
          <a:xfrm>
            <a:off x="755650" y="3484563"/>
            <a:ext cx="6390874" cy="180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2772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Being a </a:t>
            </a:r>
            <a:r>
              <a:rPr lang="en-GB" altLang="en-US" dirty="0"/>
              <a:t>se</a:t>
            </a:r>
            <a:r>
              <a:rPr lang="en-GB" altLang="en-US" dirty="0">
                <a:solidFill>
                  <a:schemeClr val="tx1"/>
                </a:solidFill>
              </a:rPr>
              <a:t>nator was a very prestigious and highly respected position. That’s why they sat in the Podium along with the Emperor and his family. They also held the position for the rest of their lives.</a:t>
            </a:r>
          </a:p>
        </p:txBody>
      </p:sp>
      <p:pic>
        <p:nvPicPr>
          <p:cNvPr id="13318" name="Picture 2"/>
          <p:cNvPicPr>
            <a:picLocks noChangeAspect="1"/>
          </p:cNvPicPr>
          <p:nvPr/>
        </p:nvPicPr>
        <p:blipFill>
          <a:blip r:embed="rId7">
            <a:extLst>
              <a:ext uri="{28A0092B-C50C-407E-A947-70E740481C1C}">
                <a14:useLocalDpi xmlns:a14="http://schemas.microsoft.com/office/drawing/2010/main" val="0"/>
              </a:ext>
            </a:extLst>
          </a:blip>
          <a:srcRect b="2827"/>
          <a:stretch>
            <a:fillRect/>
          </a:stretch>
        </p:blipFill>
        <p:spPr bwMode="auto">
          <a:xfrm>
            <a:off x="5886449" y="2879232"/>
            <a:ext cx="3081457" cy="3978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The emporer and the senate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46050" y="181769"/>
            <a:ext cx="609600" cy="609600"/>
          </a:xfrm>
          <a:prstGeom prst="rect">
            <a:avLst/>
          </a:prstGeom>
        </p:spPr>
      </p:pic>
      <p:pic>
        <p:nvPicPr>
          <p:cNvPr id="3" name="Slide 5 text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33723" y="1558925"/>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97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 presetClass="mediacall" presetSubtype="0" fill="hold" nodeType="withEffect">
                                  <p:stCondLst>
                                    <p:cond delay="0"/>
                                  </p:stCondLst>
                                  <p:childTnLst>
                                    <p:cmd type="call" cmd="playFrom(0.0)">
                                      <p:cBhvr>
                                        <p:cTn id="13" dur="23544" fill="hold"/>
                                        <p:tgtEl>
                                          <p:spTgt spid="3"/>
                                        </p:tgtEl>
                                      </p:cBhvr>
                                    </p:cmd>
                                  </p:childTnLst>
                                </p:cTn>
                              </p:par>
                              <p:par>
                                <p:cTn id="14" presetID="10" presetClass="entr" presetSubtype="0" fill="hold" grpId="0" nodeType="withEffect">
                                  <p:stCondLst>
                                    <p:cond delay="52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3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0" fill="hold" display="0">
                  <p:stCondLst>
                    <p:cond delay="indefinite"/>
                  </p:stCondLst>
                  <p:endCondLst>
                    <p:cond evt="onStopAudio" delay="0">
                      <p:tgtEl>
                        <p:sldTgt/>
                      </p:tgtEl>
                    </p:cond>
                  </p:endCondLst>
                </p:cTn>
                <p:tgtEl>
                  <p:spTgt spid="2"/>
                </p:tgtEl>
              </p:cMediaNode>
            </p:audio>
            <p:audio>
              <p:cMediaNode vol="80000" showWhenStopped="0">
                <p:cTn id="21" fill="hold" display="0">
                  <p:stCondLst>
                    <p:cond delay="indefinite"/>
                  </p:stCondLst>
                  <p:endCondLst>
                    <p:cond evt="onStopAudio" delay="0">
                      <p:tgtEl>
                        <p:sldTgt/>
                      </p:tgtEl>
                    </p:cond>
                  </p:endCondLst>
                </p:cTn>
                <p:tgtEl>
                  <p:spTgt spid="3"/>
                </p:tgtEl>
              </p:cMediaNode>
            </p:audio>
          </p:childTnLst>
        </p:cTn>
      </p:par>
    </p:tnLst>
    <p:bldLst>
      <p:bldP spid="5" grpId="0"/>
      <p:bldP spid="7"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0"/>
          <p:cNvSpPr>
            <a:spLocks noGrp="1"/>
          </p:cNvSpPr>
          <p:nvPr>
            <p:ph type="title"/>
          </p:nvPr>
        </p:nvSpPr>
        <p:spPr>
          <a:xfrm>
            <a:off x="457200" y="479425"/>
            <a:ext cx="8220075" cy="993775"/>
          </a:xfrm>
        </p:spPr>
        <p:txBody>
          <a:bodyPr/>
          <a:lstStyle/>
          <a:p>
            <a:pPr eaLnBrk="1" hangingPunct="1"/>
            <a:r>
              <a:rPr lang="en-GB" altLang="en-US" sz="3600"/>
              <a:t>Building the Colosseum</a:t>
            </a:r>
          </a:p>
        </p:txBody>
      </p:sp>
      <p:sp>
        <p:nvSpPr>
          <p:cNvPr id="5" name="Rectangle 4"/>
          <p:cNvSpPr>
            <a:spLocks noChangeArrowheads="1"/>
          </p:cNvSpPr>
          <p:nvPr/>
        </p:nvSpPr>
        <p:spPr bwMode="auto">
          <a:xfrm>
            <a:off x="755650" y="1389063"/>
            <a:ext cx="7632700" cy="97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It was Emperor Vespasian who sponsored the building of the Colosseum in AD72, although it was not completed until AD80, in what was already Emperor Titus’ reign.</a:t>
            </a:r>
          </a:p>
        </p:txBody>
      </p:sp>
      <p:sp>
        <p:nvSpPr>
          <p:cNvPr id="7" name="Rectangle 6"/>
          <p:cNvSpPr>
            <a:spLocks noChangeArrowheads="1"/>
          </p:cNvSpPr>
          <p:nvPr/>
        </p:nvSpPr>
        <p:spPr bwMode="auto">
          <a:xfrm>
            <a:off x="457200" y="2471738"/>
            <a:ext cx="7931150" cy="700087"/>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108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The Colosseum was designed so that the different social classes could sit in different sectors.</a:t>
            </a:r>
          </a:p>
        </p:txBody>
      </p:sp>
      <p:sp>
        <p:nvSpPr>
          <p:cNvPr id="9" name="Rectangle 8"/>
          <p:cNvSpPr>
            <a:spLocks noChangeArrowheads="1"/>
          </p:cNvSpPr>
          <p:nvPr/>
        </p:nvSpPr>
        <p:spPr bwMode="auto">
          <a:xfrm>
            <a:off x="755650" y="3379788"/>
            <a:ext cx="76327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108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Click on the labels to discover where everyone sat.</a:t>
            </a:r>
          </a:p>
        </p:txBody>
      </p:sp>
      <p:pic>
        <p:nvPicPr>
          <p:cNvPr id="14342" name="Picture 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925763" y="4010025"/>
            <a:ext cx="3292475" cy="220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DIA CAVEA"/>
          <p:cNvSpPr/>
          <p:nvPr/>
        </p:nvSpPr>
        <p:spPr>
          <a:xfrm>
            <a:off x="6411913" y="4010025"/>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a:solidFill>
                  <a:schemeClr val="tx1"/>
                </a:solidFill>
              </a:rPr>
              <a:t>MEDIA CAVEA</a:t>
            </a:r>
          </a:p>
        </p:txBody>
      </p:sp>
      <p:sp>
        <p:nvSpPr>
          <p:cNvPr id="10" name="PODIUM"/>
          <p:cNvSpPr/>
          <p:nvPr/>
        </p:nvSpPr>
        <p:spPr>
          <a:xfrm>
            <a:off x="6411913" y="5307013"/>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a:solidFill>
                  <a:schemeClr val="tx1"/>
                </a:solidFill>
              </a:rPr>
              <a:t>PODIUM</a:t>
            </a:r>
          </a:p>
        </p:txBody>
      </p:sp>
      <p:sp>
        <p:nvSpPr>
          <p:cNvPr id="11" name="SUMA CAVEA"/>
          <p:cNvSpPr/>
          <p:nvPr/>
        </p:nvSpPr>
        <p:spPr>
          <a:xfrm>
            <a:off x="636588" y="4010025"/>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a:solidFill>
                  <a:schemeClr val="tx1"/>
                </a:solidFill>
              </a:rPr>
              <a:t>SUMA CAVEA</a:t>
            </a:r>
          </a:p>
        </p:txBody>
      </p:sp>
      <p:sp>
        <p:nvSpPr>
          <p:cNvPr id="12" name="IMMA CAVEA"/>
          <p:cNvSpPr/>
          <p:nvPr/>
        </p:nvSpPr>
        <p:spPr>
          <a:xfrm>
            <a:off x="636588" y="5307013"/>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a:solidFill>
                  <a:schemeClr val="tx1"/>
                </a:solidFill>
              </a:rPr>
              <a:t>IMMA CAVEA</a:t>
            </a:r>
          </a:p>
        </p:txBody>
      </p:sp>
      <p:cxnSp>
        <p:nvCxnSpPr>
          <p:cNvPr id="8" name="Straight Arrow Connector 7"/>
          <p:cNvCxnSpPr>
            <a:stCxn id="11" idx="3"/>
          </p:cNvCxnSpPr>
          <p:nvPr/>
        </p:nvCxnSpPr>
        <p:spPr>
          <a:xfrm>
            <a:off x="2732088" y="4291013"/>
            <a:ext cx="1017587" cy="130175"/>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2" idx="3"/>
          </p:cNvCxnSpPr>
          <p:nvPr/>
        </p:nvCxnSpPr>
        <p:spPr>
          <a:xfrm flipV="1">
            <a:off x="2732088" y="4799013"/>
            <a:ext cx="1295400" cy="788987"/>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4" idx="1"/>
          </p:cNvCxnSpPr>
          <p:nvPr/>
        </p:nvCxnSpPr>
        <p:spPr>
          <a:xfrm flipH="1">
            <a:off x="4722813" y="4291013"/>
            <a:ext cx="1689100" cy="130175"/>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1"/>
          </p:cNvCxnSpPr>
          <p:nvPr/>
        </p:nvCxnSpPr>
        <p:spPr>
          <a:xfrm flipH="1" flipV="1">
            <a:off x="5556250" y="5445125"/>
            <a:ext cx="855663" cy="142875"/>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grpSp>
        <p:nvGrpSpPr>
          <p:cNvPr id="31" name="SUMA CAVEA layer"/>
          <p:cNvGrpSpPr>
            <a:grpSpLocks/>
          </p:cNvGrpSpPr>
          <p:nvPr/>
        </p:nvGrpSpPr>
        <p:grpSpPr bwMode="auto">
          <a:xfrm>
            <a:off x="457200" y="1284288"/>
            <a:ext cx="8518525" cy="5448300"/>
            <a:chOff x="457198" y="1284790"/>
            <a:chExt cx="8518527" cy="5447797"/>
          </a:xfrm>
        </p:grpSpPr>
        <p:sp>
          <p:nvSpPr>
            <p:cNvPr id="19" name="background"/>
            <p:cNvSpPr/>
            <p:nvPr/>
          </p:nvSpPr>
          <p:spPr>
            <a:xfrm>
              <a:off x="457198" y="1284790"/>
              <a:ext cx="8220077" cy="5035085"/>
            </a:xfrm>
            <a:prstGeom prst="rect">
              <a:avLst/>
            </a:prstGeom>
            <a:solidFill>
              <a:srgbClr val="FEF8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4371" name="coliseo hide"/>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200279" y="2864656"/>
              <a:ext cx="5775446" cy="386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2" name="Title 20"/>
            <p:cNvSpPr>
              <a:spLocks/>
            </p:cNvSpPr>
            <p:nvPr/>
          </p:nvSpPr>
          <p:spPr bwMode="auto">
            <a:xfrm>
              <a:off x="457198" y="1389788"/>
              <a:ext cx="8220075" cy="58187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s-ES" altLang="en-US" sz="2800" b="1">
                  <a:latin typeface="Twinkl SemiBold" pitchFamily="2" charset="0"/>
                </a:rPr>
                <a:t>SUMA CAVEA</a:t>
              </a:r>
              <a:endParaRPr lang="en-GB" altLang="en-US" sz="2800" b="1">
                <a:latin typeface="Twinkl SemiBold" pitchFamily="2" charset="0"/>
              </a:endParaRPr>
            </a:p>
          </p:txBody>
        </p:sp>
        <p:sp>
          <p:nvSpPr>
            <p:cNvPr id="14373" name="Rectangle 23"/>
            <p:cNvSpPr>
              <a:spLocks noChangeArrowheads="1"/>
            </p:cNvSpPr>
            <p:nvPr/>
          </p:nvSpPr>
          <p:spPr bwMode="auto">
            <a:xfrm>
              <a:off x="750885" y="2084306"/>
              <a:ext cx="7632700" cy="69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108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The highest sector was a covered tier reserved for plebeian women and slaves.</a:t>
              </a:r>
            </a:p>
          </p:txBody>
        </p:sp>
        <p:cxnSp>
          <p:nvCxnSpPr>
            <p:cNvPr id="26" name="Straight Arrow Connector 25"/>
            <p:cNvCxnSpPr/>
            <p:nvPr/>
          </p:nvCxnSpPr>
          <p:spPr>
            <a:xfrm>
              <a:off x="4571999" y="2753091"/>
              <a:ext cx="706438" cy="676213"/>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2" name="MEDIA CAVEA layer"/>
          <p:cNvGrpSpPr>
            <a:grpSpLocks/>
          </p:cNvGrpSpPr>
          <p:nvPr/>
        </p:nvGrpSpPr>
        <p:grpSpPr bwMode="auto">
          <a:xfrm>
            <a:off x="457200" y="1284288"/>
            <a:ext cx="8518525" cy="5448300"/>
            <a:chOff x="457198" y="1284790"/>
            <a:chExt cx="8518527" cy="5447797"/>
          </a:xfrm>
        </p:grpSpPr>
        <p:sp>
          <p:nvSpPr>
            <p:cNvPr id="33" name="background"/>
            <p:cNvSpPr/>
            <p:nvPr/>
          </p:nvSpPr>
          <p:spPr>
            <a:xfrm>
              <a:off x="457198" y="1284790"/>
              <a:ext cx="8220077" cy="5035085"/>
            </a:xfrm>
            <a:prstGeom prst="rect">
              <a:avLst/>
            </a:prstGeom>
            <a:solidFill>
              <a:srgbClr val="FEF8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4366" name="coliseo hide"/>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200279" y="2864656"/>
              <a:ext cx="5775446" cy="386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7" name="Title 20"/>
            <p:cNvSpPr>
              <a:spLocks/>
            </p:cNvSpPr>
            <p:nvPr/>
          </p:nvSpPr>
          <p:spPr bwMode="auto">
            <a:xfrm>
              <a:off x="457198" y="1389788"/>
              <a:ext cx="8220075" cy="58187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s-ES" altLang="en-US" sz="2800" b="1">
                  <a:latin typeface="Twinkl SemiBold" pitchFamily="2" charset="0"/>
                </a:rPr>
                <a:t>MEDIA CAVEA</a:t>
              </a:r>
            </a:p>
          </p:txBody>
        </p:sp>
        <p:sp>
          <p:nvSpPr>
            <p:cNvPr id="14368" name="Rectangle 35"/>
            <p:cNvSpPr>
              <a:spLocks noChangeArrowheads="1"/>
            </p:cNvSpPr>
            <p:nvPr/>
          </p:nvSpPr>
          <p:spPr bwMode="auto">
            <a:xfrm>
              <a:off x="750885" y="2084306"/>
              <a:ext cx="7632700" cy="69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108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The third tier was divided into two parts: the lower one for wealthy Roman citizens (plebeians) and the higher one for poor plebeians.</a:t>
              </a:r>
            </a:p>
          </p:txBody>
        </p:sp>
        <p:cxnSp>
          <p:nvCxnSpPr>
            <p:cNvPr id="37" name="Straight Arrow Connector 36"/>
            <p:cNvCxnSpPr/>
            <p:nvPr/>
          </p:nvCxnSpPr>
          <p:spPr>
            <a:xfrm>
              <a:off x="4571999" y="2753091"/>
              <a:ext cx="352425" cy="1125434"/>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 name="IMMA CAVEA layer"/>
          <p:cNvGrpSpPr>
            <a:grpSpLocks/>
          </p:cNvGrpSpPr>
          <p:nvPr/>
        </p:nvGrpSpPr>
        <p:grpSpPr bwMode="auto">
          <a:xfrm>
            <a:off x="457200" y="1284288"/>
            <a:ext cx="8518525" cy="5448300"/>
            <a:chOff x="457198" y="1284790"/>
            <a:chExt cx="8518527" cy="5447797"/>
          </a:xfrm>
        </p:grpSpPr>
        <p:sp>
          <p:nvSpPr>
            <p:cNvPr id="41" name="background"/>
            <p:cNvSpPr/>
            <p:nvPr/>
          </p:nvSpPr>
          <p:spPr>
            <a:xfrm>
              <a:off x="457198" y="1284790"/>
              <a:ext cx="8220077" cy="5035085"/>
            </a:xfrm>
            <a:prstGeom prst="rect">
              <a:avLst/>
            </a:prstGeom>
            <a:solidFill>
              <a:srgbClr val="FEF8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4361" name="coliseo hide"/>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200279" y="2864656"/>
              <a:ext cx="5775446" cy="386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2" name="Title 20"/>
            <p:cNvSpPr>
              <a:spLocks/>
            </p:cNvSpPr>
            <p:nvPr/>
          </p:nvSpPr>
          <p:spPr bwMode="auto">
            <a:xfrm>
              <a:off x="457198" y="1389788"/>
              <a:ext cx="8220075" cy="58187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s-ES" altLang="en-US" sz="2800" b="1">
                  <a:latin typeface="Twinkl SemiBold" pitchFamily="2" charset="0"/>
                </a:rPr>
                <a:t>IMMA CAVEA</a:t>
              </a:r>
            </a:p>
          </p:txBody>
        </p:sp>
        <p:sp>
          <p:nvSpPr>
            <p:cNvPr id="14363" name="Rectangle 43"/>
            <p:cNvSpPr>
              <a:spLocks noChangeArrowheads="1"/>
            </p:cNvSpPr>
            <p:nvPr/>
          </p:nvSpPr>
          <p:spPr bwMode="auto">
            <a:xfrm>
              <a:off x="750885" y="2084306"/>
              <a:ext cx="7632700" cy="73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The second tier was reserved for patricians or members of the upper classes who didn’t belong to the Senate.</a:t>
              </a:r>
              <a:endParaRPr lang="es-ES" altLang="en-US" dirty="0">
                <a:solidFill>
                  <a:schemeClr val="tx1"/>
                </a:solidFill>
              </a:endParaRPr>
            </a:p>
          </p:txBody>
        </p:sp>
        <p:cxnSp>
          <p:nvCxnSpPr>
            <p:cNvPr id="45" name="Straight Arrow Connector 44"/>
            <p:cNvCxnSpPr/>
            <p:nvPr/>
          </p:nvCxnSpPr>
          <p:spPr>
            <a:xfrm>
              <a:off x="4571999" y="2753091"/>
              <a:ext cx="1412875" cy="1257184"/>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7" name="PODIUM layer"/>
          <p:cNvGrpSpPr>
            <a:grpSpLocks/>
          </p:cNvGrpSpPr>
          <p:nvPr/>
        </p:nvGrpSpPr>
        <p:grpSpPr bwMode="auto">
          <a:xfrm>
            <a:off x="457200" y="1285875"/>
            <a:ext cx="8518525" cy="5448300"/>
            <a:chOff x="457198" y="1284790"/>
            <a:chExt cx="8518527" cy="5447797"/>
          </a:xfrm>
        </p:grpSpPr>
        <p:sp>
          <p:nvSpPr>
            <p:cNvPr id="48" name="background"/>
            <p:cNvSpPr/>
            <p:nvPr/>
          </p:nvSpPr>
          <p:spPr>
            <a:xfrm>
              <a:off x="457198" y="1284790"/>
              <a:ext cx="8220077" cy="5035085"/>
            </a:xfrm>
            <a:prstGeom prst="rect">
              <a:avLst/>
            </a:prstGeom>
            <a:solidFill>
              <a:srgbClr val="FEF8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14356" name="coliseo hide"/>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200279" y="2864656"/>
              <a:ext cx="5775446" cy="386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7" name="Title 20"/>
            <p:cNvSpPr>
              <a:spLocks/>
            </p:cNvSpPr>
            <p:nvPr/>
          </p:nvSpPr>
          <p:spPr bwMode="auto">
            <a:xfrm>
              <a:off x="457198" y="1389788"/>
              <a:ext cx="8220075" cy="58187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spcBef>
                  <a:spcPct val="0"/>
                </a:spcBef>
                <a:buFontTx/>
                <a:buNone/>
              </a:pPr>
              <a:r>
                <a:rPr lang="es-ES" altLang="en-US" sz="2800" b="1">
                  <a:latin typeface="Twinkl SemiBold" pitchFamily="2" charset="0"/>
                </a:rPr>
                <a:t>PODIUM</a:t>
              </a:r>
            </a:p>
          </p:txBody>
        </p:sp>
        <p:sp>
          <p:nvSpPr>
            <p:cNvPr id="14358" name="Rectangle 50"/>
            <p:cNvSpPr>
              <a:spLocks noChangeArrowheads="1"/>
            </p:cNvSpPr>
            <p:nvPr/>
          </p:nvSpPr>
          <p:spPr bwMode="auto">
            <a:xfrm>
              <a:off x="750885" y="2084306"/>
              <a:ext cx="7632700" cy="73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The first tier provided the best views and was thus reserved for the most important Romans: the Emperor, his family and the Senate.</a:t>
              </a:r>
            </a:p>
          </p:txBody>
        </p:sp>
        <p:cxnSp>
          <p:nvCxnSpPr>
            <p:cNvPr id="52" name="Straight Arrow Connector 51"/>
            <p:cNvCxnSpPr/>
            <p:nvPr/>
          </p:nvCxnSpPr>
          <p:spPr>
            <a:xfrm>
              <a:off x="4571999" y="2753092"/>
              <a:ext cx="604838" cy="2279440"/>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Slide 6 text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636588" y="1512243"/>
            <a:ext cx="609600" cy="609600"/>
          </a:xfrm>
          <a:prstGeom prst="rect">
            <a:avLst/>
          </a:prstGeom>
        </p:spPr>
      </p:pic>
      <p:pic>
        <p:nvPicPr>
          <p:cNvPr id="3" name="Suma Cavea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368365" y="4005263"/>
            <a:ext cx="609600" cy="609600"/>
          </a:xfrm>
          <a:prstGeom prst="rect">
            <a:avLst/>
          </a:prstGeom>
        </p:spPr>
      </p:pic>
      <p:pic>
        <p:nvPicPr>
          <p:cNvPr id="6" name="Media Cavea_1">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6"/>
          <a:stretch>
            <a:fillRect/>
          </a:stretch>
        </p:blipFill>
        <p:spPr>
          <a:xfrm>
            <a:off x="7166036" y="4009610"/>
            <a:ext cx="609600" cy="609600"/>
          </a:xfrm>
          <a:prstGeom prst="rect">
            <a:avLst/>
          </a:prstGeom>
        </p:spPr>
      </p:pic>
      <p:pic>
        <p:nvPicPr>
          <p:cNvPr id="13" name="Podium_1">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6"/>
          <a:stretch>
            <a:fillRect/>
          </a:stretch>
        </p:blipFill>
        <p:spPr>
          <a:xfrm>
            <a:off x="7154863" y="5283200"/>
            <a:ext cx="609600" cy="609600"/>
          </a:xfrm>
          <a:prstGeom prst="rect">
            <a:avLst/>
          </a:prstGeom>
        </p:spPr>
      </p:pic>
      <p:pic>
        <p:nvPicPr>
          <p:cNvPr id="15" name="Imma Cavea_1">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6"/>
          <a:stretch>
            <a:fillRect/>
          </a:stretch>
        </p:blipFill>
        <p:spPr>
          <a:xfrm>
            <a:off x="1368365" y="5283200"/>
            <a:ext cx="609600" cy="609600"/>
          </a:xfrm>
          <a:prstGeom prst="rect">
            <a:avLst/>
          </a:prstGeom>
        </p:spPr>
      </p:pic>
      <p:pic>
        <p:nvPicPr>
          <p:cNvPr id="17" name="Building the colosseum_1">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6"/>
          <a:stretch>
            <a:fillRect/>
          </a:stretch>
        </p:blipFill>
        <p:spPr>
          <a:xfrm>
            <a:off x="141287" y="15510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881"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8404" fill="hold"/>
                                        <p:tgtEl>
                                          <p:spTgt spid="2"/>
                                        </p:tgtEl>
                                      </p:cBhvr>
                                    </p:cmd>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03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4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 presetClass="mediacall" presetSubtype="0" fill="hold" nodeType="clickEffect">
                                  <p:stCondLst>
                                    <p:cond delay="0"/>
                                  </p:stCondLst>
                                  <p:childTnLst>
                                    <p:cmd type="call" cmd="playFrom(0.0)">
                                      <p:cBhvr>
                                        <p:cTn id="24" dur="6058" fill="hold"/>
                                        <p:tgtEl>
                                          <p:spTgt spid="3"/>
                                        </p:tgtEl>
                                      </p:cBhvr>
                                    </p:cmd>
                                  </p:childTnLst>
                                </p:cTn>
                              </p:par>
                              <p:par>
                                <p:cTn id="25" presetID="10"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nextCondLst>
                <p:cond evt="onClick" delay="0">
                  <p:tgtEl>
                    <p:spTgt spid="11"/>
                  </p:tgtEl>
                </p:cond>
              </p:nextCondLst>
            </p:seq>
            <p:seq concurrent="1" nextAc="seek">
              <p:cTn id="28" restart="whenNotActive" fill="hold" evtFilter="cancelBubble" nodeType="interactiveSeq">
                <p:stCondLst>
                  <p:cond evt="onClick" delay="0">
                    <p:tgtEl>
                      <p:spTgt spid="31"/>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0" presetClass="exit" presetSubtype="0" fill="hold" nodeType="clickEffect">
                                  <p:stCondLst>
                                    <p:cond delay="0"/>
                                  </p:stCondLst>
                                  <p:childTnLst>
                                    <p:animEffect transition="out" filter="fade">
                                      <p:cBhvr>
                                        <p:cTn id="32" dur="500"/>
                                        <p:tgtEl>
                                          <p:spTgt spid="31"/>
                                        </p:tgtEl>
                                      </p:cBhvr>
                                    </p:animEffect>
                                    <p:set>
                                      <p:cBhvr>
                                        <p:cTn id="3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34" restart="whenNotActive" fill="hold" evtFilter="cancelBubble" nodeType="interactiveSeq">
                <p:stCondLst>
                  <p:cond evt="onClick" delay="0">
                    <p:tgtEl>
                      <p:spTgt spid="4"/>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1" presetClass="mediacall" presetSubtype="0" fill="hold" nodeType="clickEffect">
                                  <p:stCondLst>
                                    <p:cond delay="0"/>
                                  </p:stCondLst>
                                  <p:childTnLst>
                                    <p:cmd type="call" cmd="playFrom(0.0)">
                                      <p:cBhvr>
                                        <p:cTn id="38" dur="10510" fill="hold"/>
                                        <p:tgtEl>
                                          <p:spTgt spid="6"/>
                                        </p:tgtEl>
                                      </p:cBhvr>
                                    </p:cmd>
                                  </p:childTnLst>
                                </p:cTn>
                              </p:par>
                              <p:par>
                                <p:cTn id="39" presetID="10"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nextCondLst>
                <p:cond evt="onClick" delay="0">
                  <p:tgtEl>
                    <p:spTgt spid="4"/>
                  </p:tgtEl>
                </p:cond>
              </p:nextCondLst>
            </p:seq>
            <p:seq concurrent="1" nextAc="seek">
              <p:cTn id="42" restart="whenNotActive" fill="hold" evtFilter="cancelBubble" nodeType="interactiveSeq">
                <p:stCondLst>
                  <p:cond evt="onClick" delay="0">
                    <p:tgtEl>
                      <p:spTgt spid="32"/>
                    </p:tgtEl>
                  </p:cond>
                </p:stCondLst>
                <p:endSync evt="end" delay="0">
                  <p:rtn val="all"/>
                </p:endSync>
                <p:childTnLst>
                  <p:par>
                    <p:cTn id="43" fill="hold" nodeType="clickPar">
                      <p:stCondLst>
                        <p:cond delay="0"/>
                      </p:stCondLst>
                      <p:childTnLst>
                        <p:par>
                          <p:cTn id="44" fill="hold" nodeType="withGroup">
                            <p:stCondLst>
                              <p:cond delay="0"/>
                            </p:stCondLst>
                            <p:childTnLst>
                              <p:par>
                                <p:cTn id="45" presetID="10" presetClass="exit" presetSubtype="0" fill="hold" nodeType="clickEffect">
                                  <p:stCondLst>
                                    <p:cond delay="0"/>
                                  </p:stCondLst>
                                  <p:childTnLst>
                                    <p:animEffect transition="out" filter="fade">
                                      <p:cBhvr>
                                        <p:cTn id="46" dur="500"/>
                                        <p:tgtEl>
                                          <p:spTgt spid="32"/>
                                        </p:tgtEl>
                                      </p:cBhvr>
                                    </p:animEffect>
                                    <p:set>
                                      <p:cBhvr>
                                        <p:cTn id="47"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48" restart="whenNotActive" fill="hold" evtFilter="cancelBubble" nodeType="interactiveSeq">
                <p:stCondLst>
                  <p:cond evt="onClick" delay="0">
                    <p:tgtEl>
                      <p:spTgt spid="12"/>
                    </p:tgtEl>
                  </p:cond>
                </p:stCondLst>
                <p:endSync evt="end" delay="0">
                  <p:rtn val="all"/>
                </p:endSync>
                <p:childTnLst>
                  <p:par>
                    <p:cTn id="49" fill="hold" nodeType="clickPar">
                      <p:stCondLst>
                        <p:cond delay="0"/>
                      </p:stCondLst>
                      <p:childTnLst>
                        <p:par>
                          <p:cTn id="50" fill="hold" nodeType="withGroup">
                            <p:stCondLst>
                              <p:cond delay="0"/>
                            </p:stCondLst>
                            <p:childTnLst>
                              <p:par>
                                <p:cTn id="51" presetID="1" presetClass="mediacall" presetSubtype="0" fill="hold" nodeType="clickEffect">
                                  <p:stCondLst>
                                    <p:cond delay="0"/>
                                  </p:stCondLst>
                                  <p:childTnLst>
                                    <p:cmd type="call" cmd="playFrom(0.0)">
                                      <p:cBhvr>
                                        <p:cTn id="52" dur="7756" fill="hold"/>
                                        <p:tgtEl>
                                          <p:spTgt spid="15"/>
                                        </p:tgtEl>
                                      </p:cBhvr>
                                    </p:cmd>
                                  </p:childTnLst>
                                </p:cTn>
                              </p:par>
                              <p:par>
                                <p:cTn id="53" presetID="10" presetClass="entr" presetSubtype="0"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childTnLst>
                    </p:cTn>
                  </p:par>
                </p:childTnLst>
              </p:cTn>
              <p:nextCondLst>
                <p:cond evt="onClick" delay="0">
                  <p:tgtEl>
                    <p:spTgt spid="12"/>
                  </p:tgtEl>
                </p:cond>
              </p:nextCondLst>
            </p:seq>
            <p:seq concurrent="1" nextAc="seek">
              <p:cTn id="56" restart="whenNotActive" fill="hold" evtFilter="cancelBubble" nodeType="interactiveSeq">
                <p:stCondLst>
                  <p:cond evt="onClick" delay="0">
                    <p:tgtEl>
                      <p:spTgt spid="40"/>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0" presetClass="exit" presetSubtype="0" fill="hold" nodeType="withEffect">
                                  <p:stCondLst>
                                    <p:cond delay="0"/>
                                  </p:stCondLst>
                                  <p:childTnLst>
                                    <p:animEffect transition="out" filter="fade">
                                      <p:cBhvr>
                                        <p:cTn id="60" dur="500"/>
                                        <p:tgtEl>
                                          <p:spTgt spid="40"/>
                                        </p:tgtEl>
                                      </p:cBhvr>
                                    </p:animEffect>
                                    <p:set>
                                      <p:cBhvr>
                                        <p:cTn id="61"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62" restart="whenNotActive" fill="hold" evtFilter="cancelBubble" nodeType="interactiveSeq">
                <p:stCondLst>
                  <p:cond evt="onClick" delay="0">
                    <p:tgtEl>
                      <p:spTgt spid="10"/>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1" presetClass="mediacall" presetSubtype="0" fill="hold" nodeType="clickEffect">
                                  <p:stCondLst>
                                    <p:cond delay="0"/>
                                  </p:stCondLst>
                                  <p:childTnLst>
                                    <p:cmd type="call" cmd="playFrom(0.0)">
                                      <p:cBhvr>
                                        <p:cTn id="66" dur="8444" fill="hold"/>
                                        <p:tgtEl>
                                          <p:spTgt spid="13"/>
                                        </p:tgtEl>
                                      </p:cBhvr>
                                    </p:cmd>
                                  </p:childTnLst>
                                </p:cTn>
                              </p:par>
                              <p:par>
                                <p:cTn id="67" presetID="10" presetClass="entr" presetSubtype="0" fill="hold"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childTnLst>
                          </p:cTn>
                        </p:par>
                      </p:childTnLst>
                    </p:cTn>
                  </p:par>
                </p:childTnLst>
              </p:cTn>
              <p:nextCondLst>
                <p:cond evt="onClick" delay="0">
                  <p:tgtEl>
                    <p:spTgt spid="10"/>
                  </p:tgtEl>
                </p:cond>
              </p:nextCondLst>
            </p:seq>
            <p:seq concurrent="1" nextAc="seek">
              <p:cTn id="70" restart="whenNotActive" fill="hold" evtFilter="cancelBubble" nodeType="interactiveSeq">
                <p:stCondLst>
                  <p:cond evt="onClick" delay="0">
                    <p:tgtEl>
                      <p:spTgt spid="47"/>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10" presetClass="exit" presetSubtype="0" fill="hold" nodeType="clickEffect">
                                  <p:stCondLst>
                                    <p:cond delay="0"/>
                                  </p:stCondLst>
                                  <p:childTnLst>
                                    <p:animEffect transition="out" filter="fade">
                                      <p:cBhvr>
                                        <p:cTn id="74" dur="500"/>
                                        <p:tgtEl>
                                          <p:spTgt spid="47"/>
                                        </p:tgtEl>
                                      </p:cBhvr>
                                    </p:animEffect>
                                    <p:set>
                                      <p:cBhvr>
                                        <p:cTn id="75"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audio>
              <p:cMediaNode vol="80000" showWhenStopped="0">
                <p:cTn id="76" fill="hold" display="0">
                  <p:stCondLst>
                    <p:cond delay="indefinite"/>
                  </p:stCondLst>
                  <p:endCondLst>
                    <p:cond evt="onStopAudio" delay="0">
                      <p:tgtEl>
                        <p:sldTgt/>
                      </p:tgtEl>
                    </p:cond>
                  </p:endCondLst>
                </p:cTn>
                <p:tgtEl>
                  <p:spTgt spid="2"/>
                </p:tgtEl>
              </p:cMediaNode>
            </p:audio>
            <p:audio>
              <p:cMediaNode vol="80000" showWhenStopped="0">
                <p:cTn id="77" fill="hold" display="0">
                  <p:stCondLst>
                    <p:cond delay="indefinite"/>
                  </p:stCondLst>
                  <p:endCondLst>
                    <p:cond evt="onStopAudio" delay="0">
                      <p:tgtEl>
                        <p:sldTgt/>
                      </p:tgtEl>
                    </p:cond>
                  </p:endCondLst>
                </p:cTn>
                <p:tgtEl>
                  <p:spTgt spid="3"/>
                </p:tgtEl>
              </p:cMediaNode>
            </p:audio>
            <p:audio>
              <p:cMediaNode vol="80000" showWhenStopped="0">
                <p:cTn id="78" fill="hold" display="0">
                  <p:stCondLst>
                    <p:cond delay="indefinite"/>
                  </p:stCondLst>
                  <p:endCondLst>
                    <p:cond evt="onStopAudio" delay="0">
                      <p:tgtEl>
                        <p:sldTgt/>
                      </p:tgtEl>
                    </p:cond>
                  </p:endCondLst>
                </p:cTn>
                <p:tgtEl>
                  <p:spTgt spid="6"/>
                </p:tgtEl>
              </p:cMediaNode>
            </p:audio>
            <p:audio>
              <p:cMediaNode vol="80000" showWhenStopped="0">
                <p:cTn id="79" fill="hold" display="0">
                  <p:stCondLst>
                    <p:cond delay="indefinite"/>
                  </p:stCondLst>
                  <p:endCondLst>
                    <p:cond evt="onStopAudio" delay="0">
                      <p:tgtEl>
                        <p:sldTgt/>
                      </p:tgtEl>
                    </p:cond>
                  </p:endCondLst>
                </p:cTn>
                <p:tgtEl>
                  <p:spTgt spid="13"/>
                </p:tgtEl>
              </p:cMediaNode>
            </p:audio>
            <p:audio>
              <p:cMediaNode vol="80000" showWhenStopped="0">
                <p:cTn id="80" fill="hold" display="0">
                  <p:stCondLst>
                    <p:cond delay="indefinite"/>
                  </p:stCondLst>
                  <p:endCondLst>
                    <p:cond evt="onStopAudio" delay="0">
                      <p:tgtEl>
                        <p:sldTgt/>
                      </p:tgtEl>
                    </p:cond>
                  </p:endCondLst>
                </p:cTn>
                <p:tgtEl>
                  <p:spTgt spid="15"/>
                </p:tgtEl>
              </p:cMediaNode>
            </p:audio>
            <p:audio>
              <p:cMediaNode vol="80000" showWhenStopped="0">
                <p:cTn id="81" fill="hold" display="0">
                  <p:stCondLst>
                    <p:cond delay="indefinite"/>
                  </p:stCondLst>
                  <p:endCondLst>
                    <p:cond evt="onStopAudio" delay="0">
                      <p:tgtEl>
                        <p:sldTgt/>
                      </p:tgtEl>
                    </p:cond>
                  </p:endCondLst>
                </p:cTn>
                <p:tgtEl>
                  <p:spTgt spid="17"/>
                </p:tgtEl>
              </p:cMediaNode>
            </p:audio>
          </p:childTnLst>
        </p:cTn>
      </p:par>
    </p:tnLst>
    <p:bldLst>
      <p:bldP spid="5" grpId="0"/>
      <p:bldP spid="7"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20"/>
          <p:cNvSpPr>
            <a:spLocks noGrp="1"/>
          </p:cNvSpPr>
          <p:nvPr>
            <p:ph type="title"/>
          </p:nvPr>
        </p:nvSpPr>
        <p:spPr>
          <a:xfrm>
            <a:off x="457200" y="479425"/>
            <a:ext cx="8220075" cy="993775"/>
          </a:xfrm>
        </p:spPr>
        <p:txBody>
          <a:bodyPr/>
          <a:lstStyle/>
          <a:p>
            <a:pPr eaLnBrk="1" hangingPunct="1"/>
            <a:r>
              <a:rPr lang="en-GB" altLang="en-US" sz="3600"/>
              <a:t>Gladiators</a:t>
            </a:r>
          </a:p>
        </p:txBody>
      </p:sp>
      <p:sp>
        <p:nvSpPr>
          <p:cNvPr id="14339" name="Rectangle 4"/>
          <p:cNvSpPr>
            <a:spLocks noChangeArrowheads="1"/>
          </p:cNvSpPr>
          <p:nvPr/>
        </p:nvSpPr>
        <p:spPr bwMode="auto">
          <a:xfrm>
            <a:off x="2027238" y="1514475"/>
            <a:ext cx="6361112"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dirty="0">
                <a:solidFill>
                  <a:schemeClr val="tx1"/>
                </a:solidFill>
              </a:rPr>
              <a:t>Gladiators were slaves or prisoners who were forced to fight until death against each other or against beasts. Sometimes, if audiences requested it and the highest authority agreed, their lives were spared as a reward for fighting heroically.</a:t>
            </a:r>
          </a:p>
        </p:txBody>
      </p:sp>
      <p:sp>
        <p:nvSpPr>
          <p:cNvPr id="14340" name="Rectangle 6"/>
          <p:cNvSpPr>
            <a:spLocks noChangeArrowheads="1"/>
          </p:cNvSpPr>
          <p:nvPr/>
        </p:nvSpPr>
        <p:spPr bwMode="auto">
          <a:xfrm>
            <a:off x="2338388" y="4692650"/>
            <a:ext cx="5497512" cy="976313"/>
          </a:xfrm>
          <a:prstGeom prst="rect">
            <a:avLst/>
          </a:prstGeom>
          <a:noFill/>
          <a:ln w="38100">
            <a:solidFill>
              <a:srgbClr val="26BDBE"/>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1008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That’s right! If the Emperor gave a thumbs up, the gladiator would live. If it was a thumbs down, the gladiator would die.</a:t>
            </a:r>
          </a:p>
        </p:txBody>
      </p:sp>
      <p:sp>
        <p:nvSpPr>
          <p:cNvPr id="2" name="Oval 1"/>
          <p:cNvSpPr/>
          <p:nvPr/>
        </p:nvSpPr>
        <p:spPr>
          <a:xfrm>
            <a:off x="6956425" y="4308475"/>
            <a:ext cx="1655763" cy="1655763"/>
          </a:xfrm>
          <a:prstGeom prst="ellipse">
            <a:avLst/>
          </a:prstGeom>
          <a:solidFill>
            <a:srgbClr val="EAF9F9"/>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956425" y="4692650"/>
            <a:ext cx="188912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Rectangle 23"/>
          <p:cNvSpPr>
            <a:spLocks noChangeArrowheads="1"/>
          </p:cNvSpPr>
          <p:nvPr/>
        </p:nvSpPr>
        <p:spPr bwMode="auto">
          <a:xfrm>
            <a:off x="457200" y="2838450"/>
            <a:ext cx="7931150" cy="771525"/>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44000" tIns="108000" rIns="108000" bIns="108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a:solidFill>
                  <a:schemeClr val="tx1"/>
                </a:solidFill>
              </a:rPr>
              <a:t>Can you think what signal was used by the Emperor to spare or condemn the gladiator?</a:t>
            </a:r>
          </a:p>
        </p:txBody>
      </p:sp>
      <p:pic>
        <p:nvPicPr>
          <p:cNvPr id="15368" name="Picture 2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50838" y="1854200"/>
            <a:ext cx="2935287" cy="489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ladiators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46050" y="98614"/>
            <a:ext cx="609600" cy="609600"/>
          </a:xfrm>
          <a:prstGeom prst="rect">
            <a:avLst/>
          </a:prstGeom>
        </p:spPr>
      </p:pic>
      <p:pic>
        <p:nvPicPr>
          <p:cNvPr id="5" name="Slide 7 text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539750" y="1581473"/>
            <a:ext cx="609600" cy="609600"/>
          </a:xfrm>
          <a:prstGeom prst="rect">
            <a:avLst/>
          </a:prstGeom>
        </p:spPr>
      </p:pic>
      <p:pic>
        <p:nvPicPr>
          <p:cNvPr id="6" name="Slide 7 text 2_1">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539750" y="48768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917"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486" fill="hold"/>
                                        <p:tgtEl>
                                          <p:spTgt spid="5"/>
                                        </p:tgtEl>
                                      </p:cBhvr>
                                    </p:cmd>
                                  </p:childTnLst>
                                </p:cTn>
                              </p:par>
                              <p:par>
                                <p:cTn id="11" presetID="10" presetClass="entr" presetSubtype="0" fill="hold" grpId="0" nodeType="with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fade">
                                      <p:cBhvr>
                                        <p:cTn id="13" dur="500"/>
                                        <p:tgtEl>
                                          <p:spTgt spid="14339"/>
                                        </p:tgtEl>
                                      </p:cBhvr>
                                    </p:animEffect>
                                  </p:childTnLst>
                                </p:cTn>
                              </p:par>
                              <p:par>
                                <p:cTn id="14" presetID="10" presetClass="entr" presetSubtype="0" fill="hold" grpId="0" nodeType="withEffect">
                                  <p:stCondLst>
                                    <p:cond delay="13100"/>
                                  </p:stCondLst>
                                  <p:childTnLst>
                                    <p:set>
                                      <p:cBhvr>
                                        <p:cTn id="15" dur="1" fill="hold">
                                          <p:stCondLst>
                                            <p:cond delay="0"/>
                                          </p:stCondLst>
                                        </p:cTn>
                                        <p:tgtEl>
                                          <p:spTgt spid="14343"/>
                                        </p:tgtEl>
                                        <p:attrNameLst>
                                          <p:attrName>style.visibility</p:attrName>
                                        </p:attrNameLst>
                                      </p:cBhvr>
                                      <p:to>
                                        <p:strVal val="visible"/>
                                      </p:to>
                                    </p:set>
                                    <p:animEffect transition="in" filter="fade">
                                      <p:cBhvr>
                                        <p:cTn id="16" dur="500"/>
                                        <p:tgtEl>
                                          <p:spTgt spid="143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340"/>
                                        </p:tgtEl>
                                        <p:attrNameLst>
                                          <p:attrName>style.visibility</p:attrName>
                                        </p:attrNameLst>
                                      </p:cBhvr>
                                      <p:to>
                                        <p:strVal val="visible"/>
                                      </p:to>
                                    </p:set>
                                    <p:animEffect transition="in" filter="fade">
                                      <p:cBhvr>
                                        <p:cTn id="21" dur="500"/>
                                        <p:tgtEl>
                                          <p:spTgt spid="14340"/>
                                        </p:tgtEl>
                                      </p:cBhvr>
                                    </p:animEffect>
                                  </p:childTnLst>
                                </p:cTn>
                              </p:par>
                              <p:par>
                                <p:cTn id="22" presetID="1" presetClass="mediacall" presetSubtype="0" fill="hold" nodeType="withEffect">
                                  <p:stCondLst>
                                    <p:cond delay="0"/>
                                  </p:stCondLst>
                                  <p:childTnLst>
                                    <p:cmd type="call" cmd="playFrom(0.0)">
                                      <p:cBhvr>
                                        <p:cTn id="23" dur="7435" fill="hold"/>
                                        <p:tgtEl>
                                          <p:spTgt spid="6"/>
                                        </p:tgtEl>
                                      </p:cBhvr>
                                    </p:cmd>
                                  </p:childTnLst>
                                </p:cTn>
                              </p:par>
                              <p:par>
                                <p:cTn id="24" presetID="8" presetClass="emph" presetSubtype="0" accel="1000" decel="1000" autoRev="1" fill="hold" nodeType="withEffect">
                                  <p:stCondLst>
                                    <p:cond delay="200"/>
                                  </p:stCondLst>
                                  <p:childTnLst>
                                    <p:animRot by="-5400000">
                                      <p:cBhvr>
                                        <p:cTn id="25" dur="1750" fill="hold"/>
                                        <p:tgtEl>
                                          <p:spTgt spid="4"/>
                                        </p:tgtEl>
                                        <p:attrNameLst>
                                          <p:attrName>r</p:attrName>
                                        </p:attrNameLst>
                                      </p:cBhvr>
                                    </p:animRot>
                                  </p:childTnLst>
                                </p:cTn>
                              </p:par>
                              <p:par>
                                <p:cTn id="26" presetID="8" presetClass="emph" presetSubtype="0" autoRev="1" fill="hold" nodeType="withEffect">
                                  <p:stCondLst>
                                    <p:cond delay="3750"/>
                                  </p:stCondLst>
                                  <p:childTnLst>
                                    <p:animRot by="5400000">
                                      <p:cBhvr>
                                        <p:cTn id="27" dur="175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8" fill="hold" display="0">
                  <p:stCondLst>
                    <p:cond delay="indefinite"/>
                  </p:stCondLst>
                  <p:endCondLst>
                    <p:cond evt="onStopAudio" delay="0">
                      <p:tgtEl>
                        <p:sldTgt/>
                      </p:tgtEl>
                    </p:cond>
                  </p:endCondLst>
                </p:cTn>
                <p:tgtEl>
                  <p:spTgt spid="3"/>
                </p:tgtEl>
              </p:cMediaNode>
            </p:audio>
            <p:audio>
              <p:cMediaNode vol="80000" showWhenStopped="0">
                <p:cTn id="29" fill="hold" display="0">
                  <p:stCondLst>
                    <p:cond delay="indefinite"/>
                  </p:stCondLst>
                  <p:endCondLst>
                    <p:cond evt="onStopAudio" delay="0">
                      <p:tgtEl>
                        <p:sldTgt/>
                      </p:tgtEl>
                    </p:cond>
                  </p:endCondLst>
                </p:cTn>
                <p:tgtEl>
                  <p:spTgt spid="5"/>
                </p:tgtEl>
              </p:cMediaNode>
            </p:audio>
            <p:audio>
              <p:cMediaNode vol="80000" showWhenStopped="0">
                <p:cTn id="30" fill="hold" display="0">
                  <p:stCondLst>
                    <p:cond delay="indefinite"/>
                  </p:stCondLst>
                  <p:endCondLst>
                    <p:cond evt="onStopAudio" delay="0">
                      <p:tgtEl>
                        <p:sldTgt/>
                      </p:tgtEl>
                    </p:cond>
                  </p:endCondLst>
                </p:cTn>
                <p:tgtEl>
                  <p:spTgt spid="6"/>
                </p:tgtEl>
              </p:cMediaNode>
            </p:audio>
          </p:childTnLst>
        </p:cTn>
      </p:par>
    </p:tnLst>
    <p:bldLst>
      <p:bldP spid="14339" grpId="0"/>
      <p:bldP spid="14340" grpId="0" animBg="1"/>
      <p:bldP spid="143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20"/>
          <p:cNvSpPr>
            <a:spLocks noGrp="1"/>
          </p:cNvSpPr>
          <p:nvPr>
            <p:ph type="title"/>
          </p:nvPr>
        </p:nvSpPr>
        <p:spPr>
          <a:xfrm>
            <a:off x="457200" y="479425"/>
            <a:ext cx="8220075" cy="993775"/>
          </a:xfrm>
        </p:spPr>
        <p:txBody>
          <a:bodyPr/>
          <a:lstStyle/>
          <a:p>
            <a:pPr eaLnBrk="1" hangingPunct="1"/>
            <a:r>
              <a:rPr lang="en-GB" altLang="en-US" sz="3600"/>
              <a:t>A Gladiator’s Weapons</a:t>
            </a:r>
          </a:p>
        </p:txBody>
      </p:sp>
      <p:pic>
        <p:nvPicPr>
          <p:cNvPr id="16387" name="Picture 25"/>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3219450" y="2476500"/>
            <a:ext cx="2852738" cy="408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Rectangle 4"/>
          <p:cNvSpPr>
            <a:spLocks noChangeArrowheads="1"/>
          </p:cNvSpPr>
          <p:nvPr/>
        </p:nvSpPr>
        <p:spPr bwMode="auto">
          <a:xfrm>
            <a:off x="755650" y="1514475"/>
            <a:ext cx="7632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GB" altLang="en-US" dirty="0">
                <a:solidFill>
                  <a:schemeClr val="tx1"/>
                </a:solidFill>
              </a:rPr>
              <a:t>Gladiators had special weapons and protection gear to use in the Colosseum’s arena. Do you know any of their names? </a:t>
            </a:r>
          </a:p>
        </p:txBody>
      </p:sp>
      <p:sp>
        <p:nvSpPr>
          <p:cNvPr id="8" name="helmet"/>
          <p:cNvSpPr/>
          <p:nvPr/>
        </p:nvSpPr>
        <p:spPr>
          <a:xfrm>
            <a:off x="6292850" y="2349500"/>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helmet</a:t>
            </a:r>
            <a:endParaRPr lang="es-ES" dirty="0">
              <a:solidFill>
                <a:schemeClr val="tx1"/>
              </a:solidFill>
            </a:endParaRPr>
          </a:p>
        </p:txBody>
      </p:sp>
      <p:cxnSp>
        <p:nvCxnSpPr>
          <p:cNvPr id="9" name="Straight Arrow Connector 8"/>
          <p:cNvCxnSpPr/>
          <p:nvPr/>
        </p:nvCxnSpPr>
        <p:spPr>
          <a:xfrm flipV="1">
            <a:off x="4692650" y="2638425"/>
            <a:ext cx="1482725" cy="188913"/>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sp>
        <p:nvSpPr>
          <p:cNvPr id="13" name="leather strapping"/>
          <p:cNvSpPr/>
          <p:nvPr/>
        </p:nvSpPr>
        <p:spPr>
          <a:xfrm>
            <a:off x="6292850" y="3148013"/>
            <a:ext cx="2095500" cy="560387"/>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leather</a:t>
            </a:r>
            <a:r>
              <a:rPr lang="es-ES" dirty="0">
                <a:solidFill>
                  <a:schemeClr val="tx1"/>
                </a:solidFill>
              </a:rPr>
              <a:t> </a:t>
            </a:r>
            <a:r>
              <a:rPr lang="es-ES" dirty="0" err="1">
                <a:solidFill>
                  <a:schemeClr val="tx1"/>
                </a:solidFill>
              </a:rPr>
              <a:t>strapping</a:t>
            </a:r>
            <a:endParaRPr lang="es-ES" dirty="0">
              <a:solidFill>
                <a:schemeClr val="tx1"/>
              </a:solidFill>
            </a:endParaRPr>
          </a:p>
        </p:txBody>
      </p:sp>
      <p:cxnSp>
        <p:nvCxnSpPr>
          <p:cNvPr id="14" name="Straight Arrow Connector 13"/>
          <p:cNvCxnSpPr/>
          <p:nvPr/>
        </p:nvCxnSpPr>
        <p:spPr>
          <a:xfrm flipV="1">
            <a:off x="5092700" y="3436938"/>
            <a:ext cx="1082675" cy="617537"/>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sp>
        <p:nvSpPr>
          <p:cNvPr id="17" name="shield"/>
          <p:cNvSpPr/>
          <p:nvPr/>
        </p:nvSpPr>
        <p:spPr>
          <a:xfrm>
            <a:off x="6292850" y="3941763"/>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shield</a:t>
            </a:r>
            <a:endParaRPr lang="es-ES" dirty="0">
              <a:solidFill>
                <a:schemeClr val="tx1"/>
              </a:solidFill>
            </a:endParaRPr>
          </a:p>
        </p:txBody>
      </p:sp>
      <p:cxnSp>
        <p:nvCxnSpPr>
          <p:cNvPr id="18" name="Straight Arrow Connector 17"/>
          <p:cNvCxnSpPr/>
          <p:nvPr/>
        </p:nvCxnSpPr>
        <p:spPr>
          <a:xfrm flipV="1">
            <a:off x="5492750" y="4232275"/>
            <a:ext cx="682625" cy="303213"/>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sp>
        <p:nvSpPr>
          <p:cNvPr id="23" name="Spear"/>
          <p:cNvSpPr/>
          <p:nvPr/>
        </p:nvSpPr>
        <p:spPr>
          <a:xfrm>
            <a:off x="6292850" y="4737100"/>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spear</a:t>
            </a:r>
            <a:endParaRPr lang="es-ES" dirty="0">
              <a:solidFill>
                <a:schemeClr val="tx1"/>
              </a:solidFill>
            </a:endParaRPr>
          </a:p>
        </p:txBody>
      </p:sp>
      <p:cxnSp>
        <p:nvCxnSpPr>
          <p:cNvPr id="24" name="Straight Arrow Connector 23"/>
          <p:cNvCxnSpPr/>
          <p:nvPr/>
        </p:nvCxnSpPr>
        <p:spPr>
          <a:xfrm flipV="1">
            <a:off x="5692775" y="5018088"/>
            <a:ext cx="482600" cy="485775"/>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sp>
        <p:nvSpPr>
          <p:cNvPr id="33" name="padded cloth"/>
          <p:cNvSpPr/>
          <p:nvPr/>
        </p:nvSpPr>
        <p:spPr>
          <a:xfrm>
            <a:off x="6292850" y="5632450"/>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padded</a:t>
            </a:r>
            <a:r>
              <a:rPr lang="es-ES" dirty="0">
                <a:solidFill>
                  <a:schemeClr val="tx1"/>
                </a:solidFill>
              </a:rPr>
              <a:t> </a:t>
            </a:r>
            <a:r>
              <a:rPr lang="es-ES" dirty="0" err="1">
                <a:solidFill>
                  <a:schemeClr val="tx1"/>
                </a:solidFill>
              </a:rPr>
              <a:t>cloth</a:t>
            </a:r>
            <a:endParaRPr lang="es-ES" dirty="0">
              <a:solidFill>
                <a:schemeClr val="tx1"/>
              </a:solidFill>
            </a:endParaRPr>
          </a:p>
        </p:txBody>
      </p:sp>
      <p:cxnSp>
        <p:nvCxnSpPr>
          <p:cNvPr id="34" name="Straight Arrow Connector 33"/>
          <p:cNvCxnSpPr/>
          <p:nvPr/>
        </p:nvCxnSpPr>
        <p:spPr>
          <a:xfrm>
            <a:off x="4830763" y="5584825"/>
            <a:ext cx="1344612" cy="328613"/>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sp>
        <p:nvSpPr>
          <p:cNvPr id="36" name="arm protection"/>
          <p:cNvSpPr/>
          <p:nvPr/>
        </p:nvSpPr>
        <p:spPr>
          <a:xfrm>
            <a:off x="755650" y="2349500"/>
            <a:ext cx="2095500" cy="652463"/>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err="1">
                <a:solidFill>
                  <a:schemeClr val="tx1"/>
                </a:solidFill>
              </a:rPr>
              <a:t>arm</a:t>
            </a:r>
            <a:r>
              <a:rPr lang="es-ES" dirty="0">
                <a:solidFill>
                  <a:schemeClr val="tx1"/>
                </a:solidFill>
              </a:rPr>
              <a:t> </a:t>
            </a:r>
            <a:r>
              <a:rPr lang="es-ES" dirty="0" err="1">
                <a:solidFill>
                  <a:schemeClr val="tx1"/>
                </a:solidFill>
              </a:rPr>
              <a:t>protection</a:t>
            </a:r>
            <a:endParaRPr lang="es-ES" dirty="0">
              <a:solidFill>
                <a:schemeClr val="tx1"/>
              </a:solidFill>
            </a:endParaRPr>
          </a:p>
        </p:txBody>
      </p:sp>
      <p:sp>
        <p:nvSpPr>
          <p:cNvPr id="37" name="shorts"/>
          <p:cNvSpPr/>
          <p:nvPr/>
        </p:nvSpPr>
        <p:spPr>
          <a:xfrm>
            <a:off x="755650" y="3467100"/>
            <a:ext cx="2095500" cy="563563"/>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a:solidFill>
                  <a:schemeClr val="tx1"/>
                </a:solidFill>
              </a:rPr>
              <a:t>shorts</a:t>
            </a:r>
          </a:p>
        </p:txBody>
      </p:sp>
      <p:sp>
        <p:nvSpPr>
          <p:cNvPr id="38" name="leg protection"/>
          <p:cNvSpPr/>
          <p:nvPr/>
        </p:nvSpPr>
        <p:spPr>
          <a:xfrm>
            <a:off x="755650" y="4497388"/>
            <a:ext cx="2095500" cy="541337"/>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leg</a:t>
            </a:r>
            <a:r>
              <a:rPr lang="es-ES" dirty="0">
                <a:solidFill>
                  <a:schemeClr val="tx1"/>
                </a:solidFill>
              </a:rPr>
              <a:t> </a:t>
            </a:r>
            <a:r>
              <a:rPr lang="es-ES" dirty="0" err="1">
                <a:solidFill>
                  <a:schemeClr val="tx1"/>
                </a:solidFill>
              </a:rPr>
              <a:t>protection</a:t>
            </a:r>
            <a:endParaRPr lang="es-ES" dirty="0">
              <a:solidFill>
                <a:schemeClr val="tx1"/>
              </a:solidFill>
            </a:endParaRPr>
          </a:p>
        </p:txBody>
      </p:sp>
      <p:sp>
        <p:nvSpPr>
          <p:cNvPr id="39" name="leather sandals"/>
          <p:cNvSpPr/>
          <p:nvPr/>
        </p:nvSpPr>
        <p:spPr>
          <a:xfrm>
            <a:off x="755650" y="5584825"/>
            <a:ext cx="2095500" cy="561975"/>
          </a:xfrm>
          <a:prstGeom prst="rect">
            <a:avLst/>
          </a:prstGeom>
          <a:solidFill>
            <a:schemeClr val="bg1"/>
          </a:solidFill>
          <a:ln w="38100">
            <a:solidFill>
              <a:srgbClr val="26BD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s-ES" dirty="0" err="1">
                <a:solidFill>
                  <a:schemeClr val="tx1"/>
                </a:solidFill>
              </a:rPr>
              <a:t>leather</a:t>
            </a:r>
            <a:r>
              <a:rPr lang="es-ES" dirty="0">
                <a:solidFill>
                  <a:schemeClr val="tx1"/>
                </a:solidFill>
              </a:rPr>
              <a:t> </a:t>
            </a:r>
            <a:r>
              <a:rPr lang="es-ES" dirty="0" err="1">
                <a:solidFill>
                  <a:schemeClr val="tx1"/>
                </a:solidFill>
              </a:rPr>
              <a:t>sandal</a:t>
            </a:r>
            <a:endParaRPr lang="es-ES" dirty="0">
              <a:solidFill>
                <a:schemeClr val="tx1"/>
              </a:solidFill>
            </a:endParaRPr>
          </a:p>
        </p:txBody>
      </p:sp>
      <p:cxnSp>
        <p:nvCxnSpPr>
          <p:cNvPr id="40" name="Straight Arrow Connector 39"/>
          <p:cNvCxnSpPr/>
          <p:nvPr/>
        </p:nvCxnSpPr>
        <p:spPr>
          <a:xfrm flipH="1" flipV="1">
            <a:off x="2930525" y="2638425"/>
            <a:ext cx="939800" cy="722313"/>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flipV="1">
            <a:off x="2930525" y="3624263"/>
            <a:ext cx="1162050" cy="925512"/>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flipV="1">
            <a:off x="2974975" y="4737100"/>
            <a:ext cx="1284288" cy="1089025"/>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2974975" y="5880100"/>
            <a:ext cx="1277938" cy="414338"/>
          </a:xfrm>
          <a:prstGeom prst="straightConnector1">
            <a:avLst/>
          </a:prstGeom>
          <a:ln w="38100">
            <a:solidFill>
              <a:srgbClr val="26BDBE"/>
            </a:solidFill>
            <a:tailEnd type="triangle"/>
          </a:ln>
        </p:spPr>
        <p:style>
          <a:lnRef idx="1">
            <a:schemeClr val="accent1"/>
          </a:lnRef>
          <a:fillRef idx="0">
            <a:schemeClr val="accent1"/>
          </a:fillRef>
          <a:effectRef idx="0">
            <a:schemeClr val="accent1"/>
          </a:effectRef>
          <a:fontRef idx="minor">
            <a:schemeClr val="tx1"/>
          </a:fontRef>
        </p:style>
      </p:cxnSp>
      <p:pic>
        <p:nvPicPr>
          <p:cNvPr id="2" name="Arm protection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1498599" y="2375694"/>
            <a:ext cx="609601" cy="609600"/>
          </a:xfrm>
          <a:prstGeom prst="rect">
            <a:avLst/>
          </a:prstGeom>
        </p:spPr>
      </p:pic>
      <p:pic>
        <p:nvPicPr>
          <p:cNvPr id="3" name="Slide 8 text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5"/>
          <a:stretch>
            <a:fillRect/>
          </a:stretch>
        </p:blipFill>
        <p:spPr>
          <a:xfrm>
            <a:off x="539750" y="1561831"/>
            <a:ext cx="609600" cy="609600"/>
          </a:xfrm>
          <a:prstGeom prst="rect">
            <a:avLst/>
          </a:prstGeom>
        </p:spPr>
      </p:pic>
      <p:pic>
        <p:nvPicPr>
          <p:cNvPr id="4" name="Spear_1">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5"/>
          <a:stretch>
            <a:fillRect/>
          </a:stretch>
        </p:blipFill>
        <p:spPr>
          <a:xfrm>
            <a:off x="7035800" y="4752558"/>
            <a:ext cx="609600" cy="609600"/>
          </a:xfrm>
          <a:prstGeom prst="rect">
            <a:avLst/>
          </a:prstGeom>
        </p:spPr>
      </p:pic>
      <p:pic>
        <p:nvPicPr>
          <p:cNvPr id="5" name="Shorts_1">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5"/>
          <a:stretch>
            <a:fillRect/>
          </a:stretch>
        </p:blipFill>
        <p:spPr>
          <a:xfrm>
            <a:off x="1498599" y="3440906"/>
            <a:ext cx="609600" cy="609600"/>
          </a:xfrm>
          <a:prstGeom prst="rect">
            <a:avLst/>
          </a:prstGeom>
        </p:spPr>
      </p:pic>
      <p:pic>
        <p:nvPicPr>
          <p:cNvPr id="6" name="Leg protection_1">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5"/>
          <a:stretch>
            <a:fillRect/>
          </a:stretch>
        </p:blipFill>
        <p:spPr>
          <a:xfrm>
            <a:off x="1530350" y="4463256"/>
            <a:ext cx="609600" cy="609600"/>
          </a:xfrm>
          <a:prstGeom prst="rect">
            <a:avLst/>
          </a:prstGeom>
        </p:spPr>
      </p:pic>
      <p:pic>
        <p:nvPicPr>
          <p:cNvPr id="7" name="Leather sandal_1">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5"/>
          <a:stretch>
            <a:fillRect/>
          </a:stretch>
        </p:blipFill>
        <p:spPr>
          <a:xfrm>
            <a:off x="1498599" y="5561012"/>
            <a:ext cx="609600" cy="609600"/>
          </a:xfrm>
          <a:prstGeom prst="rect">
            <a:avLst/>
          </a:prstGeom>
        </p:spPr>
      </p:pic>
      <p:pic>
        <p:nvPicPr>
          <p:cNvPr id="10" name="Helmet_1">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5"/>
          <a:stretch>
            <a:fillRect/>
          </a:stretch>
        </p:blipFill>
        <p:spPr>
          <a:xfrm>
            <a:off x="7035800" y="2331283"/>
            <a:ext cx="609600" cy="609600"/>
          </a:xfrm>
          <a:prstGeom prst="rect">
            <a:avLst/>
          </a:prstGeom>
        </p:spPr>
      </p:pic>
      <p:pic>
        <p:nvPicPr>
          <p:cNvPr id="11" name="Shield_1">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5"/>
          <a:stretch>
            <a:fillRect/>
          </a:stretch>
        </p:blipFill>
        <p:spPr>
          <a:xfrm>
            <a:off x="7035800" y="3922780"/>
            <a:ext cx="609600" cy="609600"/>
          </a:xfrm>
          <a:prstGeom prst="rect">
            <a:avLst/>
          </a:prstGeom>
        </p:spPr>
      </p:pic>
      <p:pic>
        <p:nvPicPr>
          <p:cNvPr id="12" name="Leather strapping_1">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5"/>
          <a:stretch>
            <a:fillRect/>
          </a:stretch>
        </p:blipFill>
        <p:spPr>
          <a:xfrm>
            <a:off x="7035800" y="3114298"/>
            <a:ext cx="609600" cy="609600"/>
          </a:xfrm>
          <a:prstGeom prst="rect">
            <a:avLst/>
          </a:prstGeom>
        </p:spPr>
      </p:pic>
      <p:pic>
        <p:nvPicPr>
          <p:cNvPr id="15" name="Padded cloth_1">
            <a:hlinkClick r:id="" action="ppaction://media"/>
          </p:cNvPr>
          <p:cNvPicPr>
            <a:picLocks noChangeAspect="1"/>
          </p:cNvPicPr>
          <p:nvPr>
            <a:audioFile r:link="rId20"/>
            <p:extLst>
              <p:ext uri="{DAA4B4D4-6D71-4841-9C94-3DE7FCFB9230}">
                <p14:media xmlns:p14="http://schemas.microsoft.com/office/powerpoint/2010/main" r:embed="rId19"/>
              </p:ext>
            </p:extLst>
          </p:nvPr>
        </p:nvPicPr>
        <p:blipFill>
          <a:blip r:embed="rId25"/>
          <a:stretch>
            <a:fillRect/>
          </a:stretch>
        </p:blipFill>
        <p:spPr>
          <a:xfrm>
            <a:off x="7035800" y="5608637"/>
            <a:ext cx="609600" cy="609600"/>
          </a:xfrm>
          <a:prstGeom prst="rect">
            <a:avLst/>
          </a:prstGeom>
        </p:spPr>
      </p:pic>
      <p:pic>
        <p:nvPicPr>
          <p:cNvPr id="16" name="A galdiator's weapons_1">
            <a:hlinkClick r:id="" action="ppaction://media"/>
          </p:cNvPr>
          <p:cNvPicPr>
            <a:picLocks noChangeAspect="1"/>
          </p:cNvPicPr>
          <p:nvPr>
            <a:audioFile r:link="rId22"/>
            <p:extLst>
              <p:ext uri="{DAA4B4D4-6D71-4841-9C94-3DE7FCFB9230}">
                <p14:media xmlns:p14="http://schemas.microsoft.com/office/powerpoint/2010/main" r:embed="rId21"/>
              </p:ext>
            </p:extLst>
          </p:nvPr>
        </p:nvPicPr>
        <p:blipFill>
          <a:blip r:embed="rId25"/>
          <a:stretch>
            <a:fillRect/>
          </a:stretch>
        </p:blipFill>
        <p:spPr>
          <a:xfrm>
            <a:off x="152400" y="174625"/>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0"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6388"/>
                                        </p:tgtEl>
                                        <p:attrNameLst>
                                          <p:attrName>style.visibility</p:attrName>
                                        </p:attrNameLst>
                                      </p:cBhvr>
                                      <p:to>
                                        <p:strVal val="visible"/>
                                      </p:to>
                                    </p:set>
                                    <p:animEffect transition="in" filter="fade">
                                      <p:cBhvr>
                                        <p:cTn id="11" dur="500"/>
                                        <p:tgtEl>
                                          <p:spTgt spid="16388"/>
                                        </p:tgtEl>
                                      </p:cBhvr>
                                    </p:animEffect>
                                  </p:childTnLst>
                                </p:cTn>
                              </p:par>
                              <p:par>
                                <p:cTn id="12" presetID="1" presetClass="mediacall" presetSubtype="0" fill="hold" nodeType="withEffect">
                                  <p:stCondLst>
                                    <p:cond delay="0"/>
                                  </p:stCondLst>
                                  <p:childTnLst>
                                    <p:cmd type="call" cmd="playFrom(0.0)">
                                      <p:cBhvr>
                                        <p:cTn id="13" dur="5966" fill="hold"/>
                                        <p:tgtEl>
                                          <p:spTgt spid="3"/>
                                        </p:tgtEl>
                                      </p:cBhvr>
                                    </p:cmd>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right)">
                                      <p:cBhvr>
                                        <p:cTn id="18" dur="500"/>
                                        <p:tgtEl>
                                          <p:spTgt spid="40"/>
                                        </p:tgtEl>
                                      </p:cBhvr>
                                    </p:animEffect>
                                  </p:childTnLst>
                                </p:cTn>
                              </p:par>
                            </p:childTnLst>
                          </p:cTn>
                        </p:par>
                        <p:par>
                          <p:cTn id="19" fill="hold" nodeType="afterGroup">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right)">
                                      <p:cBhvr>
                                        <p:cTn id="22" dur="500"/>
                                        <p:tgtEl>
                                          <p:spTgt spid="36"/>
                                        </p:tgtEl>
                                      </p:cBhvr>
                                    </p:animEffect>
                                  </p:childTnLst>
                                </p:cTn>
                              </p:par>
                              <p:par>
                                <p:cTn id="23" presetID="1" presetClass="mediacall" presetSubtype="0" fill="hold" nodeType="withEffect">
                                  <p:stCondLst>
                                    <p:cond delay="0"/>
                                  </p:stCondLst>
                                  <p:childTnLst>
                                    <p:cmd type="call" cmd="playFrom(0.0)">
                                      <p:cBhvr>
                                        <p:cTn id="24" dur="917" fill="hold"/>
                                        <p:tgtEl>
                                          <p:spTgt spid="2"/>
                                        </p:tgtEl>
                                      </p:cBhvr>
                                    </p:cmd>
                                  </p:childTnLst>
                                </p:cTn>
                              </p:par>
                            </p:childTnLst>
                          </p:cTn>
                        </p:par>
                        <p:par>
                          <p:cTn id="25" fill="hold" nodeType="afterGroup">
                            <p:stCondLst>
                              <p:cond delay="1417"/>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nodeType="afterGroup">
                            <p:stCondLst>
                              <p:cond delay="1917"/>
                            </p:stCondLst>
                            <p:childTnLst>
                              <p:par>
                                <p:cTn id="30" presetID="22" presetClass="entr" presetSubtype="2"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right)">
                                      <p:cBhvr>
                                        <p:cTn id="32" dur="500"/>
                                        <p:tgtEl>
                                          <p:spTgt spid="37"/>
                                        </p:tgtEl>
                                      </p:cBhvr>
                                    </p:animEffect>
                                  </p:childTnLst>
                                </p:cTn>
                              </p:par>
                              <p:par>
                                <p:cTn id="33" presetID="1" presetClass="mediacall" presetSubtype="0" fill="hold" nodeType="withEffect">
                                  <p:stCondLst>
                                    <p:cond delay="0"/>
                                  </p:stCondLst>
                                  <p:childTnLst>
                                    <p:cmd type="call" cmd="playFrom(0.0)">
                                      <p:cBhvr>
                                        <p:cTn id="34" dur="780" fill="hold"/>
                                        <p:tgtEl>
                                          <p:spTgt spid="5"/>
                                        </p:tgtEl>
                                      </p:cBhvr>
                                    </p:cmd>
                                  </p:childTnLst>
                                </p:cTn>
                              </p:par>
                            </p:childTnLst>
                          </p:cTn>
                        </p:par>
                        <p:par>
                          <p:cTn id="35" fill="hold" nodeType="afterGroup">
                            <p:stCondLst>
                              <p:cond delay="2697"/>
                            </p:stCondLst>
                            <p:childTnLst>
                              <p:par>
                                <p:cTn id="36" presetID="22" presetClass="entr" presetSubtype="2"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right)">
                                      <p:cBhvr>
                                        <p:cTn id="38" dur="500"/>
                                        <p:tgtEl>
                                          <p:spTgt spid="44"/>
                                        </p:tgtEl>
                                      </p:cBhvr>
                                    </p:animEffect>
                                  </p:childTnLst>
                                </p:cTn>
                              </p:par>
                            </p:childTnLst>
                          </p:cTn>
                        </p:par>
                        <p:par>
                          <p:cTn id="39" fill="hold" nodeType="afterGroup">
                            <p:stCondLst>
                              <p:cond delay="3197"/>
                            </p:stCondLst>
                            <p:childTnLst>
                              <p:par>
                                <p:cTn id="40" presetID="22" presetClass="entr" presetSubtype="2"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right)">
                                      <p:cBhvr>
                                        <p:cTn id="42" dur="500"/>
                                        <p:tgtEl>
                                          <p:spTgt spid="38"/>
                                        </p:tgtEl>
                                      </p:cBhvr>
                                    </p:animEffect>
                                  </p:childTnLst>
                                </p:cTn>
                              </p:par>
                              <p:par>
                                <p:cTn id="43" presetID="1" presetClass="mediacall" presetSubtype="0" fill="hold" nodeType="withEffect">
                                  <p:stCondLst>
                                    <p:cond delay="0"/>
                                  </p:stCondLst>
                                  <p:childTnLst>
                                    <p:cmd type="call" cmd="playFrom(0.0)">
                                      <p:cBhvr>
                                        <p:cTn id="44" dur="1055" fill="hold"/>
                                        <p:tgtEl>
                                          <p:spTgt spid="6"/>
                                        </p:tgtEl>
                                      </p:cBhvr>
                                    </p:cmd>
                                  </p:childTnLst>
                                </p:cTn>
                              </p:par>
                            </p:childTnLst>
                          </p:cTn>
                        </p:par>
                        <p:par>
                          <p:cTn id="45" fill="hold" nodeType="afterGroup">
                            <p:stCondLst>
                              <p:cond delay="4252"/>
                            </p:stCondLst>
                            <p:childTnLst>
                              <p:par>
                                <p:cTn id="46" presetID="22" presetClass="entr" presetSubtype="2"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right)">
                                      <p:cBhvr>
                                        <p:cTn id="48" dur="500"/>
                                        <p:tgtEl>
                                          <p:spTgt spid="46"/>
                                        </p:tgtEl>
                                      </p:cBhvr>
                                    </p:animEffect>
                                  </p:childTnLst>
                                </p:cTn>
                              </p:par>
                            </p:childTnLst>
                          </p:cTn>
                        </p:par>
                        <p:par>
                          <p:cTn id="49" fill="hold" nodeType="afterGroup">
                            <p:stCondLst>
                              <p:cond delay="4752"/>
                            </p:stCondLst>
                            <p:childTnLst>
                              <p:par>
                                <p:cTn id="50" presetID="22" presetClass="entr" presetSubtype="2"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right)">
                                      <p:cBhvr>
                                        <p:cTn id="52" dur="500"/>
                                        <p:tgtEl>
                                          <p:spTgt spid="39"/>
                                        </p:tgtEl>
                                      </p:cBhvr>
                                    </p:animEffect>
                                  </p:childTnLst>
                                </p:cTn>
                              </p:par>
                              <p:par>
                                <p:cTn id="53" presetID="1" presetClass="mediacall" presetSubtype="0" fill="hold" nodeType="withEffect">
                                  <p:stCondLst>
                                    <p:cond delay="0"/>
                                  </p:stCondLst>
                                  <p:childTnLst>
                                    <p:cmd type="call" cmd="playFrom(0.0)">
                                      <p:cBhvr>
                                        <p:cTn id="54" dur="1147" fill="hold"/>
                                        <p:tgtEl>
                                          <p:spTgt spid="7"/>
                                        </p:tgtEl>
                                      </p:cBhvr>
                                    </p:cmd>
                                  </p:childTnLst>
                                </p:cTn>
                              </p:par>
                            </p:childTnLst>
                          </p:cTn>
                        </p:par>
                        <p:par>
                          <p:cTn id="55" fill="hold">
                            <p:stCondLst>
                              <p:cond delay="5899"/>
                            </p:stCondLst>
                            <p:childTnLst>
                              <p:par>
                                <p:cTn id="56" presetID="22" presetClass="entr" presetSubtype="8"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par>
                          <p:cTn id="59" fill="hold" nodeType="afterGroup">
                            <p:stCondLst>
                              <p:cond delay="6399"/>
                            </p:stCondLst>
                            <p:childTnLst>
                              <p:par>
                                <p:cTn id="60" presetID="22" presetClass="entr" presetSubtype="8"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1" presetClass="mediacall" presetSubtype="0" fill="hold" nodeType="withEffect">
                                  <p:stCondLst>
                                    <p:cond delay="0"/>
                                  </p:stCondLst>
                                  <p:childTnLst>
                                    <p:cmd type="call" cmd="playFrom(0.0)">
                                      <p:cBhvr>
                                        <p:cTn id="64" dur="780" fill="hold"/>
                                        <p:tgtEl>
                                          <p:spTgt spid="10"/>
                                        </p:tgtEl>
                                      </p:cBhvr>
                                    </p:cmd>
                                  </p:childTnLst>
                                </p:cTn>
                              </p:par>
                            </p:childTnLst>
                          </p:cTn>
                        </p:par>
                        <p:par>
                          <p:cTn id="65" fill="hold" nodeType="afterGroup">
                            <p:stCondLst>
                              <p:cond delay="7179"/>
                            </p:stCondLst>
                            <p:childTnLst>
                              <p:par>
                                <p:cTn id="66" presetID="22" presetClass="entr" presetSubtype="8"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par>
                          <p:cTn id="69" fill="hold" nodeType="afterGroup">
                            <p:stCondLst>
                              <p:cond delay="7679"/>
                            </p:stCondLst>
                            <p:childTnLst>
                              <p:par>
                                <p:cTn id="70" presetID="22" presetClass="entr" presetSubtype="8"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par>
                                <p:cTn id="73" presetID="1" presetClass="mediacall" presetSubtype="0" fill="hold" nodeType="withEffect">
                                  <p:stCondLst>
                                    <p:cond delay="0"/>
                                  </p:stCondLst>
                                  <p:childTnLst>
                                    <p:cmd type="call" cmd="playFrom(0.0)">
                                      <p:cBhvr>
                                        <p:cTn id="74" dur="1147" fill="hold"/>
                                        <p:tgtEl>
                                          <p:spTgt spid="12"/>
                                        </p:tgtEl>
                                      </p:cBhvr>
                                    </p:cmd>
                                  </p:childTnLst>
                                </p:cTn>
                              </p:par>
                            </p:childTnLst>
                          </p:cTn>
                        </p:par>
                        <p:par>
                          <p:cTn id="75" fill="hold">
                            <p:stCondLst>
                              <p:cond delay="8826"/>
                            </p:stCondLst>
                            <p:childTnLst>
                              <p:par>
                                <p:cTn id="76" presetID="22" presetClass="entr" presetSubtype="8"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childTnLst>
                          </p:cTn>
                        </p:par>
                        <p:par>
                          <p:cTn id="79" fill="hold" nodeType="afterGroup">
                            <p:stCondLst>
                              <p:cond delay="9326"/>
                            </p:stCondLst>
                            <p:childTnLst>
                              <p:par>
                                <p:cTn id="80" presetID="2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par>
                                <p:cTn id="83" presetID="1" presetClass="mediacall" presetSubtype="0" fill="hold" nodeType="withEffect">
                                  <p:stCondLst>
                                    <p:cond delay="0"/>
                                  </p:stCondLst>
                                  <p:childTnLst>
                                    <p:cmd type="call" cmd="playFrom(0.0)">
                                      <p:cBhvr>
                                        <p:cTn id="84" dur="917" fill="hold"/>
                                        <p:tgtEl>
                                          <p:spTgt spid="11"/>
                                        </p:tgtEl>
                                      </p:cBhvr>
                                    </p:cmd>
                                  </p:childTnLst>
                                </p:cTn>
                              </p:par>
                            </p:childTnLst>
                          </p:cTn>
                        </p:par>
                        <p:par>
                          <p:cTn id="85" fill="hold" nodeType="afterGroup">
                            <p:stCondLst>
                              <p:cond delay="10243"/>
                            </p:stCondLst>
                            <p:childTnLst>
                              <p:par>
                                <p:cTn id="86" presetID="22" presetClass="entr" presetSubtype="8" fill="hold"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nodeType="afterGroup">
                            <p:stCondLst>
                              <p:cond delay="10743"/>
                            </p:stCondLst>
                            <p:childTnLst>
                              <p:par>
                                <p:cTn id="90" presetID="22" presetClass="entr" presetSubtype="8"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left)">
                                      <p:cBhvr>
                                        <p:cTn id="92" dur="500"/>
                                        <p:tgtEl>
                                          <p:spTgt spid="23"/>
                                        </p:tgtEl>
                                      </p:cBhvr>
                                    </p:animEffect>
                                  </p:childTnLst>
                                </p:cTn>
                              </p:par>
                              <p:par>
                                <p:cTn id="93" presetID="1" presetClass="mediacall" presetSubtype="0" fill="hold" nodeType="withEffect">
                                  <p:stCondLst>
                                    <p:cond delay="0"/>
                                  </p:stCondLst>
                                  <p:childTnLst>
                                    <p:cmd type="call" cmd="playFrom(0.0)">
                                      <p:cBhvr>
                                        <p:cTn id="94" dur="917" fill="hold"/>
                                        <p:tgtEl>
                                          <p:spTgt spid="4"/>
                                        </p:tgtEl>
                                      </p:cBhvr>
                                    </p:cmd>
                                  </p:childTnLst>
                                </p:cTn>
                              </p:par>
                            </p:childTnLst>
                          </p:cTn>
                        </p:par>
                        <p:par>
                          <p:cTn id="95" fill="hold">
                            <p:stCondLst>
                              <p:cond delay="11660"/>
                            </p:stCondLst>
                            <p:childTnLst>
                              <p:par>
                                <p:cTn id="96" presetID="22" presetClass="entr" presetSubtype="8" fill="hold"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wipe(left)">
                                      <p:cBhvr>
                                        <p:cTn id="98" dur="500"/>
                                        <p:tgtEl>
                                          <p:spTgt spid="34"/>
                                        </p:tgtEl>
                                      </p:cBhvr>
                                    </p:animEffect>
                                  </p:childTnLst>
                                </p:cTn>
                              </p:par>
                            </p:childTnLst>
                          </p:cTn>
                        </p:par>
                        <p:par>
                          <p:cTn id="99" fill="hold" nodeType="afterGroup">
                            <p:stCondLst>
                              <p:cond delay="12160"/>
                            </p:stCondLst>
                            <p:childTnLst>
                              <p:par>
                                <p:cTn id="100" presetID="22" presetClass="entr" presetSubtype="8"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ipe(left)">
                                      <p:cBhvr>
                                        <p:cTn id="102" dur="500"/>
                                        <p:tgtEl>
                                          <p:spTgt spid="33"/>
                                        </p:tgtEl>
                                      </p:cBhvr>
                                    </p:animEffect>
                                  </p:childTnLst>
                                </p:cTn>
                              </p:par>
                              <p:par>
                                <p:cTn id="103" presetID="1" presetClass="mediacall" presetSubtype="0" fill="hold" nodeType="withEffect">
                                  <p:stCondLst>
                                    <p:cond delay="0"/>
                                  </p:stCondLst>
                                  <p:childTnLst>
                                    <p:cmd type="call" cmd="playFrom(0.0)">
                                      <p:cBhvr>
                                        <p:cTn id="104" dur="1285"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5" fill="hold" display="0">
                  <p:stCondLst>
                    <p:cond delay="indefinite"/>
                  </p:stCondLst>
                  <p:endCondLst>
                    <p:cond evt="onStopAudio" delay="0">
                      <p:tgtEl>
                        <p:sldTgt/>
                      </p:tgtEl>
                    </p:cond>
                  </p:endCondLst>
                </p:cTn>
                <p:tgtEl>
                  <p:spTgt spid="2"/>
                </p:tgtEl>
              </p:cMediaNode>
            </p:audio>
            <p:audio>
              <p:cMediaNode vol="80000" showWhenStopped="0">
                <p:cTn id="106" fill="hold" display="0">
                  <p:stCondLst>
                    <p:cond delay="indefinite"/>
                  </p:stCondLst>
                  <p:endCondLst>
                    <p:cond evt="onStopAudio" delay="0">
                      <p:tgtEl>
                        <p:sldTgt/>
                      </p:tgtEl>
                    </p:cond>
                  </p:endCondLst>
                </p:cTn>
                <p:tgtEl>
                  <p:spTgt spid="3"/>
                </p:tgtEl>
              </p:cMediaNode>
            </p:audio>
            <p:audio>
              <p:cMediaNode vol="80000" showWhenStopped="0">
                <p:cTn id="107" fill="hold" display="0">
                  <p:stCondLst>
                    <p:cond delay="indefinite"/>
                  </p:stCondLst>
                  <p:endCondLst>
                    <p:cond evt="onStopAudio" delay="0">
                      <p:tgtEl>
                        <p:sldTgt/>
                      </p:tgtEl>
                    </p:cond>
                  </p:endCondLst>
                </p:cTn>
                <p:tgtEl>
                  <p:spTgt spid="4"/>
                </p:tgtEl>
              </p:cMediaNode>
            </p:audio>
            <p:audio>
              <p:cMediaNode vol="80000" showWhenStopped="0">
                <p:cTn id="108" fill="hold" display="0">
                  <p:stCondLst>
                    <p:cond delay="indefinite"/>
                  </p:stCondLst>
                  <p:endCondLst>
                    <p:cond evt="onStopAudio" delay="0">
                      <p:tgtEl>
                        <p:sldTgt/>
                      </p:tgtEl>
                    </p:cond>
                  </p:endCondLst>
                </p:cTn>
                <p:tgtEl>
                  <p:spTgt spid="5"/>
                </p:tgtEl>
              </p:cMediaNode>
            </p:audio>
            <p:audio>
              <p:cMediaNode vol="80000" showWhenStopped="0">
                <p:cTn id="109" fill="hold" display="0">
                  <p:stCondLst>
                    <p:cond delay="indefinite"/>
                  </p:stCondLst>
                  <p:endCondLst>
                    <p:cond evt="onStopAudio" delay="0">
                      <p:tgtEl>
                        <p:sldTgt/>
                      </p:tgtEl>
                    </p:cond>
                  </p:endCondLst>
                </p:cTn>
                <p:tgtEl>
                  <p:spTgt spid="6"/>
                </p:tgtEl>
              </p:cMediaNode>
            </p:audio>
            <p:audio>
              <p:cMediaNode vol="80000" showWhenStopped="0">
                <p:cTn id="110" fill="hold" display="0">
                  <p:stCondLst>
                    <p:cond delay="indefinite"/>
                  </p:stCondLst>
                  <p:endCondLst>
                    <p:cond evt="onStopAudio" delay="0">
                      <p:tgtEl>
                        <p:sldTgt/>
                      </p:tgtEl>
                    </p:cond>
                  </p:endCondLst>
                </p:cTn>
                <p:tgtEl>
                  <p:spTgt spid="7"/>
                </p:tgtEl>
              </p:cMediaNode>
            </p:audio>
            <p:audio>
              <p:cMediaNode vol="80000" showWhenStopped="0">
                <p:cTn id="111" fill="hold" display="0">
                  <p:stCondLst>
                    <p:cond delay="indefinite"/>
                  </p:stCondLst>
                  <p:endCondLst>
                    <p:cond evt="onStopAudio" delay="0">
                      <p:tgtEl>
                        <p:sldTgt/>
                      </p:tgtEl>
                    </p:cond>
                  </p:endCondLst>
                </p:cTn>
                <p:tgtEl>
                  <p:spTgt spid="10"/>
                </p:tgtEl>
              </p:cMediaNode>
            </p:audio>
            <p:audio>
              <p:cMediaNode vol="80000" showWhenStopped="0">
                <p:cTn id="112" fill="hold" display="0">
                  <p:stCondLst>
                    <p:cond delay="indefinite"/>
                  </p:stCondLst>
                  <p:endCondLst>
                    <p:cond evt="onStopAudio" delay="0">
                      <p:tgtEl>
                        <p:sldTgt/>
                      </p:tgtEl>
                    </p:cond>
                  </p:endCondLst>
                </p:cTn>
                <p:tgtEl>
                  <p:spTgt spid="11"/>
                </p:tgtEl>
              </p:cMediaNode>
            </p:audio>
            <p:audio>
              <p:cMediaNode vol="80000" showWhenStopped="0">
                <p:cTn id="113" fill="hold" display="0">
                  <p:stCondLst>
                    <p:cond delay="indefinite"/>
                  </p:stCondLst>
                  <p:endCondLst>
                    <p:cond evt="onStopAudio" delay="0">
                      <p:tgtEl>
                        <p:sldTgt/>
                      </p:tgtEl>
                    </p:cond>
                  </p:endCondLst>
                </p:cTn>
                <p:tgtEl>
                  <p:spTgt spid="12"/>
                </p:tgtEl>
              </p:cMediaNode>
            </p:audio>
            <p:audio>
              <p:cMediaNode vol="80000" showWhenStopped="0">
                <p:cTn id="114" fill="hold" display="0">
                  <p:stCondLst>
                    <p:cond delay="indefinite"/>
                  </p:stCondLst>
                  <p:endCondLst>
                    <p:cond evt="onStopAudio" delay="0">
                      <p:tgtEl>
                        <p:sldTgt/>
                      </p:tgtEl>
                    </p:cond>
                  </p:endCondLst>
                </p:cTn>
                <p:tgtEl>
                  <p:spTgt spid="15"/>
                </p:tgtEl>
              </p:cMediaNode>
            </p:audio>
            <p:audio>
              <p:cMediaNode vol="80000" showWhenStopped="0">
                <p:cTn id="115" fill="hold" display="0">
                  <p:stCondLst>
                    <p:cond delay="indefinite"/>
                  </p:stCondLst>
                  <p:endCondLst>
                    <p:cond evt="onStopAudio" delay="0">
                      <p:tgtEl>
                        <p:sldTgt/>
                      </p:tgtEl>
                    </p:cond>
                  </p:endCondLst>
                </p:cTn>
                <p:tgtEl>
                  <p:spTgt spid="16"/>
                </p:tgtEl>
              </p:cMediaNode>
            </p:audio>
          </p:childTnLst>
        </p:cTn>
      </p:par>
    </p:tnLst>
    <p:bldLst>
      <p:bldP spid="16388" grpId="0"/>
      <p:bldP spid="8" grpId="0" animBg="1"/>
      <p:bldP spid="13" grpId="0" animBg="1"/>
      <p:bldP spid="17" grpId="0" animBg="1"/>
      <p:bldP spid="23" grpId="0" animBg="1"/>
      <p:bldP spid="33" grpId="0" animBg="1"/>
      <p:bldP spid="36" grpId="0" animBg="1"/>
      <p:bldP spid="37" grpId="0" animBg="1"/>
      <p:bldP spid="38"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0"/>
          <p:cNvSpPr>
            <a:spLocks noGrp="1"/>
          </p:cNvSpPr>
          <p:nvPr>
            <p:ph type="title"/>
          </p:nvPr>
        </p:nvSpPr>
        <p:spPr>
          <a:xfrm>
            <a:off x="457200" y="479425"/>
            <a:ext cx="8220075" cy="993775"/>
          </a:xfrm>
        </p:spPr>
        <p:txBody>
          <a:bodyPr/>
          <a:lstStyle/>
          <a:p>
            <a:pPr eaLnBrk="1" hangingPunct="1"/>
            <a:r>
              <a:rPr lang="en-GB" altLang="en-US" sz="3600"/>
              <a:t>Turning Sand into Water</a:t>
            </a:r>
          </a:p>
        </p:txBody>
      </p:sp>
      <p:sp>
        <p:nvSpPr>
          <p:cNvPr id="5" name="Rectangle 4"/>
          <p:cNvSpPr>
            <a:spLocks noChangeArrowheads="1"/>
          </p:cNvSpPr>
          <p:nvPr/>
        </p:nvSpPr>
        <p:spPr bwMode="auto">
          <a:xfrm>
            <a:off x="755650" y="1514475"/>
            <a:ext cx="76327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Can you imagine the Colosseum as the site of an epic mock sea battle?</a:t>
            </a:r>
          </a:p>
        </p:txBody>
      </p:sp>
      <p:sp>
        <p:nvSpPr>
          <p:cNvPr id="7" name="Rectangle 6"/>
          <p:cNvSpPr>
            <a:spLocks noChangeArrowheads="1"/>
          </p:cNvSpPr>
          <p:nvPr/>
        </p:nvSpPr>
        <p:spPr bwMode="auto">
          <a:xfrm>
            <a:off x="457200" y="2192338"/>
            <a:ext cx="7931150" cy="1530350"/>
          </a:xfrm>
          <a:prstGeom prst="rect">
            <a:avLst/>
          </a:prstGeom>
          <a:solidFill>
            <a:srgbClr val="ACDDF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72000" rIns="2556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If you’ve ever visited Rome, the ruins inside the Colosseum clearly show the labyrinth of corridors that was hidden under the Colosseum’s arena. The technical name for this vast network of tunnels and passages was the </a:t>
            </a:r>
            <a:r>
              <a:rPr lang="en-GB" altLang="en-US" b="1">
                <a:solidFill>
                  <a:srgbClr val="009285"/>
                </a:solidFill>
                <a:latin typeface="Twinkl SemiBold" pitchFamily="2" charset="0"/>
              </a:rPr>
              <a:t>hypogeum</a:t>
            </a:r>
            <a:r>
              <a:rPr lang="en-GB" altLang="en-US">
                <a:solidFill>
                  <a:schemeClr val="tx1"/>
                </a:solidFill>
              </a:rPr>
              <a:t>.</a:t>
            </a:r>
          </a:p>
        </p:txBody>
      </p:sp>
      <p:sp>
        <p:nvSpPr>
          <p:cNvPr id="11" name="Rectangle 10"/>
          <p:cNvSpPr>
            <a:spLocks noChangeArrowheads="1"/>
          </p:cNvSpPr>
          <p:nvPr/>
        </p:nvSpPr>
        <p:spPr bwMode="auto">
          <a:xfrm>
            <a:off x="755650" y="4032250"/>
            <a:ext cx="7632700"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342000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eaLnBrk="1" hangingPunct="1">
              <a:lnSpc>
                <a:spcPct val="100000"/>
              </a:lnSpc>
              <a:spcBef>
                <a:spcPct val="0"/>
              </a:spcBef>
              <a:buFontTx/>
              <a:buNone/>
            </a:pPr>
            <a:r>
              <a:rPr lang="en-GB" altLang="en-US">
                <a:solidFill>
                  <a:schemeClr val="tx1"/>
                </a:solidFill>
              </a:rPr>
              <a:t>Thanks to the hypogeum, it was possible to pretend there was a mock ship battle or </a:t>
            </a:r>
            <a:r>
              <a:rPr lang="en-GB" altLang="en-US">
                <a:solidFill>
                  <a:srgbClr val="009285"/>
                </a:solidFill>
                <a:latin typeface="Twinkl SemiBold" pitchFamily="2" charset="0"/>
              </a:rPr>
              <a:t>naumachia</a:t>
            </a:r>
            <a:r>
              <a:rPr lang="en-GB" altLang="en-US">
                <a:solidFill>
                  <a:schemeClr val="tx1"/>
                </a:solidFill>
              </a:rPr>
              <a:t> going on, and tell audiences stories of historical </a:t>
            </a:r>
            <a:br>
              <a:rPr lang="en-GB" altLang="en-US">
                <a:solidFill>
                  <a:schemeClr val="tx1"/>
                </a:solidFill>
              </a:rPr>
            </a:br>
            <a:r>
              <a:rPr lang="en-GB" altLang="en-US">
                <a:solidFill>
                  <a:schemeClr val="tx1"/>
                </a:solidFill>
              </a:rPr>
              <a:t>naval battles.</a:t>
            </a:r>
          </a:p>
        </p:txBody>
      </p:sp>
      <p:pic>
        <p:nvPicPr>
          <p:cNvPr id="6" name="Picture 5"/>
          <p:cNvPicPr>
            <a:picLocks noChangeAspect="1"/>
          </p:cNvPicPr>
          <p:nvPr/>
        </p:nvPicPr>
        <p:blipFill rotWithShape="1">
          <a:blip r:embed="rId10" cstate="print">
            <a:extLst>
              <a:ext uri="{28A0092B-C50C-407E-A947-70E740481C1C}">
                <a14:useLocalDpi xmlns:a14="http://schemas.microsoft.com/office/drawing/2010/main" val="0"/>
              </a:ext>
            </a:extLst>
          </a:blip>
          <a:srcRect l="12500" r="12500"/>
          <a:stretch/>
        </p:blipFill>
        <p:spPr>
          <a:xfrm>
            <a:off x="5059101" y="2655888"/>
            <a:ext cx="3962400" cy="3962400"/>
          </a:xfrm>
          <a:prstGeom prst="ellipse">
            <a:avLst/>
          </a:prstGeom>
        </p:spPr>
      </p:pic>
      <p:pic>
        <p:nvPicPr>
          <p:cNvPr id="2" name="Turning sand into water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46050" y="133350"/>
            <a:ext cx="609600" cy="609600"/>
          </a:xfrm>
          <a:prstGeom prst="rect">
            <a:avLst/>
          </a:prstGeom>
        </p:spPr>
      </p:pic>
      <p:pic>
        <p:nvPicPr>
          <p:cNvPr id="3" name="Slide 9 text_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39750" y="1420812"/>
            <a:ext cx="609600" cy="609600"/>
          </a:xfrm>
          <a:prstGeom prst="rect">
            <a:avLst/>
          </a:prstGeom>
        </p:spPr>
      </p:pic>
      <p:pic>
        <p:nvPicPr>
          <p:cNvPr id="4" name="Slide 9 text 2_1">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539750" y="2652713"/>
            <a:ext cx="609600" cy="609600"/>
          </a:xfrm>
          <a:prstGeom prst="rect">
            <a:avLst/>
          </a:prstGeom>
        </p:spPr>
      </p:pic>
      <p:pic>
        <p:nvPicPr>
          <p:cNvPr id="8" name="Slide 9 text 3_1">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539750" y="4492625"/>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789"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 presetClass="mediacall" presetSubtype="0" fill="hold" nodeType="withEffect">
                                  <p:stCondLst>
                                    <p:cond delay="250"/>
                                  </p:stCondLst>
                                  <p:childTnLst>
                                    <p:cmd type="call" cmd="playFrom(0.0)">
                                      <p:cBhvr>
                                        <p:cTn id="13" dur="3993" fill="hold"/>
                                        <p:tgtEl>
                                          <p:spTgt spid="3"/>
                                        </p:tgtEl>
                                      </p:cBhvr>
                                    </p:cmd>
                                  </p:childTnLst>
                                </p:cTn>
                              </p:par>
                            </p:childTnLst>
                          </p:cTn>
                        </p:par>
                        <p:par>
                          <p:cTn id="14" fill="hold" nodeType="afterGroup">
                            <p:stCondLst>
                              <p:cond delay="4243"/>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 presetClass="mediacall" presetSubtype="0" fill="hold" nodeType="withEffect">
                                  <p:stCondLst>
                                    <p:cond delay="250"/>
                                  </p:stCondLst>
                                  <p:childTnLst>
                                    <p:cmd type="call" cmd="playFrom(0.0)">
                                      <p:cBhvr>
                                        <p:cTn id="19" dur="11749" fill="hold"/>
                                        <p:tgtEl>
                                          <p:spTgt spid="4"/>
                                        </p:tgtEl>
                                      </p:cBhvr>
                                    </p:cmd>
                                  </p:childTnLst>
                                </p:cTn>
                              </p:par>
                            </p:childTnLst>
                          </p:cTn>
                        </p:par>
                        <p:par>
                          <p:cTn id="20" fill="hold">
                            <p:stCondLst>
                              <p:cond delay="16242"/>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 presetClass="mediacall" presetSubtype="0" fill="hold" nodeType="withEffect">
                                  <p:stCondLst>
                                    <p:cond delay="250"/>
                                  </p:stCondLst>
                                  <p:childTnLst>
                                    <p:cmd type="call" cmd="playFrom(0.0)">
                                      <p:cBhvr>
                                        <p:cTn id="25" dur="899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6" fill="hold" display="0">
                  <p:stCondLst>
                    <p:cond delay="indefinite"/>
                  </p:stCondLst>
                  <p:endCondLst>
                    <p:cond evt="onStopAudio" delay="0">
                      <p:tgtEl>
                        <p:sldTgt/>
                      </p:tgtEl>
                    </p:cond>
                  </p:endCondLst>
                </p:cTn>
                <p:tgtEl>
                  <p:spTgt spid="2"/>
                </p:tgtEl>
              </p:cMediaNode>
            </p:audio>
            <p:audio>
              <p:cMediaNode vol="80000" showWhenStopped="0">
                <p:cTn id="27" fill="hold" display="0">
                  <p:stCondLst>
                    <p:cond delay="indefinite"/>
                  </p:stCondLst>
                  <p:endCondLst>
                    <p:cond evt="onStopAudio" delay="0">
                      <p:tgtEl>
                        <p:sldTgt/>
                      </p:tgtEl>
                    </p:cond>
                  </p:endCondLst>
                </p:cTn>
                <p:tgtEl>
                  <p:spTgt spid="3"/>
                </p:tgtEl>
              </p:cMediaNode>
            </p:audio>
            <p:audio>
              <p:cMediaNode vol="80000" showWhenStopped="0">
                <p:cTn id="28" fill="hold" display="0">
                  <p:stCondLst>
                    <p:cond delay="indefinite"/>
                  </p:stCondLst>
                  <p:endCondLst>
                    <p:cond evt="onStopAudio" delay="0">
                      <p:tgtEl>
                        <p:sldTgt/>
                      </p:tgtEl>
                    </p:cond>
                  </p:endCondLst>
                </p:cTn>
                <p:tgtEl>
                  <p:spTgt spid="4"/>
                </p:tgtEl>
              </p:cMediaNode>
            </p:audio>
            <p:audio>
              <p:cMediaNode vol="80000" showWhenStopped="0">
                <p:cTn id="29" fill="hold" display="0">
                  <p:stCondLst>
                    <p:cond delay="indefinite"/>
                  </p:stCondLst>
                  <p:endCondLst>
                    <p:cond evt="onStopAudio" delay="0">
                      <p:tgtEl>
                        <p:sldTgt/>
                      </p:tgtEl>
                    </p:cond>
                  </p:endCondLst>
                </p:cTn>
                <p:tgtEl>
                  <p:spTgt spid="8"/>
                </p:tgtEl>
              </p:cMediaNode>
            </p:audio>
          </p:childTnLst>
        </p:cTn>
      </p:par>
    </p:tnLst>
    <p:bldLst>
      <p:bldP spid="5" grpId="0"/>
      <p:bldP spid="7" grpId="0" animBg="1"/>
      <p:bldP spid="11" grpId="0"/>
    </p:bld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2" id="{CBCA707B-BBA2-4E7E-9DB6-705861FD9E17}" vid="{48CF7D95-9755-429D-A1B1-06B08BB4DD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242</TotalTime>
  <Words>883</Words>
  <Application>Microsoft Office PowerPoint</Application>
  <PresentationFormat>On-screen Show (4:3)</PresentationFormat>
  <Paragraphs>69</Paragraphs>
  <Slides>12</Slides>
  <Notes>0</Notes>
  <HiddenSlides>0</HiddenSlides>
  <MMClips>34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Twinkl</vt:lpstr>
      <vt:lpstr>Twinkl SemiBold</vt:lpstr>
      <vt:lpstr>Arial</vt:lpstr>
      <vt:lpstr>Calibri</vt:lpstr>
      <vt:lpstr>Office Theme</vt:lpstr>
      <vt:lpstr>PowerPoint Presentation</vt:lpstr>
      <vt:lpstr>PowerPoint Presentation</vt:lpstr>
      <vt:lpstr>A Roman Amphitheatre</vt:lpstr>
      <vt:lpstr>A Place for Entertainment</vt:lpstr>
      <vt:lpstr>The Emperor and the Senate</vt:lpstr>
      <vt:lpstr>Building the Colosseum</vt:lpstr>
      <vt:lpstr>Gladiators</vt:lpstr>
      <vt:lpstr>A Gladiator’s Weapons</vt:lpstr>
      <vt:lpstr>Turning Sand into Water</vt:lpstr>
      <vt:lpstr>An Evening at the Roman Colosseum</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Guidance</dc:title>
  <dc:creator>Georgia Chappell</dc:creator>
  <cp:lastModifiedBy>Vipan Sharma</cp:lastModifiedBy>
  <cp:revision>27</cp:revision>
  <dcterms:created xsi:type="dcterms:W3CDTF">2017-09-22T09:55:50Z</dcterms:created>
  <dcterms:modified xsi:type="dcterms:W3CDTF">2021-02-02T03:14:10Z</dcterms:modified>
</cp:coreProperties>
</file>