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38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491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593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5943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951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407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736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254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277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57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54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983AC-A7DD-4F22-A4BC-3C135F980A05}" type="datetimeFigureOut">
              <a:rPr lang="en-GB" smtClean="0"/>
              <a:t>02/01/2019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8340C1-3465-4E96-BEB3-E67D152FC5F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1665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5" y="69705"/>
            <a:ext cx="1671577" cy="147788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43173" y="132221"/>
            <a:ext cx="49402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err="1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Term:</a:t>
            </a:r>
            <a:r>
              <a:rPr lang="en-GB" sz="3600" dirty="0" err="1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Spring</a:t>
            </a:r>
            <a:r>
              <a:rPr lang="en-GB" sz="3600" dirty="0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 </a:t>
            </a:r>
            <a:r>
              <a:rPr lang="en-GB" sz="3600" dirty="0">
                <a:solidFill>
                  <a:srgbClr val="0070C0"/>
                </a:solidFill>
                <a:latin typeface="CCW Cursive Writing 1" panose="03050602040000000000" pitchFamily="66" charset="0"/>
              </a:rPr>
              <a:t>1</a:t>
            </a:r>
          </a:p>
          <a:p>
            <a:r>
              <a:rPr lang="en-GB" sz="3600" dirty="0" err="1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Topic:</a:t>
            </a:r>
            <a:r>
              <a:rPr lang="en-GB" sz="3600" dirty="0" err="1" smtClean="0">
                <a:solidFill>
                  <a:srgbClr val="0070C0"/>
                </a:solidFill>
                <a:latin typeface="CCW Cursive Writing 1" panose="03050602040000000000" pitchFamily="66" charset="0"/>
              </a:rPr>
              <a:t>Space</a:t>
            </a:r>
            <a:endParaRPr lang="en-GB" sz="3600" dirty="0">
              <a:solidFill>
                <a:srgbClr val="0070C0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129" y="2259756"/>
            <a:ext cx="1611678" cy="202699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572" y="2292983"/>
            <a:ext cx="1693364" cy="173244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6941" y="2197708"/>
            <a:ext cx="1613601" cy="1861847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0389704" y="4356718"/>
            <a:ext cx="1802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1" name="TextBox 30"/>
          <p:cNvSpPr txBox="1"/>
          <p:nvPr/>
        </p:nvSpPr>
        <p:spPr>
          <a:xfrm>
            <a:off x="4020043" y="4325940"/>
            <a:ext cx="434060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solidFill>
                <a:srgbClr val="0070C0"/>
              </a:solidFill>
            </a:endParaRPr>
          </a:p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472079" y="1728057"/>
            <a:ext cx="3834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omic Sans MS" panose="030F0702030302020204" pitchFamily="66" charset="0"/>
              </a:rPr>
              <a:t>Our Focussed books will be </a:t>
            </a:r>
            <a:endParaRPr lang="en-GB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Here come the aliens"/>
          <p:cNvSpPr>
            <a:spLocks noChangeAspect="1" noChangeArrowheads="1"/>
          </p:cNvSpPr>
          <p:nvPr/>
        </p:nvSpPr>
        <p:spPr bwMode="auto">
          <a:xfrm>
            <a:off x="-3175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 descr="Image result for Here come the aliens"/>
          <p:cNvSpPr>
            <a:spLocks noChangeAspect="1" noChangeArrowheads="1"/>
          </p:cNvSpPr>
          <p:nvPr/>
        </p:nvSpPr>
        <p:spPr bwMode="auto">
          <a:xfrm>
            <a:off x="12065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4070" y="2153890"/>
            <a:ext cx="1821841" cy="189775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439" y="2097389"/>
            <a:ext cx="1646089" cy="190566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056" y="1920391"/>
            <a:ext cx="1705012" cy="2105034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66205" y="4859383"/>
            <a:ext cx="113124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Some activities we will be doing: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err="1" smtClean="0">
                <a:latin typeface="Comic Sans MS" panose="030F0702030302020204" pitchFamily="66" charset="0"/>
              </a:rPr>
              <a:t>Papier</a:t>
            </a:r>
            <a:r>
              <a:rPr lang="en-GB" sz="1400" dirty="0" smtClean="0">
                <a:latin typeface="Comic Sans MS" panose="030F0702030302020204" pitchFamily="66" charset="0"/>
              </a:rPr>
              <a:t> Mache planets                                 exploring the space station and dark den                                        moving to space music                 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Painting aliens                                            making rockets  with 3D materials                                                  designing underpants 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Tasting space food                                     making up alien language using alliteration                                      discussing healthy food</a:t>
            </a:r>
          </a:p>
          <a:p>
            <a:r>
              <a:rPr lang="en-GB" sz="1400" dirty="0" smtClean="0">
                <a:latin typeface="Comic Sans MS" panose="030F0702030302020204" pitchFamily="66" charset="0"/>
              </a:rPr>
              <a:t>Learning about the solar system                using </a:t>
            </a:r>
            <a:r>
              <a:rPr lang="en-GB" sz="1400" dirty="0" err="1" smtClean="0">
                <a:latin typeface="Comic Sans MS" panose="030F0702030302020204" pitchFamily="66" charset="0"/>
              </a:rPr>
              <a:t>Ipads</a:t>
            </a:r>
            <a:r>
              <a:rPr lang="en-GB" sz="1400" dirty="0" smtClean="0">
                <a:latin typeface="Comic Sans MS" panose="030F0702030302020204" pitchFamily="66" charset="0"/>
              </a:rPr>
              <a:t>                                                                                      cooking rock cakes                                                   </a:t>
            </a:r>
            <a:endParaRPr lang="en-GB" sz="1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7974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61</Words>
  <Application>Microsoft Office PowerPoint</Application>
  <PresentationFormat>Widescreen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CCW Cursive Writing 1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Andrews</dc:creator>
  <cp:lastModifiedBy>Amelia McEvoy</cp:lastModifiedBy>
  <cp:revision>13</cp:revision>
  <dcterms:created xsi:type="dcterms:W3CDTF">2016-10-04T11:24:38Z</dcterms:created>
  <dcterms:modified xsi:type="dcterms:W3CDTF">2019-01-02T07:35:06Z</dcterms:modified>
</cp:coreProperties>
</file>