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5"/>
  </p:handoutMasterIdLst>
  <p:sldIdLst>
    <p:sldId id="258" r:id="rId2"/>
    <p:sldId id="296" r:id="rId3"/>
    <p:sldId id="292" r:id="rId4"/>
    <p:sldId id="293" r:id="rId5"/>
    <p:sldId id="279" r:id="rId6"/>
    <p:sldId id="270" r:id="rId7"/>
    <p:sldId id="271" r:id="rId8"/>
    <p:sldId id="272" r:id="rId9"/>
    <p:sldId id="273" r:id="rId10"/>
    <p:sldId id="274" r:id="rId11"/>
    <p:sldId id="275" r:id="rId12"/>
    <p:sldId id="276" r:id="rId13"/>
    <p:sldId id="281" r:id="rId14"/>
  </p:sldIdLst>
  <p:sldSz cx="9144000" cy="6858000" type="screen4x3"/>
  <p:notesSz cx="6858000" cy="9144000"/>
  <p:embeddedFontLst>
    <p:embeddedFont>
      <p:font typeface="BPreplay" panose="02000503000000020004" charset="0"/>
      <p:regular r:id="rId16"/>
      <p:bold r:id="rId17"/>
      <p:italic r:id="rId18"/>
      <p:boldItalic r:id="rId19"/>
    </p:embeddedFont>
    <p:embeddedFont>
      <p:font typeface="Calibri" panose="020F0502020204030204" pitchFamily="34" charset="0"/>
      <p:regular r:id="rId20"/>
      <p:bold r:id="rId21"/>
      <p:italic r:id="rId22"/>
      <p:boldItalic r:id="rId23"/>
    </p:embeddedFont>
    <p:embeddedFont>
      <p:font typeface="HVD Bodedo" panose="020B0604020202020204" charset="0"/>
      <p:regular r:id="rId24"/>
    </p:embeddedFont>
    <p:embeddedFont>
      <p:font typeface="Sassoon Infant Md" panose="02000603050000020003" charset="0"/>
      <p:regular r:id="rId25"/>
    </p:embeddedFont>
    <p:embeddedFont>
      <p:font typeface="Sassoon Infant Rg" panose="02000503030000020003" charset="0"/>
      <p:regular r:id="rId26"/>
      <p:bold r:id="rId27"/>
    </p:embeddedFont>
    <p:embeddedFont>
      <p:font typeface="XCCW Joined 1a" panose="03050602040000000000" pitchFamily="66" charset="0"/>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FCDEB"/>
    <a:srgbClr val="F8E04E"/>
    <a:srgbClr val="394C5F"/>
    <a:srgbClr val="A3E0F2"/>
    <a:srgbClr val="B7E3D5"/>
    <a:srgbClr val="E0F3ED"/>
    <a:srgbClr val="FAF482"/>
    <a:srgbClr val="583969"/>
    <a:srgbClr val="C7B0D4"/>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7" autoAdjust="0"/>
    <p:restoredTop sz="94660"/>
  </p:normalViewPr>
  <p:slideViewPr>
    <p:cSldViewPr snapToGrid="0" showGuides="1">
      <p:cViewPr varScale="1">
        <p:scale>
          <a:sx n="118" d="100"/>
          <a:sy n="118" d="100"/>
        </p:scale>
        <p:origin x="462" y="84"/>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21/02/2021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5.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3.pn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5" Type="http://schemas.openxmlformats.org/officeDocument/2006/relationships/image" Target="../media/image3.pn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3.png"/><Relationship Id="rId5" Type="http://schemas.openxmlformats.org/officeDocument/2006/relationships/image" Target="../media/image7.jpeg"/><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3.png"/><Relationship Id="rId5" Type="http://schemas.openxmlformats.org/officeDocument/2006/relationships/image" Target="../media/image9.png"/><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0.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11.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ags" Target="../tags/tag12.xml"/><Relationship Id="rId6" Type="http://schemas.openxmlformats.org/officeDocument/2006/relationships/image" Target="../media/image3.png"/><Relationship Id="rId5" Type="http://schemas.openxmlformats.org/officeDocument/2006/relationships/image" Target="../media/image12.png"/><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2" Type="http://schemas.microsoft.com/office/2007/relationships/media" Target="../media/media13.m4a"/><Relationship Id="rId1" Type="http://schemas.openxmlformats.org/officeDocument/2006/relationships/tags" Target="../tags/tag13.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Calendar&#10;&#10;Description automatically generated">
            <a:extLst>
              <a:ext uri="{FF2B5EF4-FFF2-40B4-BE49-F238E27FC236}">
                <a16:creationId xmlns:a16="http://schemas.microsoft.com/office/drawing/2014/main" id="{BF168D23-4A43-4209-B768-3CDF8F9715F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74720" y="594360"/>
            <a:ext cx="5669280" cy="5669280"/>
          </a:xfrm>
          <a:prstGeom prst="rect">
            <a:avLst/>
          </a:prstGeom>
        </p:spPr>
      </p:pic>
      <p:sp>
        <p:nvSpPr>
          <p:cNvPr id="9" name="Title 1">
            <a:extLst>
              <a:ext uri="{FF2B5EF4-FFF2-40B4-BE49-F238E27FC236}">
                <a16:creationId xmlns:a16="http://schemas.microsoft.com/office/drawing/2014/main" id="{AEFB40F8-4814-4ED0-9BA2-EB70B5915489}"/>
              </a:ext>
            </a:extLst>
          </p:cNvPr>
          <p:cNvSpPr txBox="1">
            <a:spLocks/>
          </p:cNvSpPr>
          <p:nvPr/>
        </p:nvSpPr>
        <p:spPr>
          <a:xfrm>
            <a:off x="-38593" y="397957"/>
            <a:ext cx="3023874" cy="392806"/>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latin typeface="XCCW Joined 1a" panose="03050602040000000000" pitchFamily="66" charset="0"/>
              </a:rPr>
              <a:t>Day 1</a:t>
            </a:r>
          </a:p>
        </p:txBody>
      </p:sp>
      <p:sp>
        <p:nvSpPr>
          <p:cNvPr id="10" name="Title 1">
            <a:extLst>
              <a:ext uri="{FF2B5EF4-FFF2-40B4-BE49-F238E27FC236}">
                <a16:creationId xmlns:a16="http://schemas.microsoft.com/office/drawing/2014/main" id="{B4253F35-7485-483B-B7CC-6F54CE60460B}"/>
              </a:ext>
            </a:extLst>
          </p:cNvPr>
          <p:cNvSpPr txBox="1">
            <a:spLocks/>
          </p:cNvSpPr>
          <p:nvPr/>
        </p:nvSpPr>
        <p:spPr>
          <a:xfrm>
            <a:off x="0" y="6067237"/>
            <a:ext cx="3023874" cy="392806"/>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latin typeface="XCCW Joined 1a" panose="03050602040000000000" pitchFamily="66" charset="0"/>
              </a:rPr>
              <a:t>Week 1</a:t>
            </a:r>
          </a:p>
        </p:txBody>
      </p:sp>
      <p:pic>
        <p:nvPicPr>
          <p:cNvPr id="12" name="Audio 11">
            <a:hlinkClick r:id="" action="ppaction://media"/>
            <a:extLst>
              <a:ext uri="{FF2B5EF4-FFF2-40B4-BE49-F238E27FC236}">
                <a16:creationId xmlns:a16="http://schemas.microsoft.com/office/drawing/2014/main" id="{D02CC1C0-A86C-4321-8D92-FE86A555578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211886282"/>
      </p:ext>
    </p:extLst>
  </p:cSld>
  <p:clrMapOvr>
    <a:masterClrMapping/>
  </p:clrMapOvr>
  <mc:AlternateContent xmlns:mc="http://schemas.openxmlformats.org/markup-compatibility/2006" xmlns:p14="http://schemas.microsoft.com/office/powerpoint/2010/main">
    <mc:Choice Requires="p14">
      <p:transition spd="slow" p14:dur="2000" advTm="20677"/>
    </mc:Choice>
    <mc:Fallback xmlns="">
      <p:transition spd="slow" advTm="206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Twinkl Logo"/>
          <p:cNvPicPr>
            <a:picLocks noChangeAspect="1"/>
          </p:cNvPicPr>
          <p:nvPr/>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C21045DF-7D2F-435F-AB1B-985A931EF38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pic>
        <p:nvPicPr>
          <p:cNvPr id="6" name="Picture 5">
            <a:extLst>
              <a:ext uri="{FF2B5EF4-FFF2-40B4-BE49-F238E27FC236}">
                <a16:creationId xmlns:a16="http://schemas.microsoft.com/office/drawing/2014/main" id="{BFC043FA-BBF4-4320-9FE2-A24EE2776D84}"/>
              </a:ext>
            </a:extLst>
          </p:cNvPr>
          <p:cNvPicPr>
            <a:picLocks noChangeAspect="1"/>
          </p:cNvPicPr>
          <p:nvPr/>
        </p:nvPicPr>
        <p:blipFill>
          <a:blip r:embed="rId7"/>
          <a:stretch>
            <a:fillRect/>
          </a:stretch>
        </p:blipFill>
        <p:spPr>
          <a:xfrm>
            <a:off x="289915" y="1708796"/>
            <a:ext cx="8564170" cy="2562583"/>
          </a:xfrm>
          <a:prstGeom prst="rect">
            <a:avLst/>
          </a:prstGeom>
        </p:spPr>
      </p:pic>
    </p:spTree>
    <p:custDataLst>
      <p:tags r:id="rId1"/>
    </p:custDataLst>
    <p:extLst>
      <p:ext uri="{BB962C8B-B14F-4D97-AF65-F5344CB8AC3E}">
        <p14:creationId xmlns:p14="http://schemas.microsoft.com/office/powerpoint/2010/main" val="3429170991"/>
      </p:ext>
    </p:extLst>
  </p:cSld>
  <p:clrMapOvr>
    <a:masterClrMapping/>
  </p:clrMapOvr>
  <mc:AlternateContent xmlns:mc="http://schemas.openxmlformats.org/markup-compatibility/2006" xmlns:p14="http://schemas.microsoft.com/office/powerpoint/2010/main">
    <mc:Choice Requires="p14">
      <p:transition spd="slow" p14:dur="2000" advTm="17127"/>
    </mc:Choice>
    <mc:Fallback xmlns="">
      <p:transition spd="slow" advTm="171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pPr>
              <a:lnSpc>
                <a:spcPct val="107000"/>
              </a:lnSpc>
              <a:spcAft>
                <a:spcPts val="800"/>
              </a:spcAft>
            </a:pPr>
            <a:r>
              <a:rPr lang="en-GB" sz="1800" dirty="0">
                <a:effectLst/>
                <a:latin typeface="XCCW Joined 1a" panose="03050602040000000000" pitchFamily="66" charset="0"/>
                <a:ea typeface="Calibri" panose="020F0502020204030204" pitchFamily="34" charset="0"/>
                <a:cs typeface="Tahoma" panose="020B0604030504040204" pitchFamily="34" charset="0"/>
              </a:rPr>
              <a:t>L.O:I can compare the Maya creation story with the Christian creation story.</a:t>
            </a: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Aft>
                <a:spcPts val="800"/>
              </a:spcAft>
            </a:pPr>
            <a:r>
              <a:rPr lang="en-GB" sz="1800" dirty="0">
                <a:effectLst/>
                <a:latin typeface="XCCW Joined 1a" panose="03050602040000000000" pitchFamily="66" charset="0"/>
                <a:ea typeface="Calibri" panose="020F0502020204030204" pitchFamily="34" charset="0"/>
                <a:cs typeface="Tahoma" panose="020B0604030504040204" pitchFamily="34" charset="0"/>
              </a:rPr>
              <a:t>Order both creation stories.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dirty="0">
                <a:effectLst/>
                <a:latin typeface="XCCW Joined 1a" panose="03050602040000000000" pitchFamily="66" charset="0"/>
                <a:ea typeface="Calibri" panose="020F0502020204030204" pitchFamily="34" charset="0"/>
                <a:cs typeface="Tahoma" panose="020B0604030504040204" pitchFamily="34" charset="0"/>
              </a:rPr>
              <a:t>Identify similarities and differences.</a:t>
            </a: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Audio 1">
            <a:hlinkClick r:id="" action="ppaction://media"/>
            <a:extLst>
              <a:ext uri="{FF2B5EF4-FFF2-40B4-BE49-F238E27FC236}">
                <a16:creationId xmlns:a16="http://schemas.microsoft.com/office/drawing/2014/main" id="{3E7F9B5C-0CD7-43B2-A698-99A6C1E8CE0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1016181146"/>
      </p:ext>
    </p:extLst>
  </p:cSld>
  <p:clrMapOvr>
    <a:masterClrMapping/>
  </p:clrMapOvr>
  <mc:AlternateContent xmlns:mc="http://schemas.openxmlformats.org/markup-compatibility/2006" xmlns:p14="http://schemas.microsoft.com/office/powerpoint/2010/main">
    <mc:Choice Requires="p14">
      <p:transition spd="slow" p14:dur="2000" advTm="17796"/>
    </mc:Choice>
    <mc:Fallback xmlns="">
      <p:transition spd="slow" advTm="177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1058092"/>
            <a:ext cx="8137524" cy="5287146"/>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503239" y="1399241"/>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Speed Words</a:t>
            </a:r>
          </a:p>
        </p:txBody>
      </p:sp>
      <p:sp>
        <p:nvSpPr>
          <p:cNvPr id="20" name="Content Placeholder 15"/>
          <p:cNvSpPr txBox="1">
            <a:spLocks/>
          </p:cNvSpPr>
          <p:nvPr/>
        </p:nvSpPr>
        <p:spPr>
          <a:xfrm>
            <a:off x="691357" y="2280390"/>
            <a:ext cx="7886700" cy="2740596"/>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dirty="0"/>
              <a:t>hardier		determined	crumbled	</a:t>
            </a:r>
          </a:p>
          <a:p>
            <a:pPr marL="0" indent="0">
              <a:buNone/>
            </a:pPr>
            <a:r>
              <a:rPr lang="en-US" sz="3600" dirty="0"/>
              <a:t>deafening	 	worship		paste</a:t>
            </a:r>
          </a:p>
          <a:p>
            <a:pPr marL="0" indent="0">
              <a:buNone/>
            </a:pPr>
            <a:r>
              <a:rPr lang="en-US" sz="3600" dirty="0"/>
              <a:t>meaningless	vision</a:t>
            </a:r>
          </a:p>
          <a:p>
            <a:pPr marL="0" indent="0">
              <a:buNone/>
            </a:pPr>
            <a:endParaRPr lang="en-GB" sz="3600" dirty="0"/>
          </a:p>
        </p:txBody>
      </p:sp>
      <p:pic>
        <p:nvPicPr>
          <p:cNvPr id="6" name="Audio 5">
            <a:hlinkClick r:id="" action="ppaction://media"/>
            <a:extLst>
              <a:ext uri="{FF2B5EF4-FFF2-40B4-BE49-F238E27FC236}">
                <a16:creationId xmlns:a16="http://schemas.microsoft.com/office/drawing/2014/main" id="{838A606D-2C9F-45D0-B807-06D0D0F80C5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3442595741"/>
      </p:ext>
    </p:extLst>
  </p:cSld>
  <p:clrMapOvr>
    <a:masterClrMapping/>
  </p:clrMapOvr>
  <mc:AlternateContent xmlns:mc="http://schemas.openxmlformats.org/markup-compatibility/2006" xmlns:p14="http://schemas.microsoft.com/office/powerpoint/2010/main">
    <mc:Choice Requires="p14">
      <p:transition spd="slow" p14:dur="2000" advTm="60149"/>
    </mc:Choice>
    <mc:Fallback xmlns="">
      <p:transition spd="slow" advTm="601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3211" y="512763"/>
            <a:ext cx="8147552" cy="4941578"/>
          </a:xfrm>
          <a:prstGeom prst="rect">
            <a:avLst/>
          </a:prstGeom>
        </p:spPr>
      </p:pic>
      <p:sp>
        <p:nvSpPr>
          <p:cNvPr id="2" name="Rectangle 1"/>
          <p:cNvSpPr/>
          <p:nvPr/>
        </p:nvSpPr>
        <p:spPr>
          <a:xfrm>
            <a:off x="503238" y="4464908"/>
            <a:ext cx="8137525" cy="1880330"/>
          </a:xfrm>
          <a:prstGeom prst="rect">
            <a:avLst/>
          </a:prstGeom>
          <a:solidFill>
            <a:srgbClr val="394C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5"/>
          <p:cNvSpPr>
            <a:spLocks noGrp="1"/>
          </p:cNvSpPr>
          <p:nvPr>
            <p:ph type="title"/>
          </p:nvPr>
        </p:nvSpPr>
        <p:spPr>
          <a:xfrm>
            <a:off x="420688" y="4964406"/>
            <a:ext cx="8220075" cy="749903"/>
          </a:xfrm>
        </p:spPr>
        <p:txBody>
          <a:bodyPr>
            <a:noAutofit/>
          </a:bodyPr>
          <a:lstStyle/>
          <a:p>
            <a:pPr>
              <a:lnSpc>
                <a:spcPct val="100000"/>
              </a:lnSpc>
            </a:pPr>
            <a:r>
              <a:rPr lang="en-GB" dirty="0">
                <a:solidFill>
                  <a:schemeClr val="bg1"/>
                </a:solidFill>
                <a:latin typeface="HVD Bodedo" panose="02000605000000020003" pitchFamily="2" charset="0"/>
              </a:rPr>
              <a:t>Christian</a:t>
            </a:r>
            <a:br>
              <a:rPr lang="en-GB" dirty="0">
                <a:solidFill>
                  <a:schemeClr val="bg1"/>
                </a:solidFill>
                <a:latin typeface="HVD Bodedo" panose="02000605000000020003" pitchFamily="2" charset="0"/>
              </a:rPr>
            </a:br>
            <a:r>
              <a:rPr lang="en-GB" dirty="0">
                <a:solidFill>
                  <a:schemeClr val="bg1"/>
                </a:solidFill>
                <a:latin typeface="HVD Bodedo" panose="02000605000000020003" pitchFamily="2" charset="0"/>
              </a:rPr>
              <a:t>Creation Story</a:t>
            </a:r>
          </a:p>
        </p:txBody>
      </p:sp>
      <p:pic>
        <p:nvPicPr>
          <p:cNvPr id="4" name="Audio 3">
            <a:hlinkClick r:id="" action="ppaction://media"/>
            <a:extLst>
              <a:ext uri="{FF2B5EF4-FFF2-40B4-BE49-F238E27FC236}">
                <a16:creationId xmlns:a16="http://schemas.microsoft.com/office/drawing/2014/main" id="{BA4156AE-B57D-4936-BD1D-32BE11AE3645}"/>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139909667"/>
      </p:ext>
    </p:extLst>
  </p:cSld>
  <p:clrMapOvr>
    <a:masterClrMapping/>
  </p:clrMapOvr>
  <mc:AlternateContent xmlns:mc="http://schemas.openxmlformats.org/markup-compatibility/2006" xmlns:p14="http://schemas.microsoft.com/office/powerpoint/2010/main">
    <mc:Choice Requires="p14">
      <p:transition spd="slow" p14:dur="2000" advTm="3725"/>
    </mc:Choice>
    <mc:Fallback xmlns="">
      <p:transition spd="slow" advTm="37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98368" y="512762"/>
            <a:ext cx="8142395" cy="5832475"/>
          </a:xfrm>
          <a:prstGeom prst="rect">
            <a:avLst/>
          </a:prstGeom>
        </p:spPr>
      </p:pic>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first day, God created light and separated it from darkness.</a:t>
            </a:r>
          </a:p>
        </p:txBody>
      </p:sp>
      <p:pic>
        <p:nvPicPr>
          <p:cNvPr id="2" name="Audio 1">
            <a:hlinkClick r:id="" action="ppaction://media"/>
            <a:extLst>
              <a:ext uri="{FF2B5EF4-FFF2-40B4-BE49-F238E27FC236}">
                <a16:creationId xmlns:a16="http://schemas.microsoft.com/office/drawing/2014/main" id="{47514449-9FE8-4491-8FB4-7A1C2C7CEEC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1145520450"/>
      </p:ext>
    </p:extLst>
  </p:cSld>
  <p:clrMapOvr>
    <a:masterClrMapping/>
  </p:clrMapOvr>
  <mc:AlternateContent xmlns:mc="http://schemas.openxmlformats.org/markup-compatibility/2006" xmlns:p14="http://schemas.microsoft.com/office/powerpoint/2010/main">
    <mc:Choice Requires="p14">
      <p:transition spd="slow" p14:dur="2000" advTm="4886"/>
    </mc:Choice>
    <mc:Fallback xmlns="">
      <p:transition spd="slow" advTm="48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6568" y="512763"/>
            <a:ext cx="8154195" cy="5146632"/>
          </a:xfrm>
          <a:prstGeom prst="rect">
            <a:avLst/>
          </a:prstGeom>
        </p:spPr>
      </p:pic>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second day, God created the sky.</a:t>
            </a:r>
          </a:p>
        </p:txBody>
      </p:sp>
      <p:pic>
        <p:nvPicPr>
          <p:cNvPr id="2" name="Audio 1">
            <a:hlinkClick r:id="" action="ppaction://media"/>
            <a:extLst>
              <a:ext uri="{FF2B5EF4-FFF2-40B4-BE49-F238E27FC236}">
                <a16:creationId xmlns:a16="http://schemas.microsoft.com/office/drawing/2014/main" id="{B5053637-38DD-4C36-82DE-A0620FF0119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560795082"/>
      </p:ext>
    </p:extLst>
  </p:cSld>
  <p:clrMapOvr>
    <a:masterClrMapping/>
  </p:clrMapOvr>
  <mc:AlternateContent xmlns:mc="http://schemas.openxmlformats.org/markup-compatibility/2006" xmlns:p14="http://schemas.microsoft.com/office/powerpoint/2010/main">
    <mc:Choice Requires="p14">
      <p:transition spd="slow" p14:dur="2000" advTm="3957"/>
    </mc:Choice>
    <mc:Fallback xmlns="">
      <p:transition spd="slow" advTm="39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5" cstate="email">
            <a:extLst>
              <a:ext uri="{28A0092B-C50C-407E-A947-70E740481C1C}">
                <a14:useLocalDpi xmlns:a14="http://schemas.microsoft.com/office/drawing/2010/main"/>
              </a:ext>
            </a:extLst>
          </a:blip>
          <a:srcRect b="-12313"/>
          <a:stretch/>
        </p:blipFill>
        <p:spPr>
          <a:xfrm>
            <a:off x="492633" y="512763"/>
            <a:ext cx="8148130" cy="5410372"/>
          </a:xfrm>
          <a:prstGeom prst="rect">
            <a:avLst/>
          </a:prstGeom>
        </p:spPr>
      </p:pic>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third day, God created the land and sea. He also created trees and plants.</a:t>
            </a:r>
          </a:p>
        </p:txBody>
      </p:sp>
      <p:pic>
        <p:nvPicPr>
          <p:cNvPr id="3" name="Audio 2">
            <a:hlinkClick r:id="" action="ppaction://media"/>
            <a:extLst>
              <a:ext uri="{FF2B5EF4-FFF2-40B4-BE49-F238E27FC236}">
                <a16:creationId xmlns:a16="http://schemas.microsoft.com/office/drawing/2014/main" id="{64B7F70E-4C6E-4E50-BD3D-5F192A09651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635211261"/>
      </p:ext>
    </p:extLst>
  </p:cSld>
  <p:clrMapOvr>
    <a:masterClrMapping/>
  </p:clrMapOvr>
  <mc:AlternateContent xmlns:mc="http://schemas.openxmlformats.org/markup-compatibility/2006" xmlns:p14="http://schemas.microsoft.com/office/powerpoint/2010/main">
    <mc:Choice Requires="p14">
      <p:transition spd="slow" p14:dur="2000" advTm="6232"/>
    </mc:Choice>
    <mc:Fallback xmlns="">
      <p:transition spd="slow" advTm="62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3211" y="512763"/>
            <a:ext cx="8147552" cy="4941578"/>
          </a:xfrm>
          <a:prstGeom prst="rect">
            <a:avLst/>
          </a:prstGeom>
        </p:spPr>
      </p:pic>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fourth day, God created the sun, the moon and the stars.</a:t>
            </a:r>
          </a:p>
        </p:txBody>
      </p:sp>
      <p:pic>
        <p:nvPicPr>
          <p:cNvPr id="2" name="Audio 1">
            <a:hlinkClick r:id="" action="ppaction://media"/>
            <a:extLst>
              <a:ext uri="{FF2B5EF4-FFF2-40B4-BE49-F238E27FC236}">
                <a16:creationId xmlns:a16="http://schemas.microsoft.com/office/drawing/2014/main" id="{DB934949-0CB1-4678-9DC8-F4899844790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576203839"/>
      </p:ext>
    </p:extLst>
  </p:cSld>
  <p:clrMapOvr>
    <a:masterClrMapping/>
  </p:clrMapOvr>
  <mc:AlternateContent xmlns:mc="http://schemas.openxmlformats.org/markup-compatibility/2006" xmlns:p14="http://schemas.microsoft.com/office/powerpoint/2010/main">
    <mc:Choice Requires="p14">
      <p:transition spd="slow" p14:dur="2000" advTm="6093"/>
    </mc:Choice>
    <mc:Fallback xmlns="">
      <p:transition spd="slow" advTm="60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fifth day, God created birds and sea creatures.</a:t>
            </a:r>
          </a:p>
        </p:txBody>
      </p:sp>
      <p:pic>
        <p:nvPicPr>
          <p:cNvPr id="2" name="Picture 1"/>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03238" y="512025"/>
            <a:ext cx="8137525" cy="4795246"/>
          </a:xfrm>
          <a:prstGeom prst="rect">
            <a:avLst/>
          </a:prstGeom>
        </p:spPr>
      </p:pic>
      <p:pic>
        <p:nvPicPr>
          <p:cNvPr id="3" name="Audio 2">
            <a:hlinkClick r:id="" action="ppaction://media"/>
            <a:extLst>
              <a:ext uri="{FF2B5EF4-FFF2-40B4-BE49-F238E27FC236}">
                <a16:creationId xmlns:a16="http://schemas.microsoft.com/office/drawing/2014/main" id="{1072576D-0358-4D1A-8112-047812D379D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632255120"/>
      </p:ext>
    </p:extLst>
  </p:cSld>
  <p:clrMapOvr>
    <a:masterClrMapping/>
  </p:clrMapOvr>
  <mc:AlternateContent xmlns:mc="http://schemas.openxmlformats.org/markup-compatibility/2006" xmlns:p14="http://schemas.microsoft.com/office/powerpoint/2010/main">
    <mc:Choice Requires="p14">
      <p:transition spd="slow" p14:dur="2000" advTm="5280"/>
    </mc:Choice>
    <mc:Fallback xmlns="">
      <p:transition spd="slow" advTm="52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sixth day, God created all the other animals. He also created man and gave him great mental ability. God also gave man the power of speech and the responsibility to look after the animals on Earth.</a:t>
            </a:r>
          </a:p>
        </p:txBody>
      </p:sp>
      <p:pic>
        <p:nvPicPr>
          <p:cNvPr id="3" name="Picture 2"/>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03238" y="512763"/>
            <a:ext cx="8137525" cy="4794507"/>
          </a:xfrm>
          <a:prstGeom prst="rect">
            <a:avLst/>
          </a:prstGeom>
        </p:spPr>
      </p:pic>
      <p:pic>
        <p:nvPicPr>
          <p:cNvPr id="2" name="Audio 1">
            <a:hlinkClick r:id="" action="ppaction://media"/>
            <a:extLst>
              <a:ext uri="{FF2B5EF4-FFF2-40B4-BE49-F238E27FC236}">
                <a16:creationId xmlns:a16="http://schemas.microsoft.com/office/drawing/2014/main" id="{705C2018-1490-43E1-88FC-66C5515542E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737482499"/>
      </p:ext>
    </p:extLst>
  </p:cSld>
  <p:clrMapOvr>
    <a:masterClrMapping/>
  </p:clrMapOvr>
  <mc:AlternateContent xmlns:mc="http://schemas.openxmlformats.org/markup-compatibility/2006" xmlns:p14="http://schemas.microsoft.com/office/powerpoint/2010/main">
    <mc:Choice Requires="p14">
      <p:transition spd="slow" p14:dur="2000" advTm="14777"/>
    </mc:Choice>
    <mc:Fallback xmlns="">
      <p:transition spd="slow" advTm="147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8368" y="512763"/>
            <a:ext cx="8142395" cy="5688181"/>
          </a:xfrm>
          <a:prstGeom prst="rect">
            <a:avLst/>
          </a:prstGeom>
        </p:spPr>
      </p:pic>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seventh day, everything was created and God rested. Christians believe that they should work for six days and rest on the seventh day. By doing this, Christians show that they believe in God as the creator of the world.</a:t>
            </a:r>
          </a:p>
        </p:txBody>
      </p:sp>
      <p:pic>
        <p:nvPicPr>
          <p:cNvPr id="3" name="Audio 2">
            <a:hlinkClick r:id="" action="ppaction://media"/>
            <a:extLst>
              <a:ext uri="{FF2B5EF4-FFF2-40B4-BE49-F238E27FC236}">
                <a16:creationId xmlns:a16="http://schemas.microsoft.com/office/drawing/2014/main" id="{B870FE1A-C610-4892-93E9-1CD7868CA90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3746460729"/>
      </p:ext>
    </p:extLst>
  </p:cSld>
  <p:clrMapOvr>
    <a:masterClrMapping/>
  </p:clrMapOvr>
  <mc:AlternateContent xmlns:mc="http://schemas.openxmlformats.org/markup-compatibility/2006" xmlns:p14="http://schemas.microsoft.com/office/powerpoint/2010/main">
    <mc:Choice Requires="p14">
      <p:transition spd="slow" p14:dur="2000" advTm="16589"/>
    </mc:Choice>
    <mc:Fallback xmlns="">
      <p:transition spd="slow" advTm="165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0" descr="Portrait with Footer.pn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extBox 1"/>
          <p:cNvSpPr txBox="1">
            <a:spLocks noChangeArrowheads="1"/>
          </p:cNvSpPr>
          <p:nvPr/>
        </p:nvSpPr>
        <p:spPr bwMode="auto">
          <a:xfrm>
            <a:off x="2411413" y="1557338"/>
            <a:ext cx="4268787"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8000" dirty="0">
                <a:solidFill>
                  <a:schemeClr val="accent6">
                    <a:lumMod val="75000"/>
                  </a:schemeClr>
                </a:solidFill>
                <a:latin typeface="Sassoon Infant Md" pitchFamily="50" charset="0"/>
              </a:rPr>
              <a:t>Please continue to the next PPT</a:t>
            </a:r>
          </a:p>
        </p:txBody>
      </p:sp>
      <p:pic>
        <p:nvPicPr>
          <p:cNvPr id="3" name="Audio 2">
            <a:hlinkClick r:id="" action="ppaction://media"/>
            <a:extLst>
              <a:ext uri="{FF2B5EF4-FFF2-40B4-BE49-F238E27FC236}">
                <a16:creationId xmlns:a16="http://schemas.microsoft.com/office/drawing/2014/main" id="{8BE213DD-3D25-4873-9F8B-95C1227ECD2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431844585"/>
      </p:ext>
    </p:extLst>
  </p:cSld>
  <p:clrMapOvr>
    <a:masterClrMapping/>
  </p:clrMapOvr>
  <mc:AlternateContent xmlns:mc="http://schemas.openxmlformats.org/markup-compatibility/2006">
    <mc:Choice xmlns:p14="http://schemas.microsoft.com/office/powerpoint/2010/main" Requires="p14">
      <p:transition spd="slow" p14:dur="2000" advTm="5877"/>
    </mc:Choice>
    <mc:Fallback>
      <p:transition spd="slow" advTm="58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226</Words>
  <Application>Microsoft Office PowerPoint</Application>
  <PresentationFormat>On-screen Show (4:3)</PresentationFormat>
  <Paragraphs>23</Paragraphs>
  <Slides>13</Slides>
  <Notes>0</Notes>
  <HiddenSlides>0</HiddenSlides>
  <MMClips>13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Calibri</vt:lpstr>
      <vt:lpstr>HVD Bodedo</vt:lpstr>
      <vt:lpstr>BPreplay</vt:lpstr>
      <vt:lpstr>XCCW Joined 1a</vt:lpstr>
      <vt:lpstr>Arial</vt:lpstr>
      <vt:lpstr>Sassoon Infant Rg</vt:lpstr>
      <vt:lpstr>Sassoon Infant Md</vt:lpstr>
      <vt:lpstr>Office Theme</vt:lpstr>
      <vt:lpstr>PowerPoint Presentation</vt:lpstr>
      <vt:lpstr>PowerPoint Presentation</vt:lpstr>
      <vt:lpstr>PowerPoint Presentation</vt:lpstr>
      <vt:lpstr>PowerPoint Presentation</vt:lpstr>
      <vt:lpstr>Christian Creation Story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Naomi Akien</cp:lastModifiedBy>
  <cp:revision>101</cp:revision>
  <dcterms:created xsi:type="dcterms:W3CDTF">2014-10-01T16:09:27Z</dcterms:created>
  <dcterms:modified xsi:type="dcterms:W3CDTF">2021-02-21T20:23:24Z</dcterms:modified>
</cp:coreProperties>
</file>