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2" r:id="rId4"/>
    <p:sldId id="263" r:id="rId5"/>
    <p:sldId id="264" r:id="rId6"/>
    <p:sldId id="26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9DA68-8A78-432E-97E5-67E32EA1D6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4E6259-B715-4DC2-8753-70C9FCBDBE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DCA6A0-675B-4FB5-8868-1501FA8FDB1B}"/>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BDA3E8B4-121A-4799-AB4C-68A416773B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AB38B7-8CEF-497D-8448-4C4BFDFC079C}"/>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3222282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6EC9-4062-4BE5-B216-2BE304E707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C0C99A-5D8B-4BA3-8E46-A2647BBF8E3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51BAED-166B-4560-9E87-4290211350D4}"/>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A0B42078-ED3B-46BF-BEA9-3BF19F03AC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056F0-D8CA-4870-AA53-359EA46D7421}"/>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1106646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2976D-A4CB-46A5-8118-068C84C626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913EC45-5B91-474D-BD9F-2A439AEBA6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7185E9C-ACBB-4C9E-AC64-3190D65EC9FA}"/>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0AF2DE2B-5A78-4E67-B6CB-0EAD1237B4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5AA75B-B29E-427B-B772-FE2735506E5E}"/>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1040852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9CD8B-9BB7-4CE6-A065-16D9583A11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27E1DB-52DC-4677-B6CF-F89ADF7E262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CE4121B-4DC2-4120-B2BB-7E398DB6FDF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A9E62D7-AEE0-45B0-A6DD-7E4C61896DF6}"/>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6" name="Footer Placeholder 5">
            <a:extLst>
              <a:ext uri="{FF2B5EF4-FFF2-40B4-BE49-F238E27FC236}">
                <a16:creationId xmlns:a16="http://schemas.microsoft.com/office/drawing/2014/main" id="{03C576AB-1893-46B7-BAF7-401B18BD5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45AD21-6CEF-422F-A708-4818133BFA90}"/>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3061998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C8B06-A5C8-47CD-A550-95A7427973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A9EB43-CD38-429C-BEDD-D4B7B77AF9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0FBD3CF-25F1-407E-9CEA-3B9E4EB966E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16D1A5-65EB-4E56-B37F-B38083461A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F69DBA6-4968-4537-B3D5-EEF1391A27A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E749CF9-48DC-4DEC-8092-C8C6BA727435}"/>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8" name="Footer Placeholder 7">
            <a:extLst>
              <a:ext uri="{FF2B5EF4-FFF2-40B4-BE49-F238E27FC236}">
                <a16:creationId xmlns:a16="http://schemas.microsoft.com/office/drawing/2014/main" id="{34C8A965-AA9F-4653-8FC0-E1B0CF235F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FC21BB-2368-44AF-A34C-33704BC11198}"/>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4182732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929A4-C748-4C91-8F4A-879ECA4A5D1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9D2FC6-6724-403E-A6FE-668F86C78948}"/>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4" name="Footer Placeholder 3">
            <a:extLst>
              <a:ext uri="{FF2B5EF4-FFF2-40B4-BE49-F238E27FC236}">
                <a16:creationId xmlns:a16="http://schemas.microsoft.com/office/drawing/2014/main" id="{DA634EBA-FED4-435C-A05D-F881ED916B9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76CE8CC-DAEF-46D8-AE95-46EC3234528A}"/>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27704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3D1874-B634-48C3-9EB0-51C1D1DE1427}"/>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3" name="Footer Placeholder 2">
            <a:extLst>
              <a:ext uri="{FF2B5EF4-FFF2-40B4-BE49-F238E27FC236}">
                <a16:creationId xmlns:a16="http://schemas.microsoft.com/office/drawing/2014/main" id="{D60E1CF1-0799-4C79-9DE7-E197376BFA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48F82D-BE8C-4773-A293-9944392B0F3E}"/>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1016956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A11A6-FB5E-40EF-A1CB-20BA316F59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F1B0F2-F930-4278-AE84-13598B966C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C8AD9F-1AE4-4982-A2A8-69F8CCD96D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EDB479-AB15-48AA-B5A9-72344DC5C546}"/>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6" name="Footer Placeholder 5">
            <a:extLst>
              <a:ext uri="{FF2B5EF4-FFF2-40B4-BE49-F238E27FC236}">
                <a16:creationId xmlns:a16="http://schemas.microsoft.com/office/drawing/2014/main" id="{BCE08D4E-72F8-4DE2-A8EE-226FF3766F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9D554E-3CC1-4E95-941A-33089A862F1D}"/>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77094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CE151-9C0C-488E-A1E3-759CDFDC1A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C3E6F8-0ABB-466B-ADE8-6E7E6B39E0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58DF3D-1D50-4BF9-B793-C650FEDA51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E1FC4F-8917-47D7-BDEC-8CF91CFE5AB9}"/>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6" name="Footer Placeholder 5">
            <a:extLst>
              <a:ext uri="{FF2B5EF4-FFF2-40B4-BE49-F238E27FC236}">
                <a16:creationId xmlns:a16="http://schemas.microsoft.com/office/drawing/2014/main" id="{0416F968-C5DC-4357-B58D-777FA4CDEC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9DAD7F-111F-4B4C-AB9A-A251C8ECD30D}"/>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1685341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E4314-B08D-4F32-9A6B-7EE03BCCC5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F8CCD9-B07F-4B7F-BA5A-C2522C73670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3C3D82-6491-44F2-9A78-EE3D5CC17293}"/>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78194FED-6CA3-4D0D-8FC8-CA3D570F73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60DC7-AFF5-4E0E-9380-CBEFAF3273A1}"/>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2086817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AD944D-A1D2-43A8-9A83-F4A41BD30E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7A4F42-0461-4589-A009-E480E546436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21AC44-DD99-4C34-84D4-D92634549466}"/>
              </a:ext>
            </a:extLst>
          </p:cNvPr>
          <p:cNvSpPr>
            <a:spLocks noGrp="1"/>
          </p:cNvSpPr>
          <p:nvPr>
            <p:ph type="dt" sz="half" idx="10"/>
          </p:nvPr>
        </p:nvSpPr>
        <p:spPr/>
        <p:txBody>
          <a:body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C4B8F104-7163-43D3-8CFD-C3C5026F75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F6F663-53F3-4F5A-85F7-7ECF191AA947}"/>
              </a:ext>
            </a:extLst>
          </p:cNvPr>
          <p:cNvSpPr>
            <a:spLocks noGrp="1"/>
          </p:cNvSpPr>
          <p:nvPr>
            <p:ph type="sldNum" sz="quarter" idx="12"/>
          </p:nvPr>
        </p:nvSpPr>
        <p:spPr/>
        <p:txBody>
          <a:bodyPr/>
          <a:lstStyle/>
          <a:p>
            <a:fld id="{5AC9105E-0FFD-4FE2-824F-ED98FAA84E35}" type="slidenum">
              <a:rPr lang="en-GB" smtClean="0"/>
              <a:t>‹#›</a:t>
            </a:fld>
            <a:endParaRPr lang="en-GB"/>
          </a:p>
        </p:txBody>
      </p:sp>
    </p:spTree>
    <p:extLst>
      <p:ext uri="{BB962C8B-B14F-4D97-AF65-F5344CB8AC3E}">
        <p14:creationId xmlns:p14="http://schemas.microsoft.com/office/powerpoint/2010/main" val="547518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284122" y="1022406"/>
            <a:ext cx="9623756" cy="707886"/>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0678544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145336" y="74843"/>
            <a:ext cx="9901329" cy="429220"/>
          </a:xfrm>
        </p:spPr>
        <p:txBody>
          <a:bodyPr lIns="0" tIns="0" rIns="0" bIns="0"/>
          <a:lstStyle>
            <a:lvl1pPr>
              <a:defRPr sz="2789" b="0" i="0">
                <a:solidFill>
                  <a:srgbClr val="1B0C06"/>
                </a:solidFill>
                <a:latin typeface="Gill Sans MT"/>
                <a:cs typeface="Gill Sans MT"/>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9014493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1145336" y="74843"/>
            <a:ext cx="9901329" cy="429220"/>
          </a:xfrm>
        </p:spPr>
        <p:txBody>
          <a:bodyPr lIns="0" tIns="0" rIns="0" bIns="0"/>
          <a:lstStyle>
            <a:lvl1pPr>
              <a:defRPr sz="2789" b="0" i="0">
                <a:solidFill>
                  <a:srgbClr val="1B0C06"/>
                </a:solidFill>
                <a:latin typeface="Gill Sans MT"/>
                <a:cs typeface="Gill Sans MT"/>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1111733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1" y="0"/>
            <a:ext cx="12191999" cy="6857519"/>
          </a:xfrm>
          <a:prstGeom prst="rect">
            <a:avLst/>
          </a:prstGeom>
          <a:blipFill>
            <a:blip r:embed="rId2" cstate="print"/>
            <a:stretch>
              <a:fillRect/>
            </a:stretch>
          </a:blipFill>
        </p:spPr>
        <p:txBody>
          <a:bodyPr wrap="square" lIns="0" tIns="0" rIns="0" bIns="0" rtlCol="0"/>
          <a:lstStyle/>
          <a:p>
            <a:endParaRPr sz="1092"/>
          </a:p>
        </p:txBody>
      </p:sp>
      <p:sp>
        <p:nvSpPr>
          <p:cNvPr id="17" name="bg object 17"/>
          <p:cNvSpPr/>
          <p:nvPr/>
        </p:nvSpPr>
        <p:spPr>
          <a:xfrm>
            <a:off x="6502399" y="3682741"/>
            <a:ext cx="4337050" cy="3003339"/>
          </a:xfrm>
          <a:prstGeom prst="rect">
            <a:avLst/>
          </a:prstGeom>
          <a:blipFill>
            <a:blip r:embed="rId3" cstate="print"/>
            <a:stretch>
              <a:fillRect/>
            </a:stretch>
          </a:blipFill>
        </p:spPr>
        <p:txBody>
          <a:bodyPr wrap="square" lIns="0" tIns="0" rIns="0" bIns="0" rtlCol="0"/>
          <a:lstStyle/>
          <a:p>
            <a:endParaRPr sz="1092"/>
          </a:p>
        </p:txBody>
      </p:sp>
      <p:sp>
        <p:nvSpPr>
          <p:cNvPr id="18" name="bg object 18"/>
          <p:cNvSpPr/>
          <p:nvPr/>
        </p:nvSpPr>
        <p:spPr>
          <a:xfrm>
            <a:off x="6545848" y="3729910"/>
            <a:ext cx="4195674" cy="2854877"/>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19" name="bg object 19"/>
          <p:cNvSpPr/>
          <p:nvPr/>
        </p:nvSpPr>
        <p:spPr>
          <a:xfrm>
            <a:off x="6545854" y="3729907"/>
            <a:ext cx="4195957" cy="2855254"/>
          </a:xfrm>
          <a:custGeom>
            <a:avLst/>
            <a:gdLst/>
            <a:ahLst/>
            <a:cxnLst/>
            <a:rect l="l" t="t" r="r" b="b"/>
            <a:pathLst>
              <a:path w="6918959" h="4708525">
                <a:moveTo>
                  <a:pt x="0" y="186182"/>
                </a:moveTo>
                <a:lnTo>
                  <a:pt x="6794588" y="0"/>
                </a:lnTo>
                <a:lnTo>
                  <a:pt x="6918490" y="4521736"/>
                </a:lnTo>
                <a:lnTo>
                  <a:pt x="123891" y="4707909"/>
                </a:lnTo>
                <a:lnTo>
                  <a:pt x="0" y="186182"/>
                </a:lnTo>
                <a:close/>
              </a:path>
            </a:pathLst>
          </a:custGeom>
          <a:ln w="20941">
            <a:solidFill>
              <a:srgbClr val="BA3865"/>
            </a:solidFill>
          </a:ln>
        </p:spPr>
        <p:txBody>
          <a:bodyPr wrap="square" lIns="0" tIns="0" rIns="0" bIns="0" rtlCol="0"/>
          <a:lstStyle/>
          <a:p>
            <a:endParaRPr sz="1092"/>
          </a:p>
        </p:txBody>
      </p:sp>
      <p:sp>
        <p:nvSpPr>
          <p:cNvPr id="20" name="bg object 20"/>
          <p:cNvSpPr/>
          <p:nvPr/>
        </p:nvSpPr>
        <p:spPr>
          <a:xfrm>
            <a:off x="1200150" y="31748"/>
            <a:ext cx="4629150" cy="3250972"/>
          </a:xfrm>
          <a:prstGeom prst="rect">
            <a:avLst/>
          </a:prstGeom>
          <a:blipFill>
            <a:blip r:embed="rId5" cstate="print"/>
            <a:stretch>
              <a:fillRect/>
            </a:stretch>
          </a:blipFill>
        </p:spPr>
        <p:txBody>
          <a:bodyPr wrap="square" lIns="0" tIns="0" rIns="0" bIns="0" rtlCol="0"/>
          <a:lstStyle/>
          <a:p>
            <a:endParaRPr sz="1092"/>
          </a:p>
        </p:txBody>
      </p:sp>
      <p:sp>
        <p:nvSpPr>
          <p:cNvPr id="21" name="bg object 21"/>
          <p:cNvSpPr/>
          <p:nvPr/>
        </p:nvSpPr>
        <p:spPr>
          <a:xfrm>
            <a:off x="1247515" y="78640"/>
            <a:ext cx="4479527" cy="3105741"/>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22" name="bg object 22"/>
          <p:cNvSpPr/>
          <p:nvPr/>
        </p:nvSpPr>
        <p:spPr>
          <a:xfrm>
            <a:off x="1247514" y="78643"/>
            <a:ext cx="4479771" cy="3105931"/>
          </a:xfrm>
          <a:custGeom>
            <a:avLst/>
            <a:gdLst/>
            <a:ahLst/>
            <a:cxnLst/>
            <a:rect l="l" t="t" r="r" b="b"/>
            <a:pathLst>
              <a:path w="7386955" h="5121910">
                <a:moveTo>
                  <a:pt x="0" y="403307"/>
                </a:moveTo>
                <a:lnTo>
                  <a:pt x="7119259" y="0"/>
                </a:lnTo>
                <a:lnTo>
                  <a:pt x="7386549" y="4718275"/>
                </a:lnTo>
                <a:lnTo>
                  <a:pt x="267290" y="5121592"/>
                </a:lnTo>
                <a:lnTo>
                  <a:pt x="0" y="403307"/>
                </a:lnTo>
                <a:close/>
              </a:path>
            </a:pathLst>
          </a:custGeom>
          <a:ln w="20941">
            <a:solidFill>
              <a:srgbClr val="BA3865"/>
            </a:solidFill>
          </a:ln>
        </p:spPr>
        <p:txBody>
          <a:bodyPr wrap="square" lIns="0" tIns="0" rIns="0" bIns="0" rtlCol="0"/>
          <a:lstStyle/>
          <a:p>
            <a:endParaRPr sz="1092"/>
          </a:p>
        </p:txBody>
      </p:sp>
      <p:sp>
        <p:nvSpPr>
          <p:cNvPr id="23" name="bg object 23"/>
          <p:cNvSpPr/>
          <p:nvPr/>
        </p:nvSpPr>
        <p:spPr>
          <a:xfrm>
            <a:off x="1187450" y="3428759"/>
            <a:ext cx="4635500" cy="3257321"/>
          </a:xfrm>
          <a:prstGeom prst="rect">
            <a:avLst/>
          </a:prstGeom>
          <a:blipFill>
            <a:blip r:embed="rId7" cstate="print"/>
            <a:stretch>
              <a:fillRect/>
            </a:stretch>
          </a:blipFill>
        </p:spPr>
        <p:txBody>
          <a:bodyPr wrap="square" lIns="0" tIns="0" rIns="0" bIns="0" rtlCol="0"/>
          <a:lstStyle/>
          <a:p>
            <a:endParaRPr sz="1092"/>
          </a:p>
        </p:txBody>
      </p:sp>
      <p:sp>
        <p:nvSpPr>
          <p:cNvPr id="24" name="bg object 24"/>
          <p:cNvSpPr/>
          <p:nvPr/>
        </p:nvSpPr>
        <p:spPr>
          <a:xfrm>
            <a:off x="1234795" y="3478226"/>
            <a:ext cx="4487887" cy="3105430"/>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25" name="bg object 25"/>
          <p:cNvSpPr/>
          <p:nvPr/>
        </p:nvSpPr>
        <p:spPr>
          <a:xfrm>
            <a:off x="1234796" y="3478226"/>
            <a:ext cx="4488243" cy="3105546"/>
          </a:xfrm>
          <a:custGeom>
            <a:avLst/>
            <a:gdLst/>
            <a:ahLst/>
            <a:cxnLst/>
            <a:rect l="l" t="t" r="r" b="b"/>
            <a:pathLst>
              <a:path w="7400925" h="5121275">
                <a:moveTo>
                  <a:pt x="202737" y="0"/>
                </a:moveTo>
                <a:lnTo>
                  <a:pt x="7400340" y="302859"/>
                </a:lnTo>
                <a:lnTo>
                  <a:pt x="7197602" y="5121079"/>
                </a:lnTo>
                <a:lnTo>
                  <a:pt x="0" y="4818219"/>
                </a:lnTo>
                <a:lnTo>
                  <a:pt x="202737" y="0"/>
                </a:lnTo>
                <a:close/>
              </a:path>
            </a:pathLst>
          </a:custGeom>
          <a:ln w="20941">
            <a:solidFill>
              <a:srgbClr val="BA3865"/>
            </a:solidFill>
          </a:ln>
        </p:spPr>
        <p:txBody>
          <a:bodyPr wrap="square" lIns="0" tIns="0" rIns="0" bIns="0" rtlCol="0"/>
          <a:lstStyle/>
          <a:p>
            <a:endParaRPr sz="1092"/>
          </a:p>
        </p:txBody>
      </p:sp>
      <p:sp>
        <p:nvSpPr>
          <p:cNvPr id="26" name="bg object 26"/>
          <p:cNvSpPr/>
          <p:nvPr/>
        </p:nvSpPr>
        <p:spPr>
          <a:xfrm>
            <a:off x="6292850" y="114291"/>
            <a:ext cx="4705350" cy="3244622"/>
          </a:xfrm>
          <a:prstGeom prst="rect">
            <a:avLst/>
          </a:prstGeom>
          <a:blipFill>
            <a:blip r:embed="rId9" cstate="print"/>
            <a:stretch>
              <a:fillRect/>
            </a:stretch>
          </a:blipFill>
        </p:spPr>
        <p:txBody>
          <a:bodyPr wrap="square" lIns="0" tIns="0" rIns="0" bIns="0" rtlCol="0"/>
          <a:lstStyle/>
          <a:p>
            <a:endParaRPr sz="1092"/>
          </a:p>
        </p:txBody>
      </p:sp>
      <p:sp>
        <p:nvSpPr>
          <p:cNvPr id="27" name="bg object 27"/>
          <p:cNvSpPr/>
          <p:nvPr/>
        </p:nvSpPr>
        <p:spPr>
          <a:xfrm>
            <a:off x="6341166" y="158337"/>
            <a:ext cx="4556085" cy="3101428"/>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28" name="bg object 28"/>
          <p:cNvSpPr/>
          <p:nvPr/>
        </p:nvSpPr>
        <p:spPr>
          <a:xfrm>
            <a:off x="6341167" y="158338"/>
            <a:ext cx="4556404" cy="3101695"/>
          </a:xfrm>
          <a:custGeom>
            <a:avLst/>
            <a:gdLst/>
            <a:ahLst/>
            <a:cxnLst/>
            <a:rect l="l" t="t" r="r" b="b"/>
            <a:pathLst>
              <a:path w="7513319" h="5114925">
                <a:moveTo>
                  <a:pt x="143723" y="0"/>
                </a:moveTo>
                <a:lnTo>
                  <a:pt x="7512797" y="216213"/>
                </a:lnTo>
                <a:lnTo>
                  <a:pt x="7369074" y="5114483"/>
                </a:lnTo>
                <a:lnTo>
                  <a:pt x="0" y="4898269"/>
                </a:lnTo>
                <a:lnTo>
                  <a:pt x="143723" y="0"/>
                </a:lnTo>
                <a:close/>
              </a:path>
            </a:pathLst>
          </a:custGeom>
          <a:ln w="20941">
            <a:solidFill>
              <a:srgbClr val="BA3865"/>
            </a:solidFill>
          </a:ln>
        </p:spPr>
        <p:txBody>
          <a:bodyPr wrap="square" lIns="0" tIns="0" rIns="0" bIns="0" rtlCol="0"/>
          <a:lstStyle/>
          <a:p>
            <a:endParaRPr sz="1092"/>
          </a:p>
        </p:txBody>
      </p:sp>
      <p:sp>
        <p:nvSpPr>
          <p:cNvPr id="29" name="bg object 29"/>
          <p:cNvSpPr/>
          <p:nvPr/>
        </p:nvSpPr>
        <p:spPr>
          <a:xfrm>
            <a:off x="1758950" y="2692211"/>
            <a:ext cx="8756649" cy="1517543"/>
          </a:xfrm>
          <a:prstGeom prst="rect">
            <a:avLst/>
          </a:prstGeom>
          <a:blipFill>
            <a:blip r:embed="rId11" cstate="print"/>
            <a:stretch>
              <a:fillRect/>
            </a:stretch>
          </a:blipFill>
        </p:spPr>
        <p:txBody>
          <a:bodyPr wrap="square" lIns="0" tIns="0" rIns="0" bIns="0" rtlCol="0"/>
          <a:lstStyle/>
          <a:p>
            <a:endParaRPr sz="1092"/>
          </a:p>
        </p:txBody>
      </p:sp>
      <p:sp>
        <p:nvSpPr>
          <p:cNvPr id="30" name="bg object 30"/>
          <p:cNvSpPr/>
          <p:nvPr/>
        </p:nvSpPr>
        <p:spPr>
          <a:xfrm>
            <a:off x="1847850" y="2749357"/>
            <a:ext cx="8490114" cy="1352732"/>
          </a:xfrm>
          <a:custGeom>
            <a:avLst/>
            <a:gdLst/>
            <a:ahLst/>
            <a:cxnLst/>
            <a:rect l="l" t="t" r="r" b="b"/>
            <a:pathLst>
              <a:path w="13999844" h="2230754">
                <a:moveTo>
                  <a:pt x="13999573" y="0"/>
                </a:moveTo>
                <a:lnTo>
                  <a:pt x="0" y="0"/>
                </a:lnTo>
                <a:lnTo>
                  <a:pt x="0" y="2230298"/>
                </a:lnTo>
                <a:lnTo>
                  <a:pt x="13999573" y="2230298"/>
                </a:lnTo>
                <a:lnTo>
                  <a:pt x="13999573" y="0"/>
                </a:lnTo>
                <a:close/>
              </a:path>
            </a:pathLst>
          </a:custGeom>
          <a:solidFill>
            <a:srgbClr val="56C1D6"/>
          </a:solidFill>
        </p:spPr>
        <p:txBody>
          <a:bodyPr wrap="square" lIns="0" tIns="0" rIns="0" bIns="0" rtlCol="0"/>
          <a:lstStyle/>
          <a:p>
            <a:endParaRPr sz="1092"/>
          </a:p>
        </p:txBody>
      </p:sp>
      <p:sp>
        <p:nvSpPr>
          <p:cNvPr id="31" name="bg object 31"/>
          <p:cNvSpPr/>
          <p:nvPr/>
        </p:nvSpPr>
        <p:spPr>
          <a:xfrm>
            <a:off x="2152650" y="3079534"/>
            <a:ext cx="7873999" cy="368274"/>
          </a:xfrm>
          <a:prstGeom prst="rect">
            <a:avLst/>
          </a:prstGeom>
          <a:blipFill>
            <a:blip r:embed="rId12" cstate="print"/>
            <a:stretch>
              <a:fillRect/>
            </a:stretch>
          </a:blipFill>
        </p:spPr>
        <p:txBody>
          <a:bodyPr wrap="square" lIns="0" tIns="0" rIns="0" bIns="0" rtlCol="0"/>
          <a:lstStyle/>
          <a:p>
            <a:endParaRPr sz="1092"/>
          </a:p>
        </p:txBody>
      </p:sp>
      <p:sp>
        <p:nvSpPr>
          <p:cNvPr id="32" name="bg object 32"/>
          <p:cNvSpPr/>
          <p:nvPr/>
        </p:nvSpPr>
        <p:spPr>
          <a:xfrm>
            <a:off x="2292350" y="3504954"/>
            <a:ext cx="7594599" cy="368274"/>
          </a:xfrm>
          <a:prstGeom prst="rect">
            <a:avLst/>
          </a:prstGeom>
          <a:blipFill>
            <a:blip r:embed="rId13" cstate="print"/>
            <a:stretch>
              <a:fillRect/>
            </a:stretch>
          </a:blipFill>
        </p:spPr>
        <p:txBody>
          <a:bodyPr wrap="square" lIns="0" tIns="0" rIns="0" bIns="0" rtlCol="0"/>
          <a:lstStyle/>
          <a:p>
            <a:endParaRPr sz="1092"/>
          </a:p>
        </p:txBody>
      </p:sp>
      <p:sp>
        <p:nvSpPr>
          <p:cNvPr id="2" name="Holder 2"/>
          <p:cNvSpPr>
            <a:spLocks noGrp="1"/>
          </p:cNvSpPr>
          <p:nvPr>
            <p:ph type="title"/>
          </p:nvPr>
        </p:nvSpPr>
        <p:spPr>
          <a:xfrm>
            <a:off x="1145336" y="74843"/>
            <a:ext cx="9901329" cy="429220"/>
          </a:xfrm>
        </p:spPr>
        <p:txBody>
          <a:bodyPr lIns="0" tIns="0" rIns="0" bIns="0"/>
          <a:lstStyle>
            <a:lvl1pPr>
              <a:defRPr sz="2789" b="0" i="0">
                <a:solidFill>
                  <a:srgbClr val="1B0C06"/>
                </a:solidFill>
                <a:latin typeface="Gill Sans MT"/>
                <a:cs typeface="Gill Sans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52218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08242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C48028-7B65-4B39-A7E2-9AB2E94C07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AD5139-D5F7-42E6-8423-EEE996ABB5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7E7679-3B96-48F5-98F1-2A1C97917E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E5E82F-4FF5-4C6B-8201-25F4369546E3}" type="datetimeFigureOut">
              <a:rPr lang="en-GB" smtClean="0"/>
              <a:t>25/02/2021</a:t>
            </a:fld>
            <a:endParaRPr lang="en-GB"/>
          </a:p>
        </p:txBody>
      </p:sp>
      <p:sp>
        <p:nvSpPr>
          <p:cNvPr id="5" name="Footer Placeholder 4">
            <a:extLst>
              <a:ext uri="{FF2B5EF4-FFF2-40B4-BE49-F238E27FC236}">
                <a16:creationId xmlns:a16="http://schemas.microsoft.com/office/drawing/2014/main" id="{C003D8D3-78EA-4F7E-868D-71C000F6AD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17FA1A-229B-4C16-B7FA-DB519386E2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C9105E-0FFD-4FE2-824F-ED98FAA84E35}" type="slidenum">
              <a:rPr lang="en-GB" smtClean="0"/>
              <a:t>‹#›</a:t>
            </a:fld>
            <a:endParaRPr lang="en-GB"/>
          </a:p>
        </p:txBody>
      </p:sp>
    </p:spTree>
    <p:extLst>
      <p:ext uri="{BB962C8B-B14F-4D97-AF65-F5344CB8AC3E}">
        <p14:creationId xmlns:p14="http://schemas.microsoft.com/office/powerpoint/2010/main" val="23557092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1" y="0"/>
            <a:ext cx="12191999" cy="6857519"/>
          </a:xfrm>
          <a:prstGeom prst="rect">
            <a:avLst/>
          </a:prstGeom>
          <a:blipFill>
            <a:blip r:embed="rId7" cstate="print"/>
            <a:stretch>
              <a:fillRect/>
            </a:stretch>
          </a:blipFill>
        </p:spPr>
        <p:txBody>
          <a:bodyPr wrap="square" lIns="0" tIns="0" rIns="0" bIns="0" rtlCol="0"/>
          <a:lstStyle/>
          <a:p>
            <a:endParaRPr sz="1092"/>
          </a:p>
        </p:txBody>
      </p:sp>
      <p:sp>
        <p:nvSpPr>
          <p:cNvPr id="2" name="Holder 2"/>
          <p:cNvSpPr>
            <a:spLocks noGrp="1"/>
          </p:cNvSpPr>
          <p:nvPr>
            <p:ph type="title"/>
          </p:nvPr>
        </p:nvSpPr>
        <p:spPr>
          <a:xfrm>
            <a:off x="1145336" y="74843"/>
            <a:ext cx="9901329" cy="707886"/>
          </a:xfrm>
          <a:prstGeom prst="rect">
            <a:avLst/>
          </a:prstGeom>
        </p:spPr>
        <p:txBody>
          <a:bodyPr wrap="square" lIns="0" tIns="0" rIns="0" bIns="0">
            <a:spAutoFit/>
          </a:bodyPr>
          <a:lstStyle>
            <a:lvl1pPr>
              <a:defRPr sz="4600" b="0" i="0">
                <a:solidFill>
                  <a:srgbClr val="1B0C06"/>
                </a:solidFill>
                <a:latin typeface="Gill Sans MT"/>
                <a:cs typeface="Gill Sans MT"/>
              </a:defRPr>
            </a:lvl1pPr>
          </a:lstStyle>
          <a:p>
            <a:endParaRPr/>
          </a:p>
        </p:txBody>
      </p:sp>
      <p:sp>
        <p:nvSpPr>
          <p:cNvPr id="3" name="Holder 3"/>
          <p:cNvSpPr>
            <a:spLocks noGrp="1"/>
          </p:cNvSpPr>
          <p:nvPr>
            <p:ph type="body" idx="1"/>
          </p:nvPr>
        </p:nvSpPr>
        <p:spPr>
          <a:xfrm>
            <a:off x="3087424" y="2097176"/>
            <a:ext cx="6017153"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2/25/2021</a:t>
            </a:fld>
            <a:endParaRPr lang="en-US"/>
          </a:p>
        </p:txBody>
      </p:sp>
      <p:sp>
        <p:nvSpPr>
          <p:cNvPr id="6" name="Holder 6"/>
          <p:cNvSpPr>
            <a:spLocks noGrp="1"/>
          </p:cNvSpPr>
          <p:nvPr>
            <p:ph type="sldNum" sz="quarter" idx="7"/>
          </p:nvPr>
        </p:nvSpPr>
        <p:spPr>
          <a:xfrm>
            <a:off x="8778241"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774036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277246">
        <a:defRPr>
          <a:latin typeface="+mn-lt"/>
          <a:ea typeface="+mn-ea"/>
          <a:cs typeface="+mn-cs"/>
        </a:defRPr>
      </a:lvl2pPr>
      <a:lvl3pPr marL="554492">
        <a:defRPr>
          <a:latin typeface="+mn-lt"/>
          <a:ea typeface="+mn-ea"/>
          <a:cs typeface="+mn-cs"/>
        </a:defRPr>
      </a:lvl3pPr>
      <a:lvl4pPr marL="831738">
        <a:defRPr>
          <a:latin typeface="+mn-lt"/>
          <a:ea typeface="+mn-ea"/>
          <a:cs typeface="+mn-cs"/>
        </a:defRPr>
      </a:lvl4pPr>
      <a:lvl5pPr marL="1108984">
        <a:defRPr>
          <a:latin typeface="+mn-lt"/>
          <a:ea typeface="+mn-ea"/>
          <a:cs typeface="+mn-cs"/>
        </a:defRPr>
      </a:lvl5pPr>
      <a:lvl6pPr marL="1386230">
        <a:defRPr>
          <a:latin typeface="+mn-lt"/>
          <a:ea typeface="+mn-ea"/>
          <a:cs typeface="+mn-cs"/>
        </a:defRPr>
      </a:lvl6pPr>
      <a:lvl7pPr marL="1663476">
        <a:defRPr>
          <a:latin typeface="+mn-lt"/>
          <a:ea typeface="+mn-ea"/>
          <a:cs typeface="+mn-cs"/>
        </a:defRPr>
      </a:lvl7pPr>
      <a:lvl8pPr marL="1940723">
        <a:defRPr>
          <a:latin typeface="+mn-lt"/>
          <a:ea typeface="+mn-ea"/>
          <a:cs typeface="+mn-cs"/>
        </a:defRPr>
      </a:lvl8pPr>
      <a:lvl9pPr marL="2217969">
        <a:defRPr>
          <a:latin typeface="+mn-lt"/>
          <a:ea typeface="+mn-ea"/>
          <a:cs typeface="+mn-cs"/>
        </a:defRPr>
      </a:lvl9pPr>
    </p:bodyStyle>
    <p:otherStyle>
      <a:lvl1pPr marL="0">
        <a:defRPr>
          <a:latin typeface="+mn-lt"/>
          <a:ea typeface="+mn-ea"/>
          <a:cs typeface="+mn-cs"/>
        </a:defRPr>
      </a:lvl1pPr>
      <a:lvl2pPr marL="277246">
        <a:defRPr>
          <a:latin typeface="+mn-lt"/>
          <a:ea typeface="+mn-ea"/>
          <a:cs typeface="+mn-cs"/>
        </a:defRPr>
      </a:lvl2pPr>
      <a:lvl3pPr marL="554492">
        <a:defRPr>
          <a:latin typeface="+mn-lt"/>
          <a:ea typeface="+mn-ea"/>
          <a:cs typeface="+mn-cs"/>
        </a:defRPr>
      </a:lvl3pPr>
      <a:lvl4pPr marL="831738">
        <a:defRPr>
          <a:latin typeface="+mn-lt"/>
          <a:ea typeface="+mn-ea"/>
          <a:cs typeface="+mn-cs"/>
        </a:defRPr>
      </a:lvl4pPr>
      <a:lvl5pPr marL="1108984">
        <a:defRPr>
          <a:latin typeface="+mn-lt"/>
          <a:ea typeface="+mn-ea"/>
          <a:cs typeface="+mn-cs"/>
        </a:defRPr>
      </a:lvl5pPr>
      <a:lvl6pPr marL="1386230">
        <a:defRPr>
          <a:latin typeface="+mn-lt"/>
          <a:ea typeface="+mn-ea"/>
          <a:cs typeface="+mn-cs"/>
        </a:defRPr>
      </a:lvl6pPr>
      <a:lvl7pPr marL="1663476">
        <a:defRPr>
          <a:latin typeface="+mn-lt"/>
          <a:ea typeface="+mn-ea"/>
          <a:cs typeface="+mn-cs"/>
        </a:defRPr>
      </a:lvl7pPr>
      <a:lvl8pPr marL="1940723">
        <a:defRPr>
          <a:latin typeface="+mn-lt"/>
          <a:ea typeface="+mn-ea"/>
          <a:cs typeface="+mn-cs"/>
        </a:defRPr>
      </a:lvl8pPr>
      <a:lvl9pPr marL="2217969">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audio" Target="../media/media1.m4a"/><Relationship Id="rId7" Type="http://schemas.openxmlformats.org/officeDocument/2006/relationships/image" Target="../media/image15.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4.png"/><Relationship Id="rId11" Type="http://schemas.openxmlformats.org/officeDocument/2006/relationships/image" Target="../media/image18.png"/><Relationship Id="rId5" Type="http://schemas.openxmlformats.org/officeDocument/2006/relationships/image" Target="../media/image13.png"/><Relationship Id="rId10" Type="http://schemas.openxmlformats.org/officeDocument/2006/relationships/hyperlink" Target="http://www.planbee.com/" TargetMode="External"/><Relationship Id="rId4" Type="http://schemas.openxmlformats.org/officeDocument/2006/relationships/slideLayout" Target="../slideLayouts/slideLayout13.xml"/><Relationship Id="rId9"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audio" Target="../media/media2.m4a"/><Relationship Id="rId7" Type="http://schemas.openxmlformats.org/officeDocument/2006/relationships/hyperlink" Target="http://www.planbee.com/" TargetMode="External"/><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audio" Target="../media/media3.m4a"/><Relationship Id="rId7" Type="http://schemas.openxmlformats.org/officeDocument/2006/relationships/image" Target="../media/image23.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2.png"/><Relationship Id="rId11" Type="http://schemas.openxmlformats.org/officeDocument/2006/relationships/image" Target="../media/image18.png"/><Relationship Id="rId5" Type="http://schemas.openxmlformats.org/officeDocument/2006/relationships/image" Target="../media/image21.png"/><Relationship Id="rId10" Type="http://schemas.openxmlformats.org/officeDocument/2006/relationships/hyperlink" Target="http://www.planbee.com/" TargetMode="External"/><Relationship Id="rId4" Type="http://schemas.openxmlformats.org/officeDocument/2006/relationships/slideLayout" Target="../slideLayouts/slideLayout16.xml"/><Relationship Id="rId9" Type="http://schemas.openxmlformats.org/officeDocument/2006/relationships/image" Target="../media/image25.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8.png"/><Relationship Id="rId5" Type="http://schemas.openxmlformats.org/officeDocument/2006/relationships/hyperlink" Target="http://www.planbee.com/" TargetMode="External"/><Relationship Id="rId4"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audio" Target="../media/media5.m4a"/><Relationship Id="rId7" Type="http://schemas.openxmlformats.org/officeDocument/2006/relationships/image" Target="../media/image28.png"/><Relationship Id="rId12" Type="http://schemas.openxmlformats.org/officeDocument/2006/relationships/image" Target="../media/image18.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7.png"/><Relationship Id="rId11" Type="http://schemas.openxmlformats.org/officeDocument/2006/relationships/hyperlink" Target="http://www.planbee.com/" TargetMode="External"/><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slideLayout" Target="../slideLayouts/slideLayout7.xml"/><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711906" y="1479446"/>
            <a:ext cx="1847925" cy="2876432"/>
            <a:chOff x="11067725" y="2439716"/>
            <a:chExt cx="3047365" cy="4743450"/>
          </a:xfrm>
        </p:grpSpPr>
        <p:sp>
          <p:nvSpPr>
            <p:cNvPr id="3" name="object 3"/>
            <p:cNvSpPr/>
            <p:nvPr/>
          </p:nvSpPr>
          <p:spPr>
            <a:xfrm>
              <a:off x="11067725" y="2439716"/>
              <a:ext cx="3047027" cy="4743311"/>
            </a:xfrm>
            <a:prstGeom prst="rect">
              <a:avLst/>
            </a:prstGeom>
            <a:blipFill>
              <a:blip r:embed="rId5" cstate="print"/>
              <a:stretch>
                <a:fillRect/>
              </a:stretch>
            </a:blipFill>
          </p:spPr>
          <p:txBody>
            <a:bodyPr wrap="square" lIns="0" tIns="0" rIns="0" bIns="0" rtlCol="0"/>
            <a:lstStyle/>
            <a:p>
              <a:pPr defTabSz="554492"/>
              <a:endParaRPr sz="1092">
                <a:solidFill>
                  <a:prstClr val="black"/>
                </a:solidFill>
                <a:latin typeface="Calibri"/>
              </a:endParaRPr>
            </a:p>
          </p:txBody>
        </p:sp>
        <p:sp>
          <p:nvSpPr>
            <p:cNvPr id="4" name="object 4"/>
            <p:cNvSpPr/>
            <p:nvPr/>
          </p:nvSpPr>
          <p:spPr>
            <a:xfrm>
              <a:off x="11298305" y="2527736"/>
              <a:ext cx="2636520" cy="4466590"/>
            </a:xfrm>
            <a:custGeom>
              <a:avLst/>
              <a:gdLst/>
              <a:ahLst/>
              <a:cxnLst/>
              <a:rect l="l" t="t" r="r" b="b"/>
              <a:pathLst>
                <a:path w="2636519" h="4466590">
                  <a:moveTo>
                    <a:pt x="2636150" y="0"/>
                  </a:moveTo>
                  <a:lnTo>
                    <a:pt x="1469630" y="2614119"/>
                  </a:lnTo>
                  <a:lnTo>
                    <a:pt x="1420800" y="2606852"/>
                  </a:lnTo>
                  <a:lnTo>
                    <a:pt x="1371693" y="2601128"/>
                  </a:lnTo>
                  <a:lnTo>
                    <a:pt x="1322375" y="2596949"/>
                  </a:lnTo>
                  <a:lnTo>
                    <a:pt x="1272913" y="2594315"/>
                  </a:lnTo>
                  <a:lnTo>
                    <a:pt x="1223373" y="2593227"/>
                  </a:lnTo>
                  <a:lnTo>
                    <a:pt x="1173822" y="2593686"/>
                  </a:lnTo>
                  <a:lnTo>
                    <a:pt x="1124325" y="2595691"/>
                  </a:lnTo>
                  <a:lnTo>
                    <a:pt x="1074949" y="2599244"/>
                  </a:lnTo>
                  <a:lnTo>
                    <a:pt x="1025761" y="2604345"/>
                  </a:lnTo>
                  <a:lnTo>
                    <a:pt x="976825" y="2610994"/>
                  </a:lnTo>
                  <a:lnTo>
                    <a:pt x="928210" y="2619194"/>
                  </a:lnTo>
                  <a:lnTo>
                    <a:pt x="879981" y="2628943"/>
                  </a:lnTo>
                  <a:lnTo>
                    <a:pt x="832204" y="2640243"/>
                  </a:lnTo>
                  <a:lnTo>
                    <a:pt x="784945" y="2653094"/>
                  </a:lnTo>
                  <a:lnTo>
                    <a:pt x="738272" y="2667497"/>
                  </a:lnTo>
                  <a:lnTo>
                    <a:pt x="692249" y="2683453"/>
                  </a:lnTo>
                  <a:lnTo>
                    <a:pt x="646944" y="2700962"/>
                  </a:lnTo>
                  <a:lnTo>
                    <a:pt x="602423" y="2720025"/>
                  </a:lnTo>
                  <a:lnTo>
                    <a:pt x="558752" y="2740642"/>
                  </a:lnTo>
                  <a:lnTo>
                    <a:pt x="515997" y="2762814"/>
                  </a:lnTo>
                  <a:lnTo>
                    <a:pt x="474224" y="2786541"/>
                  </a:lnTo>
                  <a:lnTo>
                    <a:pt x="433501" y="2811825"/>
                  </a:lnTo>
                  <a:lnTo>
                    <a:pt x="393892" y="2838666"/>
                  </a:lnTo>
                  <a:lnTo>
                    <a:pt x="355465" y="2867064"/>
                  </a:lnTo>
                  <a:lnTo>
                    <a:pt x="315969" y="2898980"/>
                  </a:lnTo>
                  <a:lnTo>
                    <a:pt x="278796" y="2931945"/>
                  </a:lnTo>
                  <a:lnTo>
                    <a:pt x="243947" y="2965896"/>
                  </a:lnTo>
                  <a:lnTo>
                    <a:pt x="211420" y="3000770"/>
                  </a:lnTo>
                  <a:lnTo>
                    <a:pt x="181217" y="3036502"/>
                  </a:lnTo>
                  <a:lnTo>
                    <a:pt x="153338" y="3073029"/>
                  </a:lnTo>
                  <a:lnTo>
                    <a:pt x="127781" y="3110288"/>
                  </a:lnTo>
                  <a:lnTo>
                    <a:pt x="104548" y="3148215"/>
                  </a:lnTo>
                  <a:lnTo>
                    <a:pt x="83639" y="3186746"/>
                  </a:lnTo>
                  <a:lnTo>
                    <a:pt x="65052" y="3225818"/>
                  </a:lnTo>
                  <a:lnTo>
                    <a:pt x="48789" y="3265367"/>
                  </a:lnTo>
                  <a:lnTo>
                    <a:pt x="34849" y="3305330"/>
                  </a:lnTo>
                  <a:lnTo>
                    <a:pt x="23233" y="3345642"/>
                  </a:lnTo>
                  <a:lnTo>
                    <a:pt x="13939" y="3386241"/>
                  </a:lnTo>
                  <a:lnTo>
                    <a:pt x="6969" y="3427062"/>
                  </a:lnTo>
                  <a:lnTo>
                    <a:pt x="2323" y="3468043"/>
                  </a:lnTo>
                  <a:lnTo>
                    <a:pt x="0" y="3509118"/>
                  </a:lnTo>
                  <a:lnTo>
                    <a:pt x="0" y="3550226"/>
                  </a:lnTo>
                  <a:lnTo>
                    <a:pt x="2323" y="3591302"/>
                  </a:lnTo>
                  <a:lnTo>
                    <a:pt x="6969" y="3632282"/>
                  </a:lnTo>
                  <a:lnTo>
                    <a:pt x="13939" y="3673103"/>
                  </a:lnTo>
                  <a:lnTo>
                    <a:pt x="23233" y="3713702"/>
                  </a:lnTo>
                  <a:lnTo>
                    <a:pt x="34849" y="3754014"/>
                  </a:lnTo>
                  <a:lnTo>
                    <a:pt x="48789" y="3793977"/>
                  </a:lnTo>
                  <a:lnTo>
                    <a:pt x="65052" y="3833526"/>
                  </a:lnTo>
                  <a:lnTo>
                    <a:pt x="83639" y="3872598"/>
                  </a:lnTo>
                  <a:lnTo>
                    <a:pt x="104548" y="3911129"/>
                  </a:lnTo>
                  <a:lnTo>
                    <a:pt x="127781" y="3949056"/>
                  </a:lnTo>
                  <a:lnTo>
                    <a:pt x="153338" y="3986315"/>
                  </a:lnTo>
                  <a:lnTo>
                    <a:pt x="181217" y="4022842"/>
                  </a:lnTo>
                  <a:lnTo>
                    <a:pt x="211420" y="4058575"/>
                  </a:lnTo>
                  <a:lnTo>
                    <a:pt x="243947" y="4093448"/>
                  </a:lnTo>
                  <a:lnTo>
                    <a:pt x="278796" y="4127399"/>
                  </a:lnTo>
                  <a:lnTo>
                    <a:pt x="315969" y="4160365"/>
                  </a:lnTo>
                  <a:lnTo>
                    <a:pt x="355465" y="4192280"/>
                  </a:lnTo>
                  <a:lnTo>
                    <a:pt x="392525" y="4219711"/>
                  </a:lnTo>
                  <a:lnTo>
                    <a:pt x="430688" y="4245697"/>
                  </a:lnTo>
                  <a:lnTo>
                    <a:pt x="469894" y="4270240"/>
                  </a:lnTo>
                  <a:lnTo>
                    <a:pt x="510085" y="4293339"/>
                  </a:lnTo>
                  <a:lnTo>
                    <a:pt x="551201" y="4314995"/>
                  </a:lnTo>
                  <a:lnTo>
                    <a:pt x="593181" y="4335207"/>
                  </a:lnTo>
                  <a:lnTo>
                    <a:pt x="635966" y="4353975"/>
                  </a:lnTo>
                  <a:lnTo>
                    <a:pt x="679498" y="4371299"/>
                  </a:lnTo>
                  <a:lnTo>
                    <a:pt x="723715" y="4387180"/>
                  </a:lnTo>
                  <a:lnTo>
                    <a:pt x="768558" y="4401617"/>
                  </a:lnTo>
                  <a:lnTo>
                    <a:pt x="813968" y="4414610"/>
                  </a:lnTo>
                  <a:lnTo>
                    <a:pt x="859885" y="4426160"/>
                  </a:lnTo>
                  <a:lnTo>
                    <a:pt x="906249" y="4436266"/>
                  </a:lnTo>
                  <a:lnTo>
                    <a:pt x="953001" y="4444928"/>
                  </a:lnTo>
                  <a:lnTo>
                    <a:pt x="1000082" y="4452147"/>
                  </a:lnTo>
                  <a:lnTo>
                    <a:pt x="1047430" y="4457921"/>
                  </a:lnTo>
                  <a:lnTo>
                    <a:pt x="1094987" y="4462252"/>
                  </a:lnTo>
                  <a:lnTo>
                    <a:pt x="1142694" y="4465140"/>
                  </a:lnTo>
                  <a:lnTo>
                    <a:pt x="1190490" y="4466584"/>
                  </a:lnTo>
                  <a:lnTo>
                    <a:pt x="1238315" y="4466584"/>
                  </a:lnTo>
                  <a:lnTo>
                    <a:pt x="1286111" y="4465140"/>
                  </a:lnTo>
                  <a:lnTo>
                    <a:pt x="1333818" y="4462252"/>
                  </a:lnTo>
                  <a:lnTo>
                    <a:pt x="1381375" y="4457921"/>
                  </a:lnTo>
                  <a:lnTo>
                    <a:pt x="1428723" y="4452147"/>
                  </a:lnTo>
                  <a:lnTo>
                    <a:pt x="1475804" y="4444928"/>
                  </a:lnTo>
                  <a:lnTo>
                    <a:pt x="1522556" y="4436266"/>
                  </a:lnTo>
                  <a:lnTo>
                    <a:pt x="1568920" y="4426160"/>
                  </a:lnTo>
                  <a:lnTo>
                    <a:pt x="1614837" y="4414610"/>
                  </a:lnTo>
                  <a:lnTo>
                    <a:pt x="1660247" y="4401617"/>
                  </a:lnTo>
                  <a:lnTo>
                    <a:pt x="1705090" y="4387180"/>
                  </a:lnTo>
                  <a:lnTo>
                    <a:pt x="1749307" y="4371299"/>
                  </a:lnTo>
                  <a:lnTo>
                    <a:pt x="1792838" y="4353975"/>
                  </a:lnTo>
                  <a:lnTo>
                    <a:pt x="1835624" y="4335207"/>
                  </a:lnTo>
                  <a:lnTo>
                    <a:pt x="1877604" y="4314995"/>
                  </a:lnTo>
                  <a:lnTo>
                    <a:pt x="1918720" y="4293339"/>
                  </a:lnTo>
                  <a:lnTo>
                    <a:pt x="1958911" y="4270240"/>
                  </a:lnTo>
                  <a:lnTo>
                    <a:pt x="1998117" y="4245697"/>
                  </a:lnTo>
                  <a:lnTo>
                    <a:pt x="2036280" y="4219711"/>
                  </a:lnTo>
                  <a:lnTo>
                    <a:pt x="2073340" y="4192280"/>
                  </a:lnTo>
                  <a:lnTo>
                    <a:pt x="2112836" y="4160365"/>
                  </a:lnTo>
                  <a:lnTo>
                    <a:pt x="2150009" y="4127399"/>
                  </a:lnTo>
                  <a:lnTo>
                    <a:pt x="2184858" y="4093448"/>
                  </a:lnTo>
                  <a:lnTo>
                    <a:pt x="2217385" y="4058575"/>
                  </a:lnTo>
                  <a:lnTo>
                    <a:pt x="2247588" y="4022842"/>
                  </a:lnTo>
                  <a:lnTo>
                    <a:pt x="2275467" y="3986315"/>
                  </a:lnTo>
                  <a:lnTo>
                    <a:pt x="2301024" y="3949056"/>
                  </a:lnTo>
                  <a:lnTo>
                    <a:pt x="2324257" y="3911129"/>
                  </a:lnTo>
                  <a:lnTo>
                    <a:pt x="2345166" y="3872598"/>
                  </a:lnTo>
                  <a:lnTo>
                    <a:pt x="2363753" y="3833526"/>
                  </a:lnTo>
                  <a:lnTo>
                    <a:pt x="2380016" y="3793977"/>
                  </a:lnTo>
                  <a:lnTo>
                    <a:pt x="2393956" y="3754014"/>
                  </a:lnTo>
                  <a:lnTo>
                    <a:pt x="2405572" y="3713702"/>
                  </a:lnTo>
                  <a:lnTo>
                    <a:pt x="2414866" y="3673103"/>
                  </a:lnTo>
                  <a:lnTo>
                    <a:pt x="2421836" y="3632282"/>
                  </a:lnTo>
                  <a:lnTo>
                    <a:pt x="2426482" y="3591302"/>
                  </a:lnTo>
                  <a:lnTo>
                    <a:pt x="2428805" y="3550226"/>
                  </a:lnTo>
                  <a:lnTo>
                    <a:pt x="2428805" y="3509118"/>
                  </a:lnTo>
                  <a:lnTo>
                    <a:pt x="2426482" y="3468043"/>
                  </a:lnTo>
                  <a:lnTo>
                    <a:pt x="2421836" y="3427062"/>
                  </a:lnTo>
                  <a:lnTo>
                    <a:pt x="2414866" y="3386241"/>
                  </a:lnTo>
                  <a:lnTo>
                    <a:pt x="2405572" y="3345642"/>
                  </a:lnTo>
                  <a:lnTo>
                    <a:pt x="2393956" y="3305330"/>
                  </a:lnTo>
                  <a:lnTo>
                    <a:pt x="2380016" y="3265367"/>
                  </a:lnTo>
                  <a:lnTo>
                    <a:pt x="2363753" y="3225818"/>
                  </a:lnTo>
                  <a:lnTo>
                    <a:pt x="2345166" y="3186746"/>
                  </a:lnTo>
                  <a:lnTo>
                    <a:pt x="2324257" y="3148215"/>
                  </a:lnTo>
                  <a:lnTo>
                    <a:pt x="2301024" y="3110288"/>
                  </a:lnTo>
                  <a:lnTo>
                    <a:pt x="2275467" y="3073029"/>
                  </a:lnTo>
                  <a:lnTo>
                    <a:pt x="2247588" y="3036502"/>
                  </a:lnTo>
                  <a:lnTo>
                    <a:pt x="2217385" y="3000770"/>
                  </a:lnTo>
                  <a:lnTo>
                    <a:pt x="2184858" y="2965896"/>
                  </a:lnTo>
                  <a:lnTo>
                    <a:pt x="2150009" y="2931945"/>
                  </a:lnTo>
                  <a:lnTo>
                    <a:pt x="2112836" y="2898980"/>
                  </a:lnTo>
                  <a:lnTo>
                    <a:pt x="2073340" y="2867064"/>
                  </a:lnTo>
                  <a:lnTo>
                    <a:pt x="2033575" y="2837727"/>
                  </a:lnTo>
                  <a:lnTo>
                    <a:pt x="1992542" y="2810060"/>
                  </a:lnTo>
                  <a:lnTo>
                    <a:pt x="1950316" y="2784060"/>
                  </a:lnTo>
                  <a:lnTo>
                    <a:pt x="1906972" y="2759724"/>
                  </a:lnTo>
                  <a:lnTo>
                    <a:pt x="1862585" y="2737048"/>
                  </a:lnTo>
                  <a:lnTo>
                    <a:pt x="1817230" y="2716030"/>
                  </a:lnTo>
                  <a:lnTo>
                    <a:pt x="1770981" y="2696665"/>
                  </a:lnTo>
                  <a:lnTo>
                    <a:pt x="1723915" y="2678950"/>
                  </a:lnTo>
                  <a:lnTo>
                    <a:pt x="1676106" y="2662882"/>
                  </a:lnTo>
                  <a:lnTo>
                    <a:pt x="2636150" y="0"/>
                  </a:lnTo>
                  <a:close/>
                </a:path>
              </a:pathLst>
            </a:custGeom>
            <a:solidFill>
              <a:srgbClr val="FFF8E5"/>
            </a:solidFill>
          </p:spPr>
          <p:txBody>
            <a:bodyPr wrap="square" lIns="0" tIns="0" rIns="0" bIns="0" rtlCol="0"/>
            <a:lstStyle/>
            <a:p>
              <a:pPr defTabSz="554492"/>
              <a:endParaRPr sz="1092">
                <a:solidFill>
                  <a:prstClr val="black"/>
                </a:solidFill>
                <a:latin typeface="Calibri"/>
              </a:endParaRPr>
            </a:p>
          </p:txBody>
        </p:sp>
        <p:sp>
          <p:nvSpPr>
            <p:cNvPr id="5" name="object 5"/>
            <p:cNvSpPr/>
            <p:nvPr/>
          </p:nvSpPr>
          <p:spPr>
            <a:xfrm>
              <a:off x="11298305" y="2527736"/>
              <a:ext cx="2636520" cy="4466590"/>
            </a:xfrm>
            <a:custGeom>
              <a:avLst/>
              <a:gdLst/>
              <a:ahLst/>
              <a:cxnLst/>
              <a:rect l="l" t="t" r="r" b="b"/>
              <a:pathLst>
                <a:path w="2636519" h="4466590">
                  <a:moveTo>
                    <a:pt x="2636150" y="0"/>
                  </a:moveTo>
                  <a:lnTo>
                    <a:pt x="1469630" y="2614119"/>
                  </a:lnTo>
                  <a:lnTo>
                    <a:pt x="1420800" y="2606852"/>
                  </a:lnTo>
                  <a:lnTo>
                    <a:pt x="1371693" y="2601128"/>
                  </a:lnTo>
                  <a:lnTo>
                    <a:pt x="1322375" y="2596949"/>
                  </a:lnTo>
                  <a:lnTo>
                    <a:pt x="1272913" y="2594315"/>
                  </a:lnTo>
                  <a:lnTo>
                    <a:pt x="1223373" y="2593227"/>
                  </a:lnTo>
                  <a:lnTo>
                    <a:pt x="1173822" y="2593686"/>
                  </a:lnTo>
                  <a:lnTo>
                    <a:pt x="1124325" y="2595691"/>
                  </a:lnTo>
                  <a:lnTo>
                    <a:pt x="1074949" y="2599244"/>
                  </a:lnTo>
                  <a:lnTo>
                    <a:pt x="1025761" y="2604345"/>
                  </a:lnTo>
                  <a:lnTo>
                    <a:pt x="976825" y="2610994"/>
                  </a:lnTo>
                  <a:lnTo>
                    <a:pt x="928210" y="2619194"/>
                  </a:lnTo>
                  <a:lnTo>
                    <a:pt x="879981" y="2628943"/>
                  </a:lnTo>
                  <a:lnTo>
                    <a:pt x="832204" y="2640243"/>
                  </a:lnTo>
                  <a:lnTo>
                    <a:pt x="784945" y="2653094"/>
                  </a:lnTo>
                  <a:lnTo>
                    <a:pt x="738272" y="2667497"/>
                  </a:lnTo>
                  <a:lnTo>
                    <a:pt x="692249" y="2683453"/>
                  </a:lnTo>
                  <a:lnTo>
                    <a:pt x="646944" y="2700962"/>
                  </a:lnTo>
                  <a:lnTo>
                    <a:pt x="602423" y="2720025"/>
                  </a:lnTo>
                  <a:lnTo>
                    <a:pt x="558752" y="2740642"/>
                  </a:lnTo>
                  <a:lnTo>
                    <a:pt x="515997" y="2762814"/>
                  </a:lnTo>
                  <a:lnTo>
                    <a:pt x="474224" y="2786541"/>
                  </a:lnTo>
                  <a:lnTo>
                    <a:pt x="433501" y="2811825"/>
                  </a:lnTo>
                  <a:lnTo>
                    <a:pt x="393892" y="2838666"/>
                  </a:lnTo>
                  <a:lnTo>
                    <a:pt x="355465" y="2867064"/>
                  </a:lnTo>
                  <a:lnTo>
                    <a:pt x="315969" y="2898980"/>
                  </a:lnTo>
                  <a:lnTo>
                    <a:pt x="278796" y="2931945"/>
                  </a:lnTo>
                  <a:lnTo>
                    <a:pt x="243947" y="2965896"/>
                  </a:lnTo>
                  <a:lnTo>
                    <a:pt x="211420" y="3000770"/>
                  </a:lnTo>
                  <a:lnTo>
                    <a:pt x="181217" y="3036502"/>
                  </a:lnTo>
                  <a:lnTo>
                    <a:pt x="153338" y="3073029"/>
                  </a:lnTo>
                  <a:lnTo>
                    <a:pt x="127781" y="3110288"/>
                  </a:lnTo>
                  <a:lnTo>
                    <a:pt x="104548" y="3148215"/>
                  </a:lnTo>
                  <a:lnTo>
                    <a:pt x="83639" y="3186746"/>
                  </a:lnTo>
                  <a:lnTo>
                    <a:pt x="65052" y="3225818"/>
                  </a:lnTo>
                  <a:lnTo>
                    <a:pt x="48789" y="3265367"/>
                  </a:lnTo>
                  <a:lnTo>
                    <a:pt x="34849" y="3305330"/>
                  </a:lnTo>
                  <a:lnTo>
                    <a:pt x="23233" y="3345642"/>
                  </a:lnTo>
                  <a:lnTo>
                    <a:pt x="13939" y="3386241"/>
                  </a:lnTo>
                  <a:lnTo>
                    <a:pt x="6969" y="3427062"/>
                  </a:lnTo>
                  <a:lnTo>
                    <a:pt x="2323" y="3468043"/>
                  </a:lnTo>
                  <a:lnTo>
                    <a:pt x="0" y="3509118"/>
                  </a:lnTo>
                  <a:lnTo>
                    <a:pt x="0" y="3550226"/>
                  </a:lnTo>
                  <a:lnTo>
                    <a:pt x="2323" y="3591302"/>
                  </a:lnTo>
                  <a:lnTo>
                    <a:pt x="6969" y="3632282"/>
                  </a:lnTo>
                  <a:lnTo>
                    <a:pt x="13939" y="3673103"/>
                  </a:lnTo>
                  <a:lnTo>
                    <a:pt x="23233" y="3713702"/>
                  </a:lnTo>
                  <a:lnTo>
                    <a:pt x="34849" y="3754014"/>
                  </a:lnTo>
                  <a:lnTo>
                    <a:pt x="48789" y="3793977"/>
                  </a:lnTo>
                  <a:lnTo>
                    <a:pt x="65052" y="3833526"/>
                  </a:lnTo>
                  <a:lnTo>
                    <a:pt x="83639" y="3872598"/>
                  </a:lnTo>
                  <a:lnTo>
                    <a:pt x="104548" y="3911129"/>
                  </a:lnTo>
                  <a:lnTo>
                    <a:pt x="127781" y="3949056"/>
                  </a:lnTo>
                  <a:lnTo>
                    <a:pt x="153338" y="3986315"/>
                  </a:lnTo>
                  <a:lnTo>
                    <a:pt x="181217" y="4022842"/>
                  </a:lnTo>
                  <a:lnTo>
                    <a:pt x="211420" y="4058575"/>
                  </a:lnTo>
                  <a:lnTo>
                    <a:pt x="243947" y="4093448"/>
                  </a:lnTo>
                  <a:lnTo>
                    <a:pt x="278796" y="4127399"/>
                  </a:lnTo>
                  <a:lnTo>
                    <a:pt x="315969" y="4160365"/>
                  </a:lnTo>
                  <a:lnTo>
                    <a:pt x="355465" y="4192280"/>
                  </a:lnTo>
                  <a:lnTo>
                    <a:pt x="392525" y="4219711"/>
                  </a:lnTo>
                  <a:lnTo>
                    <a:pt x="430688" y="4245697"/>
                  </a:lnTo>
                  <a:lnTo>
                    <a:pt x="469894" y="4270240"/>
                  </a:lnTo>
                  <a:lnTo>
                    <a:pt x="510085" y="4293339"/>
                  </a:lnTo>
                  <a:lnTo>
                    <a:pt x="551201" y="4314995"/>
                  </a:lnTo>
                  <a:lnTo>
                    <a:pt x="593181" y="4335207"/>
                  </a:lnTo>
                  <a:lnTo>
                    <a:pt x="635966" y="4353975"/>
                  </a:lnTo>
                  <a:lnTo>
                    <a:pt x="679498" y="4371299"/>
                  </a:lnTo>
                  <a:lnTo>
                    <a:pt x="723715" y="4387180"/>
                  </a:lnTo>
                  <a:lnTo>
                    <a:pt x="768558" y="4401617"/>
                  </a:lnTo>
                  <a:lnTo>
                    <a:pt x="813968" y="4414610"/>
                  </a:lnTo>
                  <a:lnTo>
                    <a:pt x="859885" y="4426160"/>
                  </a:lnTo>
                  <a:lnTo>
                    <a:pt x="906249" y="4436266"/>
                  </a:lnTo>
                  <a:lnTo>
                    <a:pt x="953001" y="4444928"/>
                  </a:lnTo>
                  <a:lnTo>
                    <a:pt x="1000082" y="4452147"/>
                  </a:lnTo>
                  <a:lnTo>
                    <a:pt x="1047430" y="4457921"/>
                  </a:lnTo>
                  <a:lnTo>
                    <a:pt x="1094987" y="4462252"/>
                  </a:lnTo>
                  <a:lnTo>
                    <a:pt x="1142694" y="4465140"/>
                  </a:lnTo>
                  <a:lnTo>
                    <a:pt x="1190490" y="4466584"/>
                  </a:lnTo>
                  <a:lnTo>
                    <a:pt x="1238315" y="4466584"/>
                  </a:lnTo>
                  <a:lnTo>
                    <a:pt x="1286111" y="4465140"/>
                  </a:lnTo>
                  <a:lnTo>
                    <a:pt x="1333818" y="4462252"/>
                  </a:lnTo>
                  <a:lnTo>
                    <a:pt x="1381375" y="4457921"/>
                  </a:lnTo>
                  <a:lnTo>
                    <a:pt x="1428723" y="4452147"/>
                  </a:lnTo>
                  <a:lnTo>
                    <a:pt x="1475804" y="4444928"/>
                  </a:lnTo>
                  <a:lnTo>
                    <a:pt x="1522556" y="4436266"/>
                  </a:lnTo>
                  <a:lnTo>
                    <a:pt x="1568920" y="4426160"/>
                  </a:lnTo>
                  <a:lnTo>
                    <a:pt x="1614837" y="4414610"/>
                  </a:lnTo>
                  <a:lnTo>
                    <a:pt x="1660247" y="4401617"/>
                  </a:lnTo>
                  <a:lnTo>
                    <a:pt x="1705090" y="4387180"/>
                  </a:lnTo>
                  <a:lnTo>
                    <a:pt x="1749307" y="4371299"/>
                  </a:lnTo>
                  <a:lnTo>
                    <a:pt x="1792838" y="4353975"/>
                  </a:lnTo>
                  <a:lnTo>
                    <a:pt x="1835624" y="4335207"/>
                  </a:lnTo>
                  <a:lnTo>
                    <a:pt x="1877604" y="4314995"/>
                  </a:lnTo>
                  <a:lnTo>
                    <a:pt x="1918720" y="4293339"/>
                  </a:lnTo>
                  <a:lnTo>
                    <a:pt x="1958911" y="4270240"/>
                  </a:lnTo>
                  <a:lnTo>
                    <a:pt x="1998117" y="4245697"/>
                  </a:lnTo>
                  <a:lnTo>
                    <a:pt x="2036280" y="4219711"/>
                  </a:lnTo>
                  <a:lnTo>
                    <a:pt x="2073340" y="4192280"/>
                  </a:lnTo>
                  <a:lnTo>
                    <a:pt x="2112836" y="4160365"/>
                  </a:lnTo>
                  <a:lnTo>
                    <a:pt x="2150009" y="4127399"/>
                  </a:lnTo>
                  <a:lnTo>
                    <a:pt x="2184858" y="4093448"/>
                  </a:lnTo>
                  <a:lnTo>
                    <a:pt x="2217385" y="4058575"/>
                  </a:lnTo>
                  <a:lnTo>
                    <a:pt x="2247588" y="4022842"/>
                  </a:lnTo>
                  <a:lnTo>
                    <a:pt x="2275467" y="3986315"/>
                  </a:lnTo>
                  <a:lnTo>
                    <a:pt x="2301024" y="3949056"/>
                  </a:lnTo>
                  <a:lnTo>
                    <a:pt x="2324257" y="3911129"/>
                  </a:lnTo>
                  <a:lnTo>
                    <a:pt x="2345166" y="3872598"/>
                  </a:lnTo>
                  <a:lnTo>
                    <a:pt x="2363753" y="3833526"/>
                  </a:lnTo>
                  <a:lnTo>
                    <a:pt x="2380016" y="3793977"/>
                  </a:lnTo>
                  <a:lnTo>
                    <a:pt x="2393956" y="3754014"/>
                  </a:lnTo>
                  <a:lnTo>
                    <a:pt x="2405572" y="3713702"/>
                  </a:lnTo>
                  <a:lnTo>
                    <a:pt x="2414866" y="3673103"/>
                  </a:lnTo>
                  <a:lnTo>
                    <a:pt x="2421836" y="3632282"/>
                  </a:lnTo>
                  <a:lnTo>
                    <a:pt x="2426482" y="3591302"/>
                  </a:lnTo>
                  <a:lnTo>
                    <a:pt x="2428805" y="3550226"/>
                  </a:lnTo>
                  <a:lnTo>
                    <a:pt x="2428805" y="3509118"/>
                  </a:lnTo>
                  <a:lnTo>
                    <a:pt x="2426482" y="3468043"/>
                  </a:lnTo>
                  <a:lnTo>
                    <a:pt x="2421836" y="3427062"/>
                  </a:lnTo>
                  <a:lnTo>
                    <a:pt x="2414866" y="3386241"/>
                  </a:lnTo>
                  <a:lnTo>
                    <a:pt x="2405572" y="3345642"/>
                  </a:lnTo>
                  <a:lnTo>
                    <a:pt x="2393956" y="3305330"/>
                  </a:lnTo>
                  <a:lnTo>
                    <a:pt x="2380016" y="3265367"/>
                  </a:lnTo>
                  <a:lnTo>
                    <a:pt x="2363753" y="3225818"/>
                  </a:lnTo>
                  <a:lnTo>
                    <a:pt x="2345166" y="3186746"/>
                  </a:lnTo>
                  <a:lnTo>
                    <a:pt x="2324257" y="3148215"/>
                  </a:lnTo>
                  <a:lnTo>
                    <a:pt x="2301024" y="3110288"/>
                  </a:lnTo>
                  <a:lnTo>
                    <a:pt x="2275467" y="3073029"/>
                  </a:lnTo>
                  <a:lnTo>
                    <a:pt x="2247588" y="3036502"/>
                  </a:lnTo>
                  <a:lnTo>
                    <a:pt x="2217385" y="3000770"/>
                  </a:lnTo>
                  <a:lnTo>
                    <a:pt x="2184858" y="2965896"/>
                  </a:lnTo>
                  <a:lnTo>
                    <a:pt x="2150009" y="2931945"/>
                  </a:lnTo>
                  <a:lnTo>
                    <a:pt x="2112836" y="2898980"/>
                  </a:lnTo>
                  <a:lnTo>
                    <a:pt x="2073340" y="2867064"/>
                  </a:lnTo>
                  <a:lnTo>
                    <a:pt x="2033575" y="2837724"/>
                  </a:lnTo>
                  <a:lnTo>
                    <a:pt x="1992542" y="2810056"/>
                  </a:lnTo>
                  <a:lnTo>
                    <a:pt x="1950316" y="2784056"/>
                  </a:lnTo>
                  <a:lnTo>
                    <a:pt x="1906972" y="2759720"/>
                  </a:lnTo>
                  <a:lnTo>
                    <a:pt x="1862585" y="2737045"/>
                  </a:lnTo>
                  <a:lnTo>
                    <a:pt x="1817230" y="2716027"/>
                  </a:lnTo>
                  <a:lnTo>
                    <a:pt x="1770981" y="2696663"/>
                  </a:lnTo>
                  <a:lnTo>
                    <a:pt x="1723915" y="2678949"/>
                  </a:lnTo>
                  <a:lnTo>
                    <a:pt x="1676106" y="2662882"/>
                  </a:lnTo>
                  <a:lnTo>
                    <a:pt x="2636150" y="0"/>
                  </a:lnTo>
                  <a:close/>
                </a:path>
              </a:pathLst>
            </a:custGeom>
            <a:ln w="41883">
              <a:solidFill>
                <a:srgbClr val="1B0C06"/>
              </a:solidFill>
            </a:ln>
          </p:spPr>
          <p:txBody>
            <a:bodyPr wrap="square" lIns="0" tIns="0" rIns="0" bIns="0" rtlCol="0"/>
            <a:lstStyle/>
            <a:p>
              <a:pPr defTabSz="554492"/>
              <a:endParaRPr sz="1092">
                <a:solidFill>
                  <a:prstClr val="black"/>
                </a:solidFill>
                <a:latin typeface="Calibri"/>
              </a:endParaRPr>
            </a:p>
          </p:txBody>
        </p:sp>
      </p:grpSp>
      <p:grpSp>
        <p:nvGrpSpPr>
          <p:cNvPr id="7" name="object 7"/>
          <p:cNvGrpSpPr/>
          <p:nvPr/>
        </p:nvGrpSpPr>
        <p:grpSpPr>
          <a:xfrm>
            <a:off x="5137217" y="158739"/>
            <a:ext cx="5663915" cy="2324250"/>
            <a:chOff x="8470946" y="261772"/>
            <a:chExt cx="9340215" cy="3832860"/>
          </a:xfrm>
        </p:grpSpPr>
        <p:sp>
          <p:nvSpPr>
            <p:cNvPr id="8" name="object 8"/>
            <p:cNvSpPr/>
            <p:nvPr/>
          </p:nvSpPr>
          <p:spPr>
            <a:xfrm>
              <a:off x="8470946" y="261772"/>
              <a:ext cx="9340029" cy="3832344"/>
            </a:xfrm>
            <a:prstGeom prst="rect">
              <a:avLst/>
            </a:prstGeom>
            <a:blipFill>
              <a:blip r:embed="rId6" cstate="print"/>
              <a:stretch>
                <a:fillRect/>
              </a:stretch>
            </a:blipFill>
          </p:spPr>
          <p:txBody>
            <a:bodyPr wrap="square" lIns="0" tIns="0" rIns="0" bIns="0" rtlCol="0"/>
            <a:lstStyle/>
            <a:p>
              <a:pPr defTabSz="554492"/>
              <a:endParaRPr sz="1092">
                <a:solidFill>
                  <a:prstClr val="black"/>
                </a:solidFill>
                <a:latin typeface="Calibri"/>
              </a:endParaRPr>
            </a:p>
          </p:txBody>
        </p:sp>
        <p:sp>
          <p:nvSpPr>
            <p:cNvPr id="9" name="object 9"/>
            <p:cNvSpPr/>
            <p:nvPr/>
          </p:nvSpPr>
          <p:spPr>
            <a:xfrm>
              <a:off x="8555373" y="356010"/>
              <a:ext cx="9067165" cy="3549650"/>
            </a:xfrm>
            <a:custGeom>
              <a:avLst/>
              <a:gdLst/>
              <a:ahLst/>
              <a:cxnLst/>
              <a:rect l="l" t="t" r="r" b="b"/>
              <a:pathLst>
                <a:path w="9067165" h="3549650">
                  <a:moveTo>
                    <a:pt x="5606499" y="0"/>
                  </a:moveTo>
                  <a:lnTo>
                    <a:pt x="5553362" y="208"/>
                  </a:lnTo>
                  <a:lnTo>
                    <a:pt x="5500235" y="832"/>
                  </a:lnTo>
                  <a:lnTo>
                    <a:pt x="5447129" y="1872"/>
                  </a:lnTo>
                  <a:lnTo>
                    <a:pt x="5394053" y="3328"/>
                  </a:lnTo>
                  <a:lnTo>
                    <a:pt x="5341018" y="5201"/>
                  </a:lnTo>
                  <a:lnTo>
                    <a:pt x="5288033" y="7489"/>
                  </a:lnTo>
                  <a:lnTo>
                    <a:pt x="5235109" y="10194"/>
                  </a:lnTo>
                  <a:lnTo>
                    <a:pt x="5182255" y="13315"/>
                  </a:lnTo>
                  <a:lnTo>
                    <a:pt x="5129483" y="16851"/>
                  </a:lnTo>
                  <a:lnTo>
                    <a:pt x="5076801" y="20804"/>
                  </a:lnTo>
                  <a:lnTo>
                    <a:pt x="5024220" y="25173"/>
                  </a:lnTo>
                  <a:lnTo>
                    <a:pt x="4971751" y="29958"/>
                  </a:lnTo>
                  <a:lnTo>
                    <a:pt x="4919402" y="35159"/>
                  </a:lnTo>
                  <a:lnTo>
                    <a:pt x="4867184" y="40775"/>
                  </a:lnTo>
                  <a:lnTo>
                    <a:pt x="4815108" y="46808"/>
                  </a:lnTo>
                  <a:lnTo>
                    <a:pt x="4763183" y="53257"/>
                  </a:lnTo>
                  <a:lnTo>
                    <a:pt x="4711419" y="60122"/>
                  </a:lnTo>
                  <a:lnTo>
                    <a:pt x="4659826" y="67402"/>
                  </a:lnTo>
                  <a:lnTo>
                    <a:pt x="4608415" y="75099"/>
                  </a:lnTo>
                  <a:lnTo>
                    <a:pt x="4557196" y="83211"/>
                  </a:lnTo>
                  <a:lnTo>
                    <a:pt x="4506178" y="91740"/>
                  </a:lnTo>
                  <a:lnTo>
                    <a:pt x="4455371" y="100684"/>
                  </a:lnTo>
                  <a:lnTo>
                    <a:pt x="4404787" y="110044"/>
                  </a:lnTo>
                  <a:lnTo>
                    <a:pt x="4354434" y="119821"/>
                  </a:lnTo>
                  <a:lnTo>
                    <a:pt x="4304323" y="130013"/>
                  </a:lnTo>
                  <a:lnTo>
                    <a:pt x="4254463" y="140620"/>
                  </a:lnTo>
                  <a:lnTo>
                    <a:pt x="4204866" y="151644"/>
                  </a:lnTo>
                  <a:lnTo>
                    <a:pt x="4155541" y="163084"/>
                  </a:lnTo>
                  <a:lnTo>
                    <a:pt x="4106498" y="174939"/>
                  </a:lnTo>
                  <a:lnTo>
                    <a:pt x="4057747" y="187210"/>
                  </a:lnTo>
                  <a:lnTo>
                    <a:pt x="4009298" y="199897"/>
                  </a:lnTo>
                  <a:lnTo>
                    <a:pt x="3961162" y="213000"/>
                  </a:lnTo>
                  <a:lnTo>
                    <a:pt x="3913348" y="226519"/>
                  </a:lnTo>
                  <a:lnTo>
                    <a:pt x="3865866" y="240453"/>
                  </a:lnTo>
                  <a:lnTo>
                    <a:pt x="3818727" y="254804"/>
                  </a:lnTo>
                  <a:lnTo>
                    <a:pt x="3771940" y="269569"/>
                  </a:lnTo>
                  <a:lnTo>
                    <a:pt x="3725516" y="284751"/>
                  </a:lnTo>
                  <a:lnTo>
                    <a:pt x="3679464" y="300349"/>
                  </a:lnTo>
                  <a:lnTo>
                    <a:pt x="3633796" y="316362"/>
                  </a:lnTo>
                  <a:lnTo>
                    <a:pt x="3588520" y="332791"/>
                  </a:lnTo>
                  <a:lnTo>
                    <a:pt x="3543647" y="349635"/>
                  </a:lnTo>
                  <a:lnTo>
                    <a:pt x="3499187" y="366896"/>
                  </a:lnTo>
                  <a:lnTo>
                    <a:pt x="3455149" y="384572"/>
                  </a:lnTo>
                  <a:lnTo>
                    <a:pt x="3411545" y="402663"/>
                  </a:lnTo>
                  <a:lnTo>
                    <a:pt x="3368384" y="421171"/>
                  </a:lnTo>
                  <a:lnTo>
                    <a:pt x="3325677" y="440094"/>
                  </a:lnTo>
                  <a:lnTo>
                    <a:pt x="3283432" y="459432"/>
                  </a:lnTo>
                  <a:lnTo>
                    <a:pt x="3241661" y="479186"/>
                  </a:lnTo>
                  <a:lnTo>
                    <a:pt x="3200373" y="499356"/>
                  </a:lnTo>
                  <a:lnTo>
                    <a:pt x="3159579" y="519942"/>
                  </a:lnTo>
                  <a:lnTo>
                    <a:pt x="3102455" y="549925"/>
                  </a:lnTo>
                  <a:lnTo>
                    <a:pt x="3046990" y="580421"/>
                  </a:lnTo>
                  <a:lnTo>
                    <a:pt x="2993183" y="611413"/>
                  </a:lnTo>
                  <a:lnTo>
                    <a:pt x="2941034" y="642888"/>
                  </a:lnTo>
                  <a:lnTo>
                    <a:pt x="2890543" y="674830"/>
                  </a:lnTo>
                  <a:lnTo>
                    <a:pt x="2841711" y="707224"/>
                  </a:lnTo>
                  <a:lnTo>
                    <a:pt x="2794536" y="740055"/>
                  </a:lnTo>
                  <a:lnTo>
                    <a:pt x="2749019" y="773307"/>
                  </a:lnTo>
                  <a:lnTo>
                    <a:pt x="2705160" y="806967"/>
                  </a:lnTo>
                  <a:lnTo>
                    <a:pt x="2662959" y="841018"/>
                  </a:lnTo>
                  <a:lnTo>
                    <a:pt x="2622415" y="875446"/>
                  </a:lnTo>
                  <a:lnTo>
                    <a:pt x="2583529" y="910236"/>
                  </a:lnTo>
                  <a:lnTo>
                    <a:pt x="2546301" y="945372"/>
                  </a:lnTo>
                  <a:lnTo>
                    <a:pt x="2510730" y="980839"/>
                  </a:lnTo>
                  <a:lnTo>
                    <a:pt x="2476816" y="1016623"/>
                  </a:lnTo>
                  <a:lnTo>
                    <a:pt x="2444560" y="1052709"/>
                  </a:lnTo>
                  <a:lnTo>
                    <a:pt x="2413960" y="1089080"/>
                  </a:lnTo>
                  <a:lnTo>
                    <a:pt x="2385018" y="1125723"/>
                  </a:lnTo>
                  <a:lnTo>
                    <a:pt x="2357733" y="1162622"/>
                  </a:lnTo>
                  <a:lnTo>
                    <a:pt x="2332105" y="1199762"/>
                  </a:lnTo>
                  <a:lnTo>
                    <a:pt x="2308134" y="1237128"/>
                  </a:lnTo>
                  <a:lnTo>
                    <a:pt x="2285820" y="1274705"/>
                  </a:lnTo>
                  <a:lnTo>
                    <a:pt x="2265162" y="1312478"/>
                  </a:lnTo>
                  <a:lnTo>
                    <a:pt x="2246162" y="1350432"/>
                  </a:lnTo>
                  <a:lnTo>
                    <a:pt x="2228817" y="1388552"/>
                  </a:lnTo>
                  <a:lnTo>
                    <a:pt x="2213130" y="1426822"/>
                  </a:lnTo>
                  <a:lnTo>
                    <a:pt x="2199098" y="1465228"/>
                  </a:lnTo>
                  <a:lnTo>
                    <a:pt x="2186723" y="1503754"/>
                  </a:lnTo>
                  <a:lnTo>
                    <a:pt x="2176005" y="1542386"/>
                  </a:lnTo>
                  <a:lnTo>
                    <a:pt x="2166943" y="1581109"/>
                  </a:lnTo>
                  <a:lnTo>
                    <a:pt x="2159536" y="1619906"/>
                  </a:lnTo>
                  <a:lnTo>
                    <a:pt x="2153786" y="1658764"/>
                  </a:lnTo>
                  <a:lnTo>
                    <a:pt x="2149692" y="1697668"/>
                  </a:lnTo>
                  <a:lnTo>
                    <a:pt x="2147254" y="1736601"/>
                  </a:lnTo>
                  <a:lnTo>
                    <a:pt x="2146472" y="1775550"/>
                  </a:lnTo>
                  <a:lnTo>
                    <a:pt x="2147345" y="1814498"/>
                  </a:lnTo>
                  <a:lnTo>
                    <a:pt x="2149874" y="1853432"/>
                  </a:lnTo>
                  <a:lnTo>
                    <a:pt x="2154059" y="1892335"/>
                  </a:lnTo>
                  <a:lnTo>
                    <a:pt x="2159900" y="1931193"/>
                  </a:lnTo>
                  <a:lnTo>
                    <a:pt x="2167395" y="1969992"/>
                  </a:lnTo>
                  <a:lnTo>
                    <a:pt x="2176547" y="2008714"/>
                  </a:lnTo>
                  <a:lnTo>
                    <a:pt x="2187353" y="2047347"/>
                  </a:lnTo>
                  <a:lnTo>
                    <a:pt x="2199815" y="2085874"/>
                  </a:lnTo>
                  <a:lnTo>
                    <a:pt x="2213932" y="2124280"/>
                  </a:lnTo>
                  <a:lnTo>
                    <a:pt x="0" y="2525116"/>
                  </a:lnTo>
                  <a:lnTo>
                    <a:pt x="2315374" y="2322903"/>
                  </a:lnTo>
                  <a:lnTo>
                    <a:pt x="2338354" y="2358045"/>
                  </a:lnTo>
                  <a:lnTo>
                    <a:pt x="2362793" y="2392984"/>
                  </a:lnTo>
                  <a:lnTo>
                    <a:pt x="2388692" y="2427709"/>
                  </a:lnTo>
                  <a:lnTo>
                    <a:pt x="2416053" y="2462205"/>
                  </a:lnTo>
                  <a:lnTo>
                    <a:pt x="2444876" y="2496461"/>
                  </a:lnTo>
                  <a:lnTo>
                    <a:pt x="2475163" y="2530463"/>
                  </a:lnTo>
                  <a:lnTo>
                    <a:pt x="2506914" y="2564199"/>
                  </a:lnTo>
                  <a:lnTo>
                    <a:pt x="2540131" y="2597657"/>
                  </a:lnTo>
                  <a:lnTo>
                    <a:pt x="2574814" y="2630823"/>
                  </a:lnTo>
                  <a:lnTo>
                    <a:pt x="2610964" y="2663685"/>
                  </a:lnTo>
                  <a:lnTo>
                    <a:pt x="2648582" y="2696230"/>
                  </a:lnTo>
                  <a:lnTo>
                    <a:pt x="2687670" y="2728446"/>
                  </a:lnTo>
                  <a:lnTo>
                    <a:pt x="2728229" y="2760319"/>
                  </a:lnTo>
                  <a:lnTo>
                    <a:pt x="2770258" y="2791838"/>
                  </a:lnTo>
                  <a:lnTo>
                    <a:pt x="2813760" y="2822989"/>
                  </a:lnTo>
                  <a:lnTo>
                    <a:pt x="2858735" y="2853760"/>
                  </a:lnTo>
                  <a:lnTo>
                    <a:pt x="2905184" y="2884137"/>
                  </a:lnTo>
                  <a:lnTo>
                    <a:pt x="2953109" y="2914109"/>
                  </a:lnTo>
                  <a:lnTo>
                    <a:pt x="3002509" y="2943663"/>
                  </a:lnTo>
                  <a:lnTo>
                    <a:pt x="3053387" y="2972786"/>
                  </a:lnTo>
                  <a:lnTo>
                    <a:pt x="3105743" y="3001465"/>
                  </a:lnTo>
                  <a:lnTo>
                    <a:pt x="3159579" y="3029687"/>
                  </a:lnTo>
                  <a:lnTo>
                    <a:pt x="3199178" y="3049679"/>
                  </a:lnTo>
                  <a:lnTo>
                    <a:pt x="3239242" y="3069279"/>
                  </a:lnTo>
                  <a:lnTo>
                    <a:pt x="3279763" y="3088486"/>
                  </a:lnTo>
                  <a:lnTo>
                    <a:pt x="3320731" y="3107302"/>
                  </a:lnTo>
                  <a:lnTo>
                    <a:pt x="3362137" y="3125726"/>
                  </a:lnTo>
                  <a:lnTo>
                    <a:pt x="3403971" y="3143757"/>
                  </a:lnTo>
                  <a:lnTo>
                    <a:pt x="3446225" y="3161397"/>
                  </a:lnTo>
                  <a:lnTo>
                    <a:pt x="3488889" y="3178645"/>
                  </a:lnTo>
                  <a:lnTo>
                    <a:pt x="3531954" y="3195501"/>
                  </a:lnTo>
                  <a:lnTo>
                    <a:pt x="3575411" y="3211964"/>
                  </a:lnTo>
                  <a:lnTo>
                    <a:pt x="3619250" y="3228036"/>
                  </a:lnTo>
                  <a:lnTo>
                    <a:pt x="3663463" y="3243716"/>
                  </a:lnTo>
                  <a:lnTo>
                    <a:pt x="3708040" y="3259004"/>
                  </a:lnTo>
                  <a:lnTo>
                    <a:pt x="3752972" y="3273899"/>
                  </a:lnTo>
                  <a:lnTo>
                    <a:pt x="3798249" y="3288403"/>
                  </a:lnTo>
                  <a:lnTo>
                    <a:pt x="3843864" y="3302515"/>
                  </a:lnTo>
                  <a:lnTo>
                    <a:pt x="3889805" y="3316235"/>
                  </a:lnTo>
                  <a:lnTo>
                    <a:pt x="3936064" y="3329562"/>
                  </a:lnTo>
                  <a:lnTo>
                    <a:pt x="3982632" y="3342498"/>
                  </a:lnTo>
                  <a:lnTo>
                    <a:pt x="4029500" y="3355042"/>
                  </a:lnTo>
                  <a:lnTo>
                    <a:pt x="4076658" y="3367194"/>
                  </a:lnTo>
                  <a:lnTo>
                    <a:pt x="4124097" y="3378954"/>
                  </a:lnTo>
                  <a:lnTo>
                    <a:pt x="4171808" y="3390321"/>
                  </a:lnTo>
                  <a:lnTo>
                    <a:pt x="4219782" y="3401297"/>
                  </a:lnTo>
                  <a:lnTo>
                    <a:pt x="4268010" y="3411881"/>
                  </a:lnTo>
                  <a:lnTo>
                    <a:pt x="4316482" y="3422073"/>
                  </a:lnTo>
                  <a:lnTo>
                    <a:pt x="4365188" y="3431873"/>
                  </a:lnTo>
                  <a:lnTo>
                    <a:pt x="4414121" y="3441280"/>
                  </a:lnTo>
                  <a:lnTo>
                    <a:pt x="4463270" y="3450296"/>
                  </a:lnTo>
                  <a:lnTo>
                    <a:pt x="4512627" y="3458920"/>
                  </a:lnTo>
                  <a:lnTo>
                    <a:pt x="4562182" y="3467152"/>
                  </a:lnTo>
                  <a:lnTo>
                    <a:pt x="4611926" y="3474992"/>
                  </a:lnTo>
                  <a:lnTo>
                    <a:pt x="4661850" y="3482440"/>
                  </a:lnTo>
                  <a:lnTo>
                    <a:pt x="4711944" y="3489496"/>
                  </a:lnTo>
                  <a:lnTo>
                    <a:pt x="4762199" y="3496160"/>
                  </a:lnTo>
                  <a:lnTo>
                    <a:pt x="4812607" y="3502431"/>
                  </a:lnTo>
                  <a:lnTo>
                    <a:pt x="4863157" y="3508311"/>
                  </a:lnTo>
                  <a:lnTo>
                    <a:pt x="4913842" y="3513799"/>
                  </a:lnTo>
                  <a:lnTo>
                    <a:pt x="4964650" y="3518895"/>
                  </a:lnTo>
                  <a:lnTo>
                    <a:pt x="5015574" y="3523599"/>
                  </a:lnTo>
                  <a:lnTo>
                    <a:pt x="5066604" y="3527911"/>
                  </a:lnTo>
                  <a:lnTo>
                    <a:pt x="5117731" y="3531831"/>
                  </a:lnTo>
                  <a:lnTo>
                    <a:pt x="5168945" y="3535359"/>
                  </a:lnTo>
                  <a:lnTo>
                    <a:pt x="5220237" y="3538495"/>
                  </a:lnTo>
                  <a:lnTo>
                    <a:pt x="5271599" y="3541239"/>
                  </a:lnTo>
                  <a:lnTo>
                    <a:pt x="5323021" y="3543591"/>
                  </a:lnTo>
                  <a:lnTo>
                    <a:pt x="5374493" y="3545551"/>
                  </a:lnTo>
                  <a:lnTo>
                    <a:pt x="5426007" y="3547119"/>
                  </a:lnTo>
                  <a:lnTo>
                    <a:pt x="5477553" y="3548295"/>
                  </a:lnTo>
                  <a:lnTo>
                    <a:pt x="5529122" y="3549079"/>
                  </a:lnTo>
                  <a:lnTo>
                    <a:pt x="5580705" y="3549471"/>
                  </a:lnTo>
                  <a:lnTo>
                    <a:pt x="5632293" y="3549471"/>
                  </a:lnTo>
                  <a:lnTo>
                    <a:pt x="5683876" y="3549079"/>
                  </a:lnTo>
                  <a:lnTo>
                    <a:pt x="5735445" y="3548295"/>
                  </a:lnTo>
                  <a:lnTo>
                    <a:pt x="5786991" y="3547119"/>
                  </a:lnTo>
                  <a:lnTo>
                    <a:pt x="5838505" y="3545551"/>
                  </a:lnTo>
                  <a:lnTo>
                    <a:pt x="5889977" y="3543591"/>
                  </a:lnTo>
                  <a:lnTo>
                    <a:pt x="5941399" y="3541239"/>
                  </a:lnTo>
                  <a:lnTo>
                    <a:pt x="5992761" y="3538495"/>
                  </a:lnTo>
                  <a:lnTo>
                    <a:pt x="6044053" y="3535359"/>
                  </a:lnTo>
                  <a:lnTo>
                    <a:pt x="6095267" y="3531831"/>
                  </a:lnTo>
                  <a:lnTo>
                    <a:pt x="6146394" y="3527911"/>
                  </a:lnTo>
                  <a:lnTo>
                    <a:pt x="6197424" y="3523599"/>
                  </a:lnTo>
                  <a:lnTo>
                    <a:pt x="6248348" y="3518895"/>
                  </a:lnTo>
                  <a:lnTo>
                    <a:pt x="6299156" y="3513799"/>
                  </a:lnTo>
                  <a:lnTo>
                    <a:pt x="6349841" y="3508311"/>
                  </a:lnTo>
                  <a:lnTo>
                    <a:pt x="6400391" y="3502431"/>
                  </a:lnTo>
                  <a:lnTo>
                    <a:pt x="6450799" y="3496160"/>
                  </a:lnTo>
                  <a:lnTo>
                    <a:pt x="6501054" y="3489496"/>
                  </a:lnTo>
                  <a:lnTo>
                    <a:pt x="6551148" y="3482440"/>
                  </a:lnTo>
                  <a:lnTo>
                    <a:pt x="6601072" y="3474992"/>
                  </a:lnTo>
                  <a:lnTo>
                    <a:pt x="6650816" y="3467152"/>
                  </a:lnTo>
                  <a:lnTo>
                    <a:pt x="6700371" y="3458920"/>
                  </a:lnTo>
                  <a:lnTo>
                    <a:pt x="6749728" y="3450296"/>
                  </a:lnTo>
                  <a:lnTo>
                    <a:pt x="6798877" y="3441280"/>
                  </a:lnTo>
                  <a:lnTo>
                    <a:pt x="6847809" y="3431873"/>
                  </a:lnTo>
                  <a:lnTo>
                    <a:pt x="6896516" y="3422073"/>
                  </a:lnTo>
                  <a:lnTo>
                    <a:pt x="6944988" y="3411881"/>
                  </a:lnTo>
                  <a:lnTo>
                    <a:pt x="6993215" y="3401297"/>
                  </a:lnTo>
                  <a:lnTo>
                    <a:pt x="7041189" y="3390321"/>
                  </a:lnTo>
                  <a:lnTo>
                    <a:pt x="7088901" y="3378954"/>
                  </a:lnTo>
                  <a:lnTo>
                    <a:pt x="7136340" y="3367194"/>
                  </a:lnTo>
                  <a:lnTo>
                    <a:pt x="7183498" y="3355042"/>
                  </a:lnTo>
                  <a:lnTo>
                    <a:pt x="7230366" y="3342498"/>
                  </a:lnTo>
                  <a:lnTo>
                    <a:pt x="7276934" y="3329562"/>
                  </a:lnTo>
                  <a:lnTo>
                    <a:pt x="7323193" y="3316235"/>
                  </a:lnTo>
                  <a:lnTo>
                    <a:pt x="7369134" y="3302515"/>
                  </a:lnTo>
                  <a:lnTo>
                    <a:pt x="7414748" y="3288403"/>
                  </a:lnTo>
                  <a:lnTo>
                    <a:pt x="7460026" y="3273899"/>
                  </a:lnTo>
                  <a:lnTo>
                    <a:pt x="7504958" y="3259004"/>
                  </a:lnTo>
                  <a:lnTo>
                    <a:pt x="7549535" y="3243716"/>
                  </a:lnTo>
                  <a:lnTo>
                    <a:pt x="7593748" y="3228036"/>
                  </a:lnTo>
                  <a:lnTo>
                    <a:pt x="7637587" y="3211964"/>
                  </a:lnTo>
                  <a:lnTo>
                    <a:pt x="7681044" y="3195501"/>
                  </a:lnTo>
                  <a:lnTo>
                    <a:pt x="7724109" y="3178645"/>
                  </a:lnTo>
                  <a:lnTo>
                    <a:pt x="7766773" y="3161397"/>
                  </a:lnTo>
                  <a:lnTo>
                    <a:pt x="7809027" y="3143757"/>
                  </a:lnTo>
                  <a:lnTo>
                    <a:pt x="7850861" y="3125726"/>
                  </a:lnTo>
                  <a:lnTo>
                    <a:pt x="7892267" y="3107302"/>
                  </a:lnTo>
                  <a:lnTo>
                    <a:pt x="7933235" y="3088486"/>
                  </a:lnTo>
                  <a:lnTo>
                    <a:pt x="7973756" y="3069279"/>
                  </a:lnTo>
                  <a:lnTo>
                    <a:pt x="8013820" y="3049679"/>
                  </a:lnTo>
                  <a:lnTo>
                    <a:pt x="8053419" y="3029687"/>
                  </a:lnTo>
                  <a:lnTo>
                    <a:pt x="8102260" y="3004139"/>
                  </a:lnTo>
                  <a:lnTo>
                    <a:pt x="8149894" y="2978216"/>
                  </a:lnTo>
                  <a:lnTo>
                    <a:pt x="8196323" y="2951928"/>
                  </a:lnTo>
                  <a:lnTo>
                    <a:pt x="8241546" y="2925284"/>
                  </a:lnTo>
                  <a:lnTo>
                    <a:pt x="8285563" y="2898293"/>
                  </a:lnTo>
                  <a:lnTo>
                    <a:pt x="8328373" y="2870965"/>
                  </a:lnTo>
                  <a:lnTo>
                    <a:pt x="8369978" y="2843309"/>
                  </a:lnTo>
                  <a:lnTo>
                    <a:pt x="8410377" y="2815335"/>
                  </a:lnTo>
                  <a:lnTo>
                    <a:pt x="8449570" y="2787052"/>
                  </a:lnTo>
                  <a:lnTo>
                    <a:pt x="8487557" y="2758468"/>
                  </a:lnTo>
                  <a:lnTo>
                    <a:pt x="8524339" y="2729595"/>
                  </a:lnTo>
                  <a:lnTo>
                    <a:pt x="8559914" y="2700440"/>
                  </a:lnTo>
                  <a:lnTo>
                    <a:pt x="8594283" y="2671014"/>
                  </a:lnTo>
                  <a:lnTo>
                    <a:pt x="8627446" y="2641325"/>
                  </a:lnTo>
                  <a:lnTo>
                    <a:pt x="8659404" y="2611383"/>
                  </a:lnTo>
                  <a:lnTo>
                    <a:pt x="8690155" y="2581198"/>
                  </a:lnTo>
                  <a:lnTo>
                    <a:pt x="8719701" y="2550779"/>
                  </a:lnTo>
                  <a:lnTo>
                    <a:pt x="8748040" y="2520135"/>
                  </a:lnTo>
                  <a:lnTo>
                    <a:pt x="8775174" y="2489275"/>
                  </a:lnTo>
                  <a:lnTo>
                    <a:pt x="8801102" y="2458210"/>
                  </a:lnTo>
                  <a:lnTo>
                    <a:pt x="8825823" y="2426947"/>
                  </a:lnTo>
                  <a:lnTo>
                    <a:pt x="8849339" y="2395498"/>
                  </a:lnTo>
                  <a:lnTo>
                    <a:pt x="8871649" y="2363870"/>
                  </a:lnTo>
                  <a:lnTo>
                    <a:pt x="8892753" y="2332073"/>
                  </a:lnTo>
                  <a:lnTo>
                    <a:pt x="8931343" y="2268012"/>
                  </a:lnTo>
                  <a:lnTo>
                    <a:pt x="8965109" y="2203389"/>
                  </a:lnTo>
                  <a:lnTo>
                    <a:pt x="8994052" y="2138279"/>
                  </a:lnTo>
                  <a:lnTo>
                    <a:pt x="9018171" y="2072757"/>
                  </a:lnTo>
                  <a:lnTo>
                    <a:pt x="9037466" y="2006897"/>
                  </a:lnTo>
                  <a:lnTo>
                    <a:pt x="9051937" y="1940775"/>
                  </a:lnTo>
                  <a:lnTo>
                    <a:pt x="9061585" y="1874466"/>
                  </a:lnTo>
                  <a:lnTo>
                    <a:pt x="9066408" y="1808044"/>
                  </a:lnTo>
                  <a:lnTo>
                    <a:pt x="9067011" y="1774815"/>
                  </a:lnTo>
                  <a:lnTo>
                    <a:pt x="9066408" y="1741585"/>
                  </a:lnTo>
                  <a:lnTo>
                    <a:pt x="9061585" y="1675163"/>
                  </a:lnTo>
                  <a:lnTo>
                    <a:pt x="9051937" y="1608854"/>
                  </a:lnTo>
                  <a:lnTo>
                    <a:pt x="9037466" y="1542732"/>
                  </a:lnTo>
                  <a:lnTo>
                    <a:pt x="9018171" y="1476872"/>
                  </a:lnTo>
                  <a:lnTo>
                    <a:pt x="8994052" y="1411350"/>
                  </a:lnTo>
                  <a:lnTo>
                    <a:pt x="8965109" y="1346240"/>
                  </a:lnTo>
                  <a:lnTo>
                    <a:pt x="8931343" y="1281617"/>
                  </a:lnTo>
                  <a:lnTo>
                    <a:pt x="8892753" y="1217556"/>
                  </a:lnTo>
                  <a:lnTo>
                    <a:pt x="8871649" y="1185759"/>
                  </a:lnTo>
                  <a:lnTo>
                    <a:pt x="8849339" y="1154132"/>
                  </a:lnTo>
                  <a:lnTo>
                    <a:pt x="8825823" y="1122682"/>
                  </a:lnTo>
                  <a:lnTo>
                    <a:pt x="8801102" y="1091419"/>
                  </a:lnTo>
                  <a:lnTo>
                    <a:pt x="8775174" y="1060354"/>
                  </a:lnTo>
                  <a:lnTo>
                    <a:pt x="8748040" y="1029494"/>
                  </a:lnTo>
                  <a:lnTo>
                    <a:pt x="8719701" y="998850"/>
                  </a:lnTo>
                  <a:lnTo>
                    <a:pt x="8690155" y="968431"/>
                  </a:lnTo>
                  <a:lnTo>
                    <a:pt x="8659404" y="938246"/>
                  </a:lnTo>
                  <a:lnTo>
                    <a:pt x="8627446" y="908304"/>
                  </a:lnTo>
                  <a:lnTo>
                    <a:pt x="8594283" y="878616"/>
                  </a:lnTo>
                  <a:lnTo>
                    <a:pt x="8559914" y="849189"/>
                  </a:lnTo>
                  <a:lnTo>
                    <a:pt x="8524339" y="820034"/>
                  </a:lnTo>
                  <a:lnTo>
                    <a:pt x="8487557" y="791161"/>
                  </a:lnTo>
                  <a:lnTo>
                    <a:pt x="8449570" y="762578"/>
                  </a:lnTo>
                  <a:lnTo>
                    <a:pt x="8410377" y="734294"/>
                  </a:lnTo>
                  <a:lnTo>
                    <a:pt x="8369978" y="706320"/>
                  </a:lnTo>
                  <a:lnTo>
                    <a:pt x="8328373" y="678664"/>
                  </a:lnTo>
                  <a:lnTo>
                    <a:pt x="8285563" y="651336"/>
                  </a:lnTo>
                  <a:lnTo>
                    <a:pt x="8241546" y="624345"/>
                  </a:lnTo>
                  <a:lnTo>
                    <a:pt x="8196323" y="597701"/>
                  </a:lnTo>
                  <a:lnTo>
                    <a:pt x="8149894" y="571413"/>
                  </a:lnTo>
                  <a:lnTo>
                    <a:pt x="8102260" y="545490"/>
                  </a:lnTo>
                  <a:lnTo>
                    <a:pt x="8053419" y="519942"/>
                  </a:lnTo>
                  <a:lnTo>
                    <a:pt x="8012625" y="499356"/>
                  </a:lnTo>
                  <a:lnTo>
                    <a:pt x="7971337" y="479186"/>
                  </a:lnTo>
                  <a:lnTo>
                    <a:pt x="7929566" y="459432"/>
                  </a:lnTo>
                  <a:lnTo>
                    <a:pt x="7887321" y="440094"/>
                  </a:lnTo>
                  <a:lnTo>
                    <a:pt x="7844613" y="421171"/>
                  </a:lnTo>
                  <a:lnTo>
                    <a:pt x="7801453" y="402663"/>
                  </a:lnTo>
                  <a:lnTo>
                    <a:pt x="7757848" y="384572"/>
                  </a:lnTo>
                  <a:lnTo>
                    <a:pt x="7713811" y="366896"/>
                  </a:lnTo>
                  <a:lnTo>
                    <a:pt x="7669351" y="349635"/>
                  </a:lnTo>
                  <a:lnTo>
                    <a:pt x="7624478" y="332791"/>
                  </a:lnTo>
                  <a:lnTo>
                    <a:pt x="7579202" y="316362"/>
                  </a:lnTo>
                  <a:lnTo>
                    <a:pt x="7533534" y="300349"/>
                  </a:lnTo>
                  <a:lnTo>
                    <a:pt x="7487482" y="284751"/>
                  </a:lnTo>
                  <a:lnTo>
                    <a:pt x="7441058" y="269569"/>
                  </a:lnTo>
                  <a:lnTo>
                    <a:pt x="7394271" y="254804"/>
                  </a:lnTo>
                  <a:lnTo>
                    <a:pt x="7347132" y="240453"/>
                  </a:lnTo>
                  <a:lnTo>
                    <a:pt x="7299650" y="226519"/>
                  </a:lnTo>
                  <a:lnTo>
                    <a:pt x="7251836" y="213000"/>
                  </a:lnTo>
                  <a:lnTo>
                    <a:pt x="7203700" y="199897"/>
                  </a:lnTo>
                  <a:lnTo>
                    <a:pt x="7155251" y="187210"/>
                  </a:lnTo>
                  <a:lnTo>
                    <a:pt x="7106500" y="174939"/>
                  </a:lnTo>
                  <a:lnTo>
                    <a:pt x="7057457" y="163084"/>
                  </a:lnTo>
                  <a:lnTo>
                    <a:pt x="7008132" y="151644"/>
                  </a:lnTo>
                  <a:lnTo>
                    <a:pt x="6958534" y="140620"/>
                  </a:lnTo>
                  <a:lnTo>
                    <a:pt x="6908675" y="130013"/>
                  </a:lnTo>
                  <a:lnTo>
                    <a:pt x="6858564" y="119821"/>
                  </a:lnTo>
                  <a:lnTo>
                    <a:pt x="6808211" y="110044"/>
                  </a:lnTo>
                  <a:lnTo>
                    <a:pt x="6757627" y="100684"/>
                  </a:lnTo>
                  <a:lnTo>
                    <a:pt x="6706820" y="91740"/>
                  </a:lnTo>
                  <a:lnTo>
                    <a:pt x="6655802" y="83211"/>
                  </a:lnTo>
                  <a:lnTo>
                    <a:pt x="6604583" y="75099"/>
                  </a:lnTo>
                  <a:lnTo>
                    <a:pt x="6553172" y="67402"/>
                  </a:lnTo>
                  <a:lnTo>
                    <a:pt x="6501579" y="60122"/>
                  </a:lnTo>
                  <a:lnTo>
                    <a:pt x="6449815" y="53257"/>
                  </a:lnTo>
                  <a:lnTo>
                    <a:pt x="6397890" y="46808"/>
                  </a:lnTo>
                  <a:lnTo>
                    <a:pt x="6345814" y="40775"/>
                  </a:lnTo>
                  <a:lnTo>
                    <a:pt x="6293596" y="35159"/>
                  </a:lnTo>
                  <a:lnTo>
                    <a:pt x="6241247" y="29958"/>
                  </a:lnTo>
                  <a:lnTo>
                    <a:pt x="6188778" y="25173"/>
                  </a:lnTo>
                  <a:lnTo>
                    <a:pt x="6136197" y="20804"/>
                  </a:lnTo>
                  <a:lnTo>
                    <a:pt x="6083515" y="16851"/>
                  </a:lnTo>
                  <a:lnTo>
                    <a:pt x="6030742" y="13315"/>
                  </a:lnTo>
                  <a:lnTo>
                    <a:pt x="5977889" y="10194"/>
                  </a:lnTo>
                  <a:lnTo>
                    <a:pt x="5924965" y="7489"/>
                  </a:lnTo>
                  <a:lnTo>
                    <a:pt x="5871980" y="5201"/>
                  </a:lnTo>
                  <a:lnTo>
                    <a:pt x="5818945" y="3328"/>
                  </a:lnTo>
                  <a:lnTo>
                    <a:pt x="5765869" y="1872"/>
                  </a:lnTo>
                  <a:lnTo>
                    <a:pt x="5712763" y="832"/>
                  </a:lnTo>
                  <a:lnTo>
                    <a:pt x="5659636" y="208"/>
                  </a:lnTo>
                  <a:lnTo>
                    <a:pt x="5606499" y="0"/>
                  </a:lnTo>
                  <a:close/>
                </a:path>
              </a:pathLst>
            </a:custGeom>
            <a:solidFill>
              <a:srgbClr val="FFF8E5"/>
            </a:solidFill>
          </p:spPr>
          <p:txBody>
            <a:bodyPr wrap="square" lIns="0" tIns="0" rIns="0" bIns="0" rtlCol="0"/>
            <a:lstStyle/>
            <a:p>
              <a:pPr defTabSz="554492"/>
              <a:endParaRPr sz="1092">
                <a:solidFill>
                  <a:prstClr val="black"/>
                </a:solidFill>
                <a:latin typeface="Calibri"/>
              </a:endParaRPr>
            </a:p>
          </p:txBody>
        </p:sp>
        <p:sp>
          <p:nvSpPr>
            <p:cNvPr id="10" name="object 10"/>
            <p:cNvSpPr/>
            <p:nvPr/>
          </p:nvSpPr>
          <p:spPr>
            <a:xfrm>
              <a:off x="8555373" y="356010"/>
              <a:ext cx="9067165" cy="3549650"/>
            </a:xfrm>
            <a:custGeom>
              <a:avLst/>
              <a:gdLst/>
              <a:ahLst/>
              <a:cxnLst/>
              <a:rect l="l" t="t" r="r" b="b"/>
              <a:pathLst>
                <a:path w="9067165" h="3549650">
                  <a:moveTo>
                    <a:pt x="5606499" y="0"/>
                  </a:moveTo>
                  <a:lnTo>
                    <a:pt x="5553362" y="208"/>
                  </a:lnTo>
                  <a:lnTo>
                    <a:pt x="5500235" y="832"/>
                  </a:lnTo>
                  <a:lnTo>
                    <a:pt x="5447129" y="1872"/>
                  </a:lnTo>
                  <a:lnTo>
                    <a:pt x="5394053" y="3328"/>
                  </a:lnTo>
                  <a:lnTo>
                    <a:pt x="5341018" y="5201"/>
                  </a:lnTo>
                  <a:lnTo>
                    <a:pt x="5288033" y="7489"/>
                  </a:lnTo>
                  <a:lnTo>
                    <a:pt x="5235109" y="10194"/>
                  </a:lnTo>
                  <a:lnTo>
                    <a:pt x="5182255" y="13315"/>
                  </a:lnTo>
                  <a:lnTo>
                    <a:pt x="5129483" y="16851"/>
                  </a:lnTo>
                  <a:lnTo>
                    <a:pt x="5076801" y="20804"/>
                  </a:lnTo>
                  <a:lnTo>
                    <a:pt x="5024220" y="25173"/>
                  </a:lnTo>
                  <a:lnTo>
                    <a:pt x="4971751" y="29958"/>
                  </a:lnTo>
                  <a:lnTo>
                    <a:pt x="4919402" y="35159"/>
                  </a:lnTo>
                  <a:lnTo>
                    <a:pt x="4867184" y="40775"/>
                  </a:lnTo>
                  <a:lnTo>
                    <a:pt x="4815108" y="46808"/>
                  </a:lnTo>
                  <a:lnTo>
                    <a:pt x="4763183" y="53257"/>
                  </a:lnTo>
                  <a:lnTo>
                    <a:pt x="4711419" y="60122"/>
                  </a:lnTo>
                  <a:lnTo>
                    <a:pt x="4659826" y="67402"/>
                  </a:lnTo>
                  <a:lnTo>
                    <a:pt x="4608415" y="75099"/>
                  </a:lnTo>
                  <a:lnTo>
                    <a:pt x="4557196" y="83211"/>
                  </a:lnTo>
                  <a:lnTo>
                    <a:pt x="4506178" y="91740"/>
                  </a:lnTo>
                  <a:lnTo>
                    <a:pt x="4455371" y="100684"/>
                  </a:lnTo>
                  <a:lnTo>
                    <a:pt x="4404787" y="110044"/>
                  </a:lnTo>
                  <a:lnTo>
                    <a:pt x="4354434" y="119821"/>
                  </a:lnTo>
                  <a:lnTo>
                    <a:pt x="4304323" y="130013"/>
                  </a:lnTo>
                  <a:lnTo>
                    <a:pt x="4254463" y="140620"/>
                  </a:lnTo>
                  <a:lnTo>
                    <a:pt x="4204866" y="151644"/>
                  </a:lnTo>
                  <a:lnTo>
                    <a:pt x="4155541" y="163084"/>
                  </a:lnTo>
                  <a:lnTo>
                    <a:pt x="4106498" y="174939"/>
                  </a:lnTo>
                  <a:lnTo>
                    <a:pt x="4057747" y="187210"/>
                  </a:lnTo>
                  <a:lnTo>
                    <a:pt x="4009298" y="199897"/>
                  </a:lnTo>
                  <a:lnTo>
                    <a:pt x="3961162" y="213000"/>
                  </a:lnTo>
                  <a:lnTo>
                    <a:pt x="3913348" y="226519"/>
                  </a:lnTo>
                  <a:lnTo>
                    <a:pt x="3865866" y="240453"/>
                  </a:lnTo>
                  <a:lnTo>
                    <a:pt x="3818727" y="254804"/>
                  </a:lnTo>
                  <a:lnTo>
                    <a:pt x="3771940" y="269569"/>
                  </a:lnTo>
                  <a:lnTo>
                    <a:pt x="3725516" y="284751"/>
                  </a:lnTo>
                  <a:lnTo>
                    <a:pt x="3679464" y="300349"/>
                  </a:lnTo>
                  <a:lnTo>
                    <a:pt x="3633796" y="316362"/>
                  </a:lnTo>
                  <a:lnTo>
                    <a:pt x="3588520" y="332791"/>
                  </a:lnTo>
                  <a:lnTo>
                    <a:pt x="3543647" y="349635"/>
                  </a:lnTo>
                  <a:lnTo>
                    <a:pt x="3499187" y="366896"/>
                  </a:lnTo>
                  <a:lnTo>
                    <a:pt x="3455149" y="384572"/>
                  </a:lnTo>
                  <a:lnTo>
                    <a:pt x="3411545" y="402663"/>
                  </a:lnTo>
                  <a:lnTo>
                    <a:pt x="3368384" y="421171"/>
                  </a:lnTo>
                  <a:lnTo>
                    <a:pt x="3325677" y="440094"/>
                  </a:lnTo>
                  <a:lnTo>
                    <a:pt x="3283432" y="459432"/>
                  </a:lnTo>
                  <a:lnTo>
                    <a:pt x="3241661" y="479186"/>
                  </a:lnTo>
                  <a:lnTo>
                    <a:pt x="3200373" y="499356"/>
                  </a:lnTo>
                  <a:lnTo>
                    <a:pt x="3159579" y="519942"/>
                  </a:lnTo>
                  <a:lnTo>
                    <a:pt x="3102455" y="549925"/>
                  </a:lnTo>
                  <a:lnTo>
                    <a:pt x="3046990" y="580421"/>
                  </a:lnTo>
                  <a:lnTo>
                    <a:pt x="2993183" y="611413"/>
                  </a:lnTo>
                  <a:lnTo>
                    <a:pt x="2941034" y="642888"/>
                  </a:lnTo>
                  <a:lnTo>
                    <a:pt x="2890543" y="674830"/>
                  </a:lnTo>
                  <a:lnTo>
                    <a:pt x="2841711" y="707224"/>
                  </a:lnTo>
                  <a:lnTo>
                    <a:pt x="2794536" y="740055"/>
                  </a:lnTo>
                  <a:lnTo>
                    <a:pt x="2749019" y="773307"/>
                  </a:lnTo>
                  <a:lnTo>
                    <a:pt x="2705160" y="806967"/>
                  </a:lnTo>
                  <a:lnTo>
                    <a:pt x="2662959" y="841018"/>
                  </a:lnTo>
                  <a:lnTo>
                    <a:pt x="2622415" y="875446"/>
                  </a:lnTo>
                  <a:lnTo>
                    <a:pt x="2583529" y="910236"/>
                  </a:lnTo>
                  <a:lnTo>
                    <a:pt x="2546301" y="945372"/>
                  </a:lnTo>
                  <a:lnTo>
                    <a:pt x="2510730" y="980839"/>
                  </a:lnTo>
                  <a:lnTo>
                    <a:pt x="2476816" y="1016623"/>
                  </a:lnTo>
                  <a:lnTo>
                    <a:pt x="2444560" y="1052709"/>
                  </a:lnTo>
                  <a:lnTo>
                    <a:pt x="2413960" y="1089080"/>
                  </a:lnTo>
                  <a:lnTo>
                    <a:pt x="2385018" y="1125723"/>
                  </a:lnTo>
                  <a:lnTo>
                    <a:pt x="2357733" y="1162622"/>
                  </a:lnTo>
                  <a:lnTo>
                    <a:pt x="2332105" y="1199762"/>
                  </a:lnTo>
                  <a:lnTo>
                    <a:pt x="2308134" y="1237128"/>
                  </a:lnTo>
                  <a:lnTo>
                    <a:pt x="2285820" y="1274705"/>
                  </a:lnTo>
                  <a:lnTo>
                    <a:pt x="2265162" y="1312478"/>
                  </a:lnTo>
                  <a:lnTo>
                    <a:pt x="2246162" y="1350432"/>
                  </a:lnTo>
                  <a:lnTo>
                    <a:pt x="2228817" y="1388552"/>
                  </a:lnTo>
                  <a:lnTo>
                    <a:pt x="2213130" y="1426822"/>
                  </a:lnTo>
                  <a:lnTo>
                    <a:pt x="2199098" y="1465228"/>
                  </a:lnTo>
                  <a:lnTo>
                    <a:pt x="2186723" y="1503754"/>
                  </a:lnTo>
                  <a:lnTo>
                    <a:pt x="2176005" y="1542386"/>
                  </a:lnTo>
                  <a:lnTo>
                    <a:pt x="2166943" y="1581109"/>
                  </a:lnTo>
                  <a:lnTo>
                    <a:pt x="2159536" y="1619906"/>
                  </a:lnTo>
                  <a:lnTo>
                    <a:pt x="2153786" y="1658764"/>
                  </a:lnTo>
                  <a:lnTo>
                    <a:pt x="2149692" y="1697668"/>
                  </a:lnTo>
                  <a:lnTo>
                    <a:pt x="2147254" y="1736601"/>
                  </a:lnTo>
                  <a:lnTo>
                    <a:pt x="2146472" y="1775550"/>
                  </a:lnTo>
                  <a:lnTo>
                    <a:pt x="2147345" y="1814498"/>
                  </a:lnTo>
                  <a:lnTo>
                    <a:pt x="2149874" y="1853432"/>
                  </a:lnTo>
                  <a:lnTo>
                    <a:pt x="2154059" y="1892335"/>
                  </a:lnTo>
                  <a:lnTo>
                    <a:pt x="2159900" y="1931193"/>
                  </a:lnTo>
                  <a:lnTo>
                    <a:pt x="2167395" y="1969992"/>
                  </a:lnTo>
                  <a:lnTo>
                    <a:pt x="2176547" y="2008714"/>
                  </a:lnTo>
                  <a:lnTo>
                    <a:pt x="2187353" y="2047347"/>
                  </a:lnTo>
                  <a:lnTo>
                    <a:pt x="2199815" y="2085874"/>
                  </a:lnTo>
                  <a:lnTo>
                    <a:pt x="2213932" y="2124280"/>
                  </a:lnTo>
                  <a:lnTo>
                    <a:pt x="0" y="2525116"/>
                  </a:lnTo>
                  <a:lnTo>
                    <a:pt x="2315374" y="2322903"/>
                  </a:lnTo>
                  <a:lnTo>
                    <a:pt x="2338354" y="2358045"/>
                  </a:lnTo>
                  <a:lnTo>
                    <a:pt x="2362793" y="2392984"/>
                  </a:lnTo>
                  <a:lnTo>
                    <a:pt x="2388692" y="2427709"/>
                  </a:lnTo>
                  <a:lnTo>
                    <a:pt x="2416053" y="2462205"/>
                  </a:lnTo>
                  <a:lnTo>
                    <a:pt x="2444876" y="2496461"/>
                  </a:lnTo>
                  <a:lnTo>
                    <a:pt x="2475163" y="2530463"/>
                  </a:lnTo>
                  <a:lnTo>
                    <a:pt x="2506914" y="2564199"/>
                  </a:lnTo>
                  <a:lnTo>
                    <a:pt x="2540131" y="2597657"/>
                  </a:lnTo>
                  <a:lnTo>
                    <a:pt x="2574814" y="2630823"/>
                  </a:lnTo>
                  <a:lnTo>
                    <a:pt x="2610964" y="2663685"/>
                  </a:lnTo>
                  <a:lnTo>
                    <a:pt x="2648582" y="2696230"/>
                  </a:lnTo>
                  <a:lnTo>
                    <a:pt x="2687670" y="2728446"/>
                  </a:lnTo>
                  <a:lnTo>
                    <a:pt x="2728229" y="2760319"/>
                  </a:lnTo>
                  <a:lnTo>
                    <a:pt x="2770258" y="2791838"/>
                  </a:lnTo>
                  <a:lnTo>
                    <a:pt x="2813760" y="2822989"/>
                  </a:lnTo>
                  <a:lnTo>
                    <a:pt x="2858735" y="2853760"/>
                  </a:lnTo>
                  <a:lnTo>
                    <a:pt x="2905184" y="2884137"/>
                  </a:lnTo>
                  <a:lnTo>
                    <a:pt x="2953109" y="2914109"/>
                  </a:lnTo>
                  <a:lnTo>
                    <a:pt x="3002509" y="2943663"/>
                  </a:lnTo>
                  <a:lnTo>
                    <a:pt x="3053387" y="2972786"/>
                  </a:lnTo>
                  <a:lnTo>
                    <a:pt x="3105743" y="3001465"/>
                  </a:lnTo>
                  <a:lnTo>
                    <a:pt x="3159579" y="3029687"/>
                  </a:lnTo>
                  <a:lnTo>
                    <a:pt x="3199178" y="3049679"/>
                  </a:lnTo>
                  <a:lnTo>
                    <a:pt x="3239242" y="3069279"/>
                  </a:lnTo>
                  <a:lnTo>
                    <a:pt x="3279763" y="3088486"/>
                  </a:lnTo>
                  <a:lnTo>
                    <a:pt x="3320731" y="3107302"/>
                  </a:lnTo>
                  <a:lnTo>
                    <a:pt x="3362137" y="3125726"/>
                  </a:lnTo>
                  <a:lnTo>
                    <a:pt x="3403971" y="3143757"/>
                  </a:lnTo>
                  <a:lnTo>
                    <a:pt x="3446225" y="3161397"/>
                  </a:lnTo>
                  <a:lnTo>
                    <a:pt x="3488889" y="3178645"/>
                  </a:lnTo>
                  <a:lnTo>
                    <a:pt x="3531954" y="3195501"/>
                  </a:lnTo>
                  <a:lnTo>
                    <a:pt x="3575411" y="3211964"/>
                  </a:lnTo>
                  <a:lnTo>
                    <a:pt x="3619250" y="3228036"/>
                  </a:lnTo>
                  <a:lnTo>
                    <a:pt x="3663463" y="3243716"/>
                  </a:lnTo>
                  <a:lnTo>
                    <a:pt x="3708040" y="3259004"/>
                  </a:lnTo>
                  <a:lnTo>
                    <a:pt x="3752972" y="3273899"/>
                  </a:lnTo>
                  <a:lnTo>
                    <a:pt x="3798249" y="3288403"/>
                  </a:lnTo>
                  <a:lnTo>
                    <a:pt x="3843864" y="3302515"/>
                  </a:lnTo>
                  <a:lnTo>
                    <a:pt x="3889805" y="3316235"/>
                  </a:lnTo>
                  <a:lnTo>
                    <a:pt x="3936064" y="3329562"/>
                  </a:lnTo>
                  <a:lnTo>
                    <a:pt x="3982632" y="3342498"/>
                  </a:lnTo>
                  <a:lnTo>
                    <a:pt x="4029500" y="3355042"/>
                  </a:lnTo>
                  <a:lnTo>
                    <a:pt x="4076658" y="3367194"/>
                  </a:lnTo>
                  <a:lnTo>
                    <a:pt x="4124097" y="3378954"/>
                  </a:lnTo>
                  <a:lnTo>
                    <a:pt x="4171808" y="3390321"/>
                  </a:lnTo>
                  <a:lnTo>
                    <a:pt x="4219782" y="3401297"/>
                  </a:lnTo>
                  <a:lnTo>
                    <a:pt x="4268010" y="3411881"/>
                  </a:lnTo>
                  <a:lnTo>
                    <a:pt x="4316482" y="3422073"/>
                  </a:lnTo>
                  <a:lnTo>
                    <a:pt x="4365188" y="3431873"/>
                  </a:lnTo>
                  <a:lnTo>
                    <a:pt x="4414121" y="3441280"/>
                  </a:lnTo>
                  <a:lnTo>
                    <a:pt x="4463270" y="3450296"/>
                  </a:lnTo>
                  <a:lnTo>
                    <a:pt x="4512627" y="3458920"/>
                  </a:lnTo>
                  <a:lnTo>
                    <a:pt x="4562182" y="3467152"/>
                  </a:lnTo>
                  <a:lnTo>
                    <a:pt x="4611926" y="3474992"/>
                  </a:lnTo>
                  <a:lnTo>
                    <a:pt x="4661850" y="3482440"/>
                  </a:lnTo>
                  <a:lnTo>
                    <a:pt x="4711944" y="3489496"/>
                  </a:lnTo>
                  <a:lnTo>
                    <a:pt x="4762199" y="3496160"/>
                  </a:lnTo>
                  <a:lnTo>
                    <a:pt x="4812607" y="3502431"/>
                  </a:lnTo>
                  <a:lnTo>
                    <a:pt x="4863157" y="3508311"/>
                  </a:lnTo>
                  <a:lnTo>
                    <a:pt x="4913842" y="3513799"/>
                  </a:lnTo>
                  <a:lnTo>
                    <a:pt x="4964650" y="3518895"/>
                  </a:lnTo>
                  <a:lnTo>
                    <a:pt x="5015574" y="3523599"/>
                  </a:lnTo>
                  <a:lnTo>
                    <a:pt x="5066604" y="3527911"/>
                  </a:lnTo>
                  <a:lnTo>
                    <a:pt x="5117731" y="3531831"/>
                  </a:lnTo>
                  <a:lnTo>
                    <a:pt x="5168945" y="3535359"/>
                  </a:lnTo>
                  <a:lnTo>
                    <a:pt x="5220237" y="3538495"/>
                  </a:lnTo>
                  <a:lnTo>
                    <a:pt x="5271599" y="3541239"/>
                  </a:lnTo>
                  <a:lnTo>
                    <a:pt x="5323021" y="3543591"/>
                  </a:lnTo>
                  <a:lnTo>
                    <a:pt x="5374493" y="3545551"/>
                  </a:lnTo>
                  <a:lnTo>
                    <a:pt x="5426007" y="3547119"/>
                  </a:lnTo>
                  <a:lnTo>
                    <a:pt x="5477553" y="3548295"/>
                  </a:lnTo>
                  <a:lnTo>
                    <a:pt x="5529122" y="3549079"/>
                  </a:lnTo>
                  <a:lnTo>
                    <a:pt x="5580705" y="3549471"/>
                  </a:lnTo>
                  <a:lnTo>
                    <a:pt x="5632293" y="3549471"/>
                  </a:lnTo>
                  <a:lnTo>
                    <a:pt x="5683876" y="3549079"/>
                  </a:lnTo>
                  <a:lnTo>
                    <a:pt x="5735445" y="3548295"/>
                  </a:lnTo>
                  <a:lnTo>
                    <a:pt x="5786991" y="3547119"/>
                  </a:lnTo>
                  <a:lnTo>
                    <a:pt x="5838505" y="3545551"/>
                  </a:lnTo>
                  <a:lnTo>
                    <a:pt x="5889977" y="3543591"/>
                  </a:lnTo>
                  <a:lnTo>
                    <a:pt x="5941399" y="3541239"/>
                  </a:lnTo>
                  <a:lnTo>
                    <a:pt x="5992761" y="3538495"/>
                  </a:lnTo>
                  <a:lnTo>
                    <a:pt x="6044053" y="3535359"/>
                  </a:lnTo>
                  <a:lnTo>
                    <a:pt x="6095267" y="3531831"/>
                  </a:lnTo>
                  <a:lnTo>
                    <a:pt x="6146394" y="3527911"/>
                  </a:lnTo>
                  <a:lnTo>
                    <a:pt x="6197424" y="3523599"/>
                  </a:lnTo>
                  <a:lnTo>
                    <a:pt x="6248348" y="3518895"/>
                  </a:lnTo>
                  <a:lnTo>
                    <a:pt x="6299156" y="3513799"/>
                  </a:lnTo>
                  <a:lnTo>
                    <a:pt x="6349841" y="3508311"/>
                  </a:lnTo>
                  <a:lnTo>
                    <a:pt x="6400391" y="3502431"/>
                  </a:lnTo>
                  <a:lnTo>
                    <a:pt x="6450799" y="3496160"/>
                  </a:lnTo>
                  <a:lnTo>
                    <a:pt x="6501054" y="3489496"/>
                  </a:lnTo>
                  <a:lnTo>
                    <a:pt x="6551148" y="3482440"/>
                  </a:lnTo>
                  <a:lnTo>
                    <a:pt x="6601072" y="3474992"/>
                  </a:lnTo>
                  <a:lnTo>
                    <a:pt x="6650816" y="3467152"/>
                  </a:lnTo>
                  <a:lnTo>
                    <a:pt x="6700371" y="3458920"/>
                  </a:lnTo>
                  <a:lnTo>
                    <a:pt x="6749728" y="3450296"/>
                  </a:lnTo>
                  <a:lnTo>
                    <a:pt x="6798877" y="3441280"/>
                  </a:lnTo>
                  <a:lnTo>
                    <a:pt x="6847809" y="3431873"/>
                  </a:lnTo>
                  <a:lnTo>
                    <a:pt x="6896516" y="3422073"/>
                  </a:lnTo>
                  <a:lnTo>
                    <a:pt x="6944988" y="3411881"/>
                  </a:lnTo>
                  <a:lnTo>
                    <a:pt x="6993215" y="3401297"/>
                  </a:lnTo>
                  <a:lnTo>
                    <a:pt x="7041189" y="3390321"/>
                  </a:lnTo>
                  <a:lnTo>
                    <a:pt x="7088901" y="3378954"/>
                  </a:lnTo>
                  <a:lnTo>
                    <a:pt x="7136340" y="3367194"/>
                  </a:lnTo>
                  <a:lnTo>
                    <a:pt x="7183498" y="3355042"/>
                  </a:lnTo>
                  <a:lnTo>
                    <a:pt x="7230366" y="3342498"/>
                  </a:lnTo>
                  <a:lnTo>
                    <a:pt x="7276934" y="3329562"/>
                  </a:lnTo>
                  <a:lnTo>
                    <a:pt x="7323193" y="3316235"/>
                  </a:lnTo>
                  <a:lnTo>
                    <a:pt x="7369134" y="3302515"/>
                  </a:lnTo>
                  <a:lnTo>
                    <a:pt x="7414748" y="3288403"/>
                  </a:lnTo>
                  <a:lnTo>
                    <a:pt x="7460026" y="3273899"/>
                  </a:lnTo>
                  <a:lnTo>
                    <a:pt x="7504958" y="3259004"/>
                  </a:lnTo>
                  <a:lnTo>
                    <a:pt x="7549535" y="3243716"/>
                  </a:lnTo>
                  <a:lnTo>
                    <a:pt x="7593748" y="3228036"/>
                  </a:lnTo>
                  <a:lnTo>
                    <a:pt x="7637587" y="3211964"/>
                  </a:lnTo>
                  <a:lnTo>
                    <a:pt x="7681044" y="3195501"/>
                  </a:lnTo>
                  <a:lnTo>
                    <a:pt x="7724109" y="3178645"/>
                  </a:lnTo>
                  <a:lnTo>
                    <a:pt x="7766773" y="3161397"/>
                  </a:lnTo>
                  <a:lnTo>
                    <a:pt x="7809027" y="3143757"/>
                  </a:lnTo>
                  <a:lnTo>
                    <a:pt x="7850861" y="3125726"/>
                  </a:lnTo>
                  <a:lnTo>
                    <a:pt x="7892267" y="3107302"/>
                  </a:lnTo>
                  <a:lnTo>
                    <a:pt x="7933235" y="3088486"/>
                  </a:lnTo>
                  <a:lnTo>
                    <a:pt x="7973756" y="3069279"/>
                  </a:lnTo>
                  <a:lnTo>
                    <a:pt x="8013820" y="3049679"/>
                  </a:lnTo>
                  <a:lnTo>
                    <a:pt x="8053419" y="3029687"/>
                  </a:lnTo>
                  <a:lnTo>
                    <a:pt x="8102260" y="3004139"/>
                  </a:lnTo>
                  <a:lnTo>
                    <a:pt x="8149894" y="2978216"/>
                  </a:lnTo>
                  <a:lnTo>
                    <a:pt x="8196323" y="2951928"/>
                  </a:lnTo>
                  <a:lnTo>
                    <a:pt x="8241546" y="2925284"/>
                  </a:lnTo>
                  <a:lnTo>
                    <a:pt x="8285563" y="2898293"/>
                  </a:lnTo>
                  <a:lnTo>
                    <a:pt x="8328373" y="2870965"/>
                  </a:lnTo>
                  <a:lnTo>
                    <a:pt x="8369978" y="2843309"/>
                  </a:lnTo>
                  <a:lnTo>
                    <a:pt x="8410377" y="2815335"/>
                  </a:lnTo>
                  <a:lnTo>
                    <a:pt x="8449570" y="2787052"/>
                  </a:lnTo>
                  <a:lnTo>
                    <a:pt x="8487557" y="2758468"/>
                  </a:lnTo>
                  <a:lnTo>
                    <a:pt x="8524339" y="2729595"/>
                  </a:lnTo>
                  <a:lnTo>
                    <a:pt x="8559914" y="2700440"/>
                  </a:lnTo>
                  <a:lnTo>
                    <a:pt x="8594283" y="2671014"/>
                  </a:lnTo>
                  <a:lnTo>
                    <a:pt x="8627446" y="2641325"/>
                  </a:lnTo>
                  <a:lnTo>
                    <a:pt x="8659404" y="2611383"/>
                  </a:lnTo>
                  <a:lnTo>
                    <a:pt x="8690155" y="2581198"/>
                  </a:lnTo>
                  <a:lnTo>
                    <a:pt x="8719701" y="2550779"/>
                  </a:lnTo>
                  <a:lnTo>
                    <a:pt x="8748040" y="2520135"/>
                  </a:lnTo>
                  <a:lnTo>
                    <a:pt x="8775174" y="2489275"/>
                  </a:lnTo>
                  <a:lnTo>
                    <a:pt x="8801102" y="2458210"/>
                  </a:lnTo>
                  <a:lnTo>
                    <a:pt x="8825823" y="2426947"/>
                  </a:lnTo>
                  <a:lnTo>
                    <a:pt x="8849339" y="2395498"/>
                  </a:lnTo>
                  <a:lnTo>
                    <a:pt x="8871649" y="2363870"/>
                  </a:lnTo>
                  <a:lnTo>
                    <a:pt x="8892753" y="2332073"/>
                  </a:lnTo>
                  <a:lnTo>
                    <a:pt x="8931343" y="2268012"/>
                  </a:lnTo>
                  <a:lnTo>
                    <a:pt x="8965109" y="2203389"/>
                  </a:lnTo>
                  <a:lnTo>
                    <a:pt x="8994052" y="2138279"/>
                  </a:lnTo>
                  <a:lnTo>
                    <a:pt x="9018171" y="2072757"/>
                  </a:lnTo>
                  <a:lnTo>
                    <a:pt x="9037466" y="2006897"/>
                  </a:lnTo>
                  <a:lnTo>
                    <a:pt x="9051937" y="1940775"/>
                  </a:lnTo>
                  <a:lnTo>
                    <a:pt x="9061585" y="1874466"/>
                  </a:lnTo>
                  <a:lnTo>
                    <a:pt x="9066408" y="1808044"/>
                  </a:lnTo>
                  <a:lnTo>
                    <a:pt x="9067011" y="1774815"/>
                  </a:lnTo>
                  <a:lnTo>
                    <a:pt x="9066408" y="1741585"/>
                  </a:lnTo>
                  <a:lnTo>
                    <a:pt x="9061585" y="1675163"/>
                  </a:lnTo>
                  <a:lnTo>
                    <a:pt x="9051937" y="1608854"/>
                  </a:lnTo>
                  <a:lnTo>
                    <a:pt x="9037466" y="1542732"/>
                  </a:lnTo>
                  <a:lnTo>
                    <a:pt x="9018171" y="1476872"/>
                  </a:lnTo>
                  <a:lnTo>
                    <a:pt x="8994052" y="1411350"/>
                  </a:lnTo>
                  <a:lnTo>
                    <a:pt x="8965109" y="1346240"/>
                  </a:lnTo>
                  <a:lnTo>
                    <a:pt x="8931343" y="1281617"/>
                  </a:lnTo>
                  <a:lnTo>
                    <a:pt x="8892753" y="1217556"/>
                  </a:lnTo>
                  <a:lnTo>
                    <a:pt x="8871649" y="1185759"/>
                  </a:lnTo>
                  <a:lnTo>
                    <a:pt x="8849339" y="1154132"/>
                  </a:lnTo>
                  <a:lnTo>
                    <a:pt x="8825823" y="1122682"/>
                  </a:lnTo>
                  <a:lnTo>
                    <a:pt x="8801102" y="1091419"/>
                  </a:lnTo>
                  <a:lnTo>
                    <a:pt x="8775174" y="1060354"/>
                  </a:lnTo>
                  <a:lnTo>
                    <a:pt x="8748040" y="1029494"/>
                  </a:lnTo>
                  <a:lnTo>
                    <a:pt x="8719701" y="998850"/>
                  </a:lnTo>
                  <a:lnTo>
                    <a:pt x="8690155" y="968431"/>
                  </a:lnTo>
                  <a:lnTo>
                    <a:pt x="8659404" y="938246"/>
                  </a:lnTo>
                  <a:lnTo>
                    <a:pt x="8627446" y="908304"/>
                  </a:lnTo>
                  <a:lnTo>
                    <a:pt x="8594283" y="878616"/>
                  </a:lnTo>
                  <a:lnTo>
                    <a:pt x="8559914" y="849189"/>
                  </a:lnTo>
                  <a:lnTo>
                    <a:pt x="8524339" y="820034"/>
                  </a:lnTo>
                  <a:lnTo>
                    <a:pt x="8487557" y="791161"/>
                  </a:lnTo>
                  <a:lnTo>
                    <a:pt x="8449570" y="762578"/>
                  </a:lnTo>
                  <a:lnTo>
                    <a:pt x="8410377" y="734294"/>
                  </a:lnTo>
                  <a:lnTo>
                    <a:pt x="8369978" y="706320"/>
                  </a:lnTo>
                  <a:lnTo>
                    <a:pt x="8328373" y="678664"/>
                  </a:lnTo>
                  <a:lnTo>
                    <a:pt x="8285563" y="651336"/>
                  </a:lnTo>
                  <a:lnTo>
                    <a:pt x="8241546" y="624345"/>
                  </a:lnTo>
                  <a:lnTo>
                    <a:pt x="8196323" y="597701"/>
                  </a:lnTo>
                  <a:lnTo>
                    <a:pt x="8149894" y="571413"/>
                  </a:lnTo>
                  <a:lnTo>
                    <a:pt x="8102260" y="545490"/>
                  </a:lnTo>
                  <a:lnTo>
                    <a:pt x="8053419" y="519942"/>
                  </a:lnTo>
                  <a:lnTo>
                    <a:pt x="8012625" y="499356"/>
                  </a:lnTo>
                  <a:lnTo>
                    <a:pt x="7971337" y="479186"/>
                  </a:lnTo>
                  <a:lnTo>
                    <a:pt x="7929566" y="459432"/>
                  </a:lnTo>
                  <a:lnTo>
                    <a:pt x="7887321" y="440094"/>
                  </a:lnTo>
                  <a:lnTo>
                    <a:pt x="7844613" y="421171"/>
                  </a:lnTo>
                  <a:lnTo>
                    <a:pt x="7801453" y="402663"/>
                  </a:lnTo>
                  <a:lnTo>
                    <a:pt x="7757848" y="384572"/>
                  </a:lnTo>
                  <a:lnTo>
                    <a:pt x="7713811" y="366896"/>
                  </a:lnTo>
                  <a:lnTo>
                    <a:pt x="7669351" y="349635"/>
                  </a:lnTo>
                  <a:lnTo>
                    <a:pt x="7624478" y="332791"/>
                  </a:lnTo>
                  <a:lnTo>
                    <a:pt x="7579202" y="316362"/>
                  </a:lnTo>
                  <a:lnTo>
                    <a:pt x="7533534" y="300349"/>
                  </a:lnTo>
                  <a:lnTo>
                    <a:pt x="7487482" y="284751"/>
                  </a:lnTo>
                  <a:lnTo>
                    <a:pt x="7441058" y="269569"/>
                  </a:lnTo>
                  <a:lnTo>
                    <a:pt x="7394271" y="254804"/>
                  </a:lnTo>
                  <a:lnTo>
                    <a:pt x="7347132" y="240453"/>
                  </a:lnTo>
                  <a:lnTo>
                    <a:pt x="7299650" y="226519"/>
                  </a:lnTo>
                  <a:lnTo>
                    <a:pt x="7251836" y="213000"/>
                  </a:lnTo>
                  <a:lnTo>
                    <a:pt x="7203700" y="199897"/>
                  </a:lnTo>
                  <a:lnTo>
                    <a:pt x="7155251" y="187210"/>
                  </a:lnTo>
                  <a:lnTo>
                    <a:pt x="7106500" y="174939"/>
                  </a:lnTo>
                  <a:lnTo>
                    <a:pt x="7057457" y="163084"/>
                  </a:lnTo>
                  <a:lnTo>
                    <a:pt x="7008132" y="151644"/>
                  </a:lnTo>
                  <a:lnTo>
                    <a:pt x="6958534" y="140620"/>
                  </a:lnTo>
                  <a:lnTo>
                    <a:pt x="6908675" y="130013"/>
                  </a:lnTo>
                  <a:lnTo>
                    <a:pt x="6858564" y="119821"/>
                  </a:lnTo>
                  <a:lnTo>
                    <a:pt x="6808211" y="110044"/>
                  </a:lnTo>
                  <a:lnTo>
                    <a:pt x="6757627" y="100684"/>
                  </a:lnTo>
                  <a:lnTo>
                    <a:pt x="6706820" y="91740"/>
                  </a:lnTo>
                  <a:lnTo>
                    <a:pt x="6655802" y="83211"/>
                  </a:lnTo>
                  <a:lnTo>
                    <a:pt x="6604583" y="75099"/>
                  </a:lnTo>
                  <a:lnTo>
                    <a:pt x="6553172" y="67402"/>
                  </a:lnTo>
                  <a:lnTo>
                    <a:pt x="6501579" y="60122"/>
                  </a:lnTo>
                  <a:lnTo>
                    <a:pt x="6449815" y="53257"/>
                  </a:lnTo>
                  <a:lnTo>
                    <a:pt x="6397890" y="46808"/>
                  </a:lnTo>
                  <a:lnTo>
                    <a:pt x="6345814" y="40775"/>
                  </a:lnTo>
                  <a:lnTo>
                    <a:pt x="6293596" y="35159"/>
                  </a:lnTo>
                  <a:lnTo>
                    <a:pt x="6241247" y="29958"/>
                  </a:lnTo>
                  <a:lnTo>
                    <a:pt x="6188778" y="25173"/>
                  </a:lnTo>
                  <a:lnTo>
                    <a:pt x="6136197" y="20804"/>
                  </a:lnTo>
                  <a:lnTo>
                    <a:pt x="6083515" y="16851"/>
                  </a:lnTo>
                  <a:lnTo>
                    <a:pt x="6030742" y="13315"/>
                  </a:lnTo>
                  <a:lnTo>
                    <a:pt x="5977889" y="10194"/>
                  </a:lnTo>
                  <a:lnTo>
                    <a:pt x="5924965" y="7489"/>
                  </a:lnTo>
                  <a:lnTo>
                    <a:pt x="5871980" y="5201"/>
                  </a:lnTo>
                  <a:lnTo>
                    <a:pt x="5818945" y="3328"/>
                  </a:lnTo>
                  <a:lnTo>
                    <a:pt x="5765869" y="1872"/>
                  </a:lnTo>
                  <a:lnTo>
                    <a:pt x="5712763" y="832"/>
                  </a:lnTo>
                  <a:lnTo>
                    <a:pt x="5659636" y="208"/>
                  </a:lnTo>
                  <a:lnTo>
                    <a:pt x="5606499" y="0"/>
                  </a:lnTo>
                  <a:close/>
                </a:path>
              </a:pathLst>
            </a:custGeom>
            <a:ln w="41883">
              <a:solidFill>
                <a:srgbClr val="1B0C06"/>
              </a:solidFill>
            </a:ln>
          </p:spPr>
          <p:txBody>
            <a:bodyPr wrap="square" lIns="0" tIns="0" rIns="0" bIns="0" rtlCol="0"/>
            <a:lstStyle/>
            <a:p>
              <a:pPr defTabSz="554492"/>
              <a:endParaRPr sz="1092">
                <a:solidFill>
                  <a:prstClr val="black"/>
                </a:solidFill>
                <a:latin typeface="Calibri"/>
              </a:endParaRPr>
            </a:p>
          </p:txBody>
        </p:sp>
      </p:grpSp>
      <p:sp>
        <p:nvSpPr>
          <p:cNvPr id="12" name="object 12"/>
          <p:cNvSpPr txBox="1"/>
          <p:nvPr/>
        </p:nvSpPr>
        <p:spPr>
          <a:xfrm>
            <a:off x="535175" y="5893415"/>
            <a:ext cx="230832" cy="633046"/>
          </a:xfrm>
          <a:prstGeom prst="rect">
            <a:avLst/>
          </a:prstGeom>
        </p:spPr>
        <p:txBody>
          <a:bodyPr vert="vert" wrap="square" lIns="0" tIns="0" rIns="0" bIns="0" rtlCol="0">
            <a:spAutoFit/>
          </a:bodyPr>
          <a:lstStyle/>
          <a:p>
            <a:pPr marL="7701" defTabSz="554492">
              <a:lnSpc>
                <a:spcPts val="1771"/>
              </a:lnSpc>
            </a:pPr>
            <a:r>
              <a:rPr sz="1577" spc="-24" dirty="0">
                <a:solidFill>
                  <a:srgbClr val="7A7A7A"/>
                </a:solidFill>
                <a:latin typeface="Copperplate Gothic Light"/>
                <a:cs typeface="Copperplate Gothic Light"/>
              </a:rPr>
              <a:t>B</a:t>
            </a:r>
            <a:r>
              <a:rPr sz="1577" spc="-61" dirty="0">
                <a:solidFill>
                  <a:srgbClr val="7A7A7A"/>
                </a:solidFill>
                <a:latin typeface="Copperplate Gothic Light"/>
                <a:cs typeface="Copperplate Gothic Light"/>
              </a:rPr>
              <a:t>A</a:t>
            </a:r>
            <a:r>
              <a:rPr sz="1577" spc="-30" dirty="0">
                <a:solidFill>
                  <a:srgbClr val="7A7A7A"/>
                </a:solidFill>
                <a:latin typeface="Copperplate Gothic Light"/>
                <a:cs typeface="Copperplate Gothic Light"/>
              </a:rPr>
              <a:t>C</a:t>
            </a:r>
            <a:r>
              <a:rPr sz="1577" dirty="0">
                <a:solidFill>
                  <a:srgbClr val="7A7A7A"/>
                </a:solidFill>
                <a:latin typeface="Copperplate Gothic Light"/>
                <a:cs typeface="Copperplate Gothic Light"/>
              </a:rPr>
              <a:t>K</a:t>
            </a:r>
            <a:endParaRPr sz="1577">
              <a:solidFill>
                <a:prstClr val="black"/>
              </a:solidFill>
              <a:latin typeface="Copperplate Gothic Light"/>
              <a:cs typeface="Copperplate Gothic Light"/>
            </a:endParaRPr>
          </a:p>
        </p:txBody>
      </p:sp>
      <p:sp>
        <p:nvSpPr>
          <p:cNvPr id="13" name="object 13"/>
          <p:cNvSpPr txBox="1"/>
          <p:nvPr/>
        </p:nvSpPr>
        <p:spPr>
          <a:xfrm>
            <a:off x="11697590" y="5893822"/>
            <a:ext cx="230832" cy="607246"/>
          </a:xfrm>
          <a:prstGeom prst="rect">
            <a:avLst/>
          </a:prstGeom>
        </p:spPr>
        <p:txBody>
          <a:bodyPr vert="vert" wrap="square" lIns="0" tIns="0" rIns="0" bIns="0" rtlCol="0">
            <a:spAutoFit/>
          </a:bodyPr>
          <a:lstStyle/>
          <a:p>
            <a:pPr marL="7701" defTabSz="554492">
              <a:lnSpc>
                <a:spcPts val="1771"/>
              </a:lnSpc>
            </a:pPr>
            <a:r>
              <a:rPr sz="1577" dirty="0">
                <a:solidFill>
                  <a:srgbClr val="7A7A7A"/>
                </a:solidFill>
                <a:latin typeface="Copperplate Gothic Light"/>
                <a:cs typeface="Copperplate Gothic Light"/>
              </a:rPr>
              <a:t>NEXT</a:t>
            </a:r>
            <a:endParaRPr sz="1577">
              <a:solidFill>
                <a:prstClr val="black"/>
              </a:solidFill>
              <a:latin typeface="Copperplate Gothic Light"/>
              <a:cs typeface="Copperplate Gothic Light"/>
            </a:endParaRPr>
          </a:p>
        </p:txBody>
      </p:sp>
      <p:grpSp>
        <p:nvGrpSpPr>
          <p:cNvPr id="14" name="object 14"/>
          <p:cNvGrpSpPr/>
          <p:nvPr/>
        </p:nvGrpSpPr>
        <p:grpSpPr>
          <a:xfrm>
            <a:off x="1460825" y="641305"/>
            <a:ext cx="4686236" cy="6057836"/>
            <a:chOff x="2408303" y="1057559"/>
            <a:chExt cx="7727950" cy="9989820"/>
          </a:xfrm>
        </p:grpSpPr>
        <p:sp>
          <p:nvSpPr>
            <p:cNvPr id="15" name="object 15"/>
            <p:cNvSpPr/>
            <p:nvPr/>
          </p:nvSpPr>
          <p:spPr>
            <a:xfrm>
              <a:off x="2408303" y="5172617"/>
              <a:ext cx="4879432" cy="5874166"/>
            </a:xfrm>
            <a:prstGeom prst="rect">
              <a:avLst/>
            </a:prstGeom>
            <a:blipFill>
              <a:blip r:embed="rId7" cstate="print"/>
              <a:stretch>
                <a:fillRect/>
              </a:stretch>
            </a:blipFill>
          </p:spPr>
          <p:txBody>
            <a:bodyPr wrap="square" lIns="0" tIns="0" rIns="0" bIns="0" rtlCol="0"/>
            <a:lstStyle/>
            <a:p>
              <a:pPr defTabSz="554492"/>
              <a:endParaRPr sz="1092">
                <a:solidFill>
                  <a:prstClr val="black"/>
                </a:solidFill>
                <a:latin typeface="Calibri"/>
              </a:endParaRPr>
            </a:p>
          </p:txBody>
        </p:sp>
        <p:sp>
          <p:nvSpPr>
            <p:cNvPr id="16" name="object 16"/>
            <p:cNvSpPr/>
            <p:nvPr/>
          </p:nvSpPr>
          <p:spPr>
            <a:xfrm>
              <a:off x="2429252" y="5193561"/>
              <a:ext cx="4793923" cy="579040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pPr defTabSz="554492"/>
              <a:endParaRPr sz="1092">
                <a:solidFill>
                  <a:prstClr val="black"/>
                </a:solidFill>
                <a:latin typeface="Calibri"/>
              </a:endParaRPr>
            </a:p>
          </p:txBody>
        </p:sp>
        <p:sp>
          <p:nvSpPr>
            <p:cNvPr id="17" name="object 17"/>
            <p:cNvSpPr/>
            <p:nvPr/>
          </p:nvSpPr>
          <p:spPr>
            <a:xfrm>
              <a:off x="2931847" y="1057559"/>
              <a:ext cx="7203969" cy="4397771"/>
            </a:xfrm>
            <a:prstGeom prst="rect">
              <a:avLst/>
            </a:prstGeom>
            <a:blipFill>
              <a:blip r:embed="rId9" cstate="print"/>
              <a:stretch>
                <a:fillRect/>
              </a:stretch>
            </a:blipFill>
          </p:spPr>
          <p:txBody>
            <a:bodyPr wrap="square" lIns="0" tIns="0" rIns="0" bIns="0" rtlCol="0"/>
            <a:lstStyle/>
            <a:p>
              <a:pPr defTabSz="554492"/>
              <a:endParaRPr sz="1092">
                <a:solidFill>
                  <a:prstClr val="black"/>
                </a:solidFill>
                <a:latin typeface="Calibri"/>
              </a:endParaRPr>
            </a:p>
          </p:txBody>
        </p:sp>
        <p:sp>
          <p:nvSpPr>
            <p:cNvPr id="18" name="object 18"/>
            <p:cNvSpPr/>
            <p:nvPr/>
          </p:nvSpPr>
          <p:spPr>
            <a:xfrm>
              <a:off x="3026203" y="1151797"/>
              <a:ext cx="6921500" cy="4069715"/>
            </a:xfrm>
            <a:custGeom>
              <a:avLst/>
              <a:gdLst/>
              <a:ahLst/>
              <a:cxnLst/>
              <a:rect l="l" t="t" r="r" b="b"/>
              <a:pathLst>
                <a:path w="6921500" h="4069715">
                  <a:moveTo>
                    <a:pt x="3460509" y="0"/>
                  </a:moveTo>
                  <a:lnTo>
                    <a:pt x="3407372" y="208"/>
                  </a:lnTo>
                  <a:lnTo>
                    <a:pt x="3354245" y="832"/>
                  </a:lnTo>
                  <a:lnTo>
                    <a:pt x="3301139" y="1872"/>
                  </a:lnTo>
                  <a:lnTo>
                    <a:pt x="3248063" y="3328"/>
                  </a:lnTo>
                  <a:lnTo>
                    <a:pt x="3195028" y="5201"/>
                  </a:lnTo>
                  <a:lnTo>
                    <a:pt x="3142043" y="7489"/>
                  </a:lnTo>
                  <a:lnTo>
                    <a:pt x="3089119" y="10194"/>
                  </a:lnTo>
                  <a:lnTo>
                    <a:pt x="3036266" y="13315"/>
                  </a:lnTo>
                  <a:lnTo>
                    <a:pt x="2983493" y="16851"/>
                  </a:lnTo>
                  <a:lnTo>
                    <a:pt x="2930812" y="20804"/>
                  </a:lnTo>
                  <a:lnTo>
                    <a:pt x="2878231" y="25173"/>
                  </a:lnTo>
                  <a:lnTo>
                    <a:pt x="2825761" y="29958"/>
                  </a:lnTo>
                  <a:lnTo>
                    <a:pt x="2773412" y="35159"/>
                  </a:lnTo>
                  <a:lnTo>
                    <a:pt x="2721195" y="40775"/>
                  </a:lnTo>
                  <a:lnTo>
                    <a:pt x="2669118" y="46808"/>
                  </a:lnTo>
                  <a:lnTo>
                    <a:pt x="2617193" y="53257"/>
                  </a:lnTo>
                  <a:lnTo>
                    <a:pt x="2565430" y="60122"/>
                  </a:lnTo>
                  <a:lnTo>
                    <a:pt x="2513837" y="67402"/>
                  </a:lnTo>
                  <a:lnTo>
                    <a:pt x="2462426" y="75099"/>
                  </a:lnTo>
                  <a:lnTo>
                    <a:pt x="2411207" y="83211"/>
                  </a:lnTo>
                  <a:lnTo>
                    <a:pt x="2360189" y="91740"/>
                  </a:lnTo>
                  <a:lnTo>
                    <a:pt x="2309383" y="100684"/>
                  </a:lnTo>
                  <a:lnTo>
                    <a:pt x="2258798" y="110044"/>
                  </a:lnTo>
                  <a:lnTo>
                    <a:pt x="2208445" y="119821"/>
                  </a:lnTo>
                  <a:lnTo>
                    <a:pt x="2158334" y="130013"/>
                  </a:lnTo>
                  <a:lnTo>
                    <a:pt x="2108475" y="140620"/>
                  </a:lnTo>
                  <a:lnTo>
                    <a:pt x="2058878" y="151644"/>
                  </a:lnTo>
                  <a:lnTo>
                    <a:pt x="2009553" y="163084"/>
                  </a:lnTo>
                  <a:lnTo>
                    <a:pt x="1960510" y="174939"/>
                  </a:lnTo>
                  <a:lnTo>
                    <a:pt x="1911760" y="187210"/>
                  </a:lnTo>
                  <a:lnTo>
                    <a:pt x="1863311" y="199897"/>
                  </a:lnTo>
                  <a:lnTo>
                    <a:pt x="1815175" y="213000"/>
                  </a:lnTo>
                  <a:lnTo>
                    <a:pt x="1767361" y="226519"/>
                  </a:lnTo>
                  <a:lnTo>
                    <a:pt x="1719880" y="240453"/>
                  </a:lnTo>
                  <a:lnTo>
                    <a:pt x="1672741" y="254804"/>
                  </a:lnTo>
                  <a:lnTo>
                    <a:pt x="1625954" y="269569"/>
                  </a:lnTo>
                  <a:lnTo>
                    <a:pt x="1579530" y="284751"/>
                  </a:lnTo>
                  <a:lnTo>
                    <a:pt x="1533479" y="300349"/>
                  </a:lnTo>
                  <a:lnTo>
                    <a:pt x="1487811" y="316362"/>
                  </a:lnTo>
                  <a:lnTo>
                    <a:pt x="1442535" y="332791"/>
                  </a:lnTo>
                  <a:lnTo>
                    <a:pt x="1397663" y="349635"/>
                  </a:lnTo>
                  <a:lnTo>
                    <a:pt x="1353203" y="366896"/>
                  </a:lnTo>
                  <a:lnTo>
                    <a:pt x="1309166" y="384572"/>
                  </a:lnTo>
                  <a:lnTo>
                    <a:pt x="1265563" y="402663"/>
                  </a:lnTo>
                  <a:lnTo>
                    <a:pt x="1222402" y="421171"/>
                  </a:lnTo>
                  <a:lnTo>
                    <a:pt x="1179695" y="440094"/>
                  </a:lnTo>
                  <a:lnTo>
                    <a:pt x="1137451" y="459432"/>
                  </a:lnTo>
                  <a:lnTo>
                    <a:pt x="1095681" y="479186"/>
                  </a:lnTo>
                  <a:lnTo>
                    <a:pt x="1054393" y="499356"/>
                  </a:lnTo>
                  <a:lnTo>
                    <a:pt x="1013600" y="519942"/>
                  </a:lnTo>
                  <a:lnTo>
                    <a:pt x="964759" y="545490"/>
                  </a:lnTo>
                  <a:lnTo>
                    <a:pt x="917124" y="571413"/>
                  </a:lnTo>
                  <a:lnTo>
                    <a:pt x="870695" y="597701"/>
                  </a:lnTo>
                  <a:lnTo>
                    <a:pt x="825472" y="624345"/>
                  </a:lnTo>
                  <a:lnTo>
                    <a:pt x="781454" y="651336"/>
                  </a:lnTo>
                  <a:lnTo>
                    <a:pt x="738643" y="678664"/>
                  </a:lnTo>
                  <a:lnTo>
                    <a:pt x="697038" y="706320"/>
                  </a:lnTo>
                  <a:lnTo>
                    <a:pt x="656639" y="734294"/>
                  </a:lnTo>
                  <a:lnTo>
                    <a:pt x="617445" y="762578"/>
                  </a:lnTo>
                  <a:lnTo>
                    <a:pt x="579458" y="791161"/>
                  </a:lnTo>
                  <a:lnTo>
                    <a:pt x="542676" y="820034"/>
                  </a:lnTo>
                  <a:lnTo>
                    <a:pt x="507101" y="849189"/>
                  </a:lnTo>
                  <a:lnTo>
                    <a:pt x="472731" y="878616"/>
                  </a:lnTo>
                  <a:lnTo>
                    <a:pt x="439568" y="908304"/>
                  </a:lnTo>
                  <a:lnTo>
                    <a:pt x="407610" y="938246"/>
                  </a:lnTo>
                  <a:lnTo>
                    <a:pt x="376859" y="968431"/>
                  </a:lnTo>
                  <a:lnTo>
                    <a:pt x="347313" y="998850"/>
                  </a:lnTo>
                  <a:lnTo>
                    <a:pt x="318973" y="1029494"/>
                  </a:lnTo>
                  <a:lnTo>
                    <a:pt x="291839" y="1060354"/>
                  </a:lnTo>
                  <a:lnTo>
                    <a:pt x="265911" y="1091419"/>
                  </a:lnTo>
                  <a:lnTo>
                    <a:pt x="241189" y="1122682"/>
                  </a:lnTo>
                  <a:lnTo>
                    <a:pt x="217673" y="1154132"/>
                  </a:lnTo>
                  <a:lnTo>
                    <a:pt x="195363" y="1185759"/>
                  </a:lnTo>
                  <a:lnTo>
                    <a:pt x="174259" y="1217556"/>
                  </a:lnTo>
                  <a:lnTo>
                    <a:pt x="135669" y="1281617"/>
                  </a:lnTo>
                  <a:lnTo>
                    <a:pt x="101902" y="1346240"/>
                  </a:lnTo>
                  <a:lnTo>
                    <a:pt x="72959" y="1411350"/>
                  </a:lnTo>
                  <a:lnTo>
                    <a:pt x="48840" y="1476872"/>
                  </a:lnTo>
                  <a:lnTo>
                    <a:pt x="29545" y="1542732"/>
                  </a:lnTo>
                  <a:lnTo>
                    <a:pt x="15074" y="1608854"/>
                  </a:lnTo>
                  <a:lnTo>
                    <a:pt x="5426" y="1675163"/>
                  </a:lnTo>
                  <a:lnTo>
                    <a:pt x="602" y="1741585"/>
                  </a:lnTo>
                  <a:lnTo>
                    <a:pt x="0" y="1774815"/>
                  </a:lnTo>
                  <a:lnTo>
                    <a:pt x="602" y="1808044"/>
                  </a:lnTo>
                  <a:lnTo>
                    <a:pt x="5426" y="1874466"/>
                  </a:lnTo>
                  <a:lnTo>
                    <a:pt x="15074" y="1940775"/>
                  </a:lnTo>
                  <a:lnTo>
                    <a:pt x="29545" y="2006897"/>
                  </a:lnTo>
                  <a:lnTo>
                    <a:pt x="48840" y="2072757"/>
                  </a:lnTo>
                  <a:lnTo>
                    <a:pt x="72959" y="2138279"/>
                  </a:lnTo>
                  <a:lnTo>
                    <a:pt x="101902" y="2203389"/>
                  </a:lnTo>
                  <a:lnTo>
                    <a:pt x="135669" y="2268012"/>
                  </a:lnTo>
                  <a:lnTo>
                    <a:pt x="174259" y="2332073"/>
                  </a:lnTo>
                  <a:lnTo>
                    <a:pt x="195363" y="2363870"/>
                  </a:lnTo>
                  <a:lnTo>
                    <a:pt x="217673" y="2395498"/>
                  </a:lnTo>
                  <a:lnTo>
                    <a:pt x="241189" y="2426947"/>
                  </a:lnTo>
                  <a:lnTo>
                    <a:pt x="265911" y="2458210"/>
                  </a:lnTo>
                  <a:lnTo>
                    <a:pt x="291839" y="2489275"/>
                  </a:lnTo>
                  <a:lnTo>
                    <a:pt x="318973" y="2520135"/>
                  </a:lnTo>
                  <a:lnTo>
                    <a:pt x="347313" y="2550779"/>
                  </a:lnTo>
                  <a:lnTo>
                    <a:pt x="376859" y="2581198"/>
                  </a:lnTo>
                  <a:lnTo>
                    <a:pt x="407610" y="2611383"/>
                  </a:lnTo>
                  <a:lnTo>
                    <a:pt x="439568" y="2641325"/>
                  </a:lnTo>
                  <a:lnTo>
                    <a:pt x="472731" y="2671014"/>
                  </a:lnTo>
                  <a:lnTo>
                    <a:pt x="507101" y="2700440"/>
                  </a:lnTo>
                  <a:lnTo>
                    <a:pt x="542676" y="2729595"/>
                  </a:lnTo>
                  <a:lnTo>
                    <a:pt x="579458" y="2758468"/>
                  </a:lnTo>
                  <a:lnTo>
                    <a:pt x="617445" y="2787052"/>
                  </a:lnTo>
                  <a:lnTo>
                    <a:pt x="656639" y="2815335"/>
                  </a:lnTo>
                  <a:lnTo>
                    <a:pt x="697038" y="2843309"/>
                  </a:lnTo>
                  <a:lnTo>
                    <a:pt x="738643" y="2870965"/>
                  </a:lnTo>
                  <a:lnTo>
                    <a:pt x="781454" y="2898293"/>
                  </a:lnTo>
                  <a:lnTo>
                    <a:pt x="825472" y="2925284"/>
                  </a:lnTo>
                  <a:lnTo>
                    <a:pt x="870695" y="2951928"/>
                  </a:lnTo>
                  <a:lnTo>
                    <a:pt x="917124" y="2978216"/>
                  </a:lnTo>
                  <a:lnTo>
                    <a:pt x="964759" y="3004139"/>
                  </a:lnTo>
                  <a:lnTo>
                    <a:pt x="1013600" y="3029687"/>
                  </a:lnTo>
                  <a:lnTo>
                    <a:pt x="1055120" y="3050633"/>
                  </a:lnTo>
                  <a:lnTo>
                    <a:pt x="1097152" y="3071149"/>
                  </a:lnTo>
                  <a:lnTo>
                    <a:pt x="1139684" y="3091234"/>
                  </a:lnTo>
                  <a:lnTo>
                    <a:pt x="1182705" y="3110888"/>
                  </a:lnTo>
                  <a:lnTo>
                    <a:pt x="1226205" y="3130112"/>
                  </a:lnTo>
                  <a:lnTo>
                    <a:pt x="1270174" y="3148906"/>
                  </a:lnTo>
                  <a:lnTo>
                    <a:pt x="1314601" y="3167269"/>
                  </a:lnTo>
                  <a:lnTo>
                    <a:pt x="1359475" y="3185201"/>
                  </a:lnTo>
                  <a:lnTo>
                    <a:pt x="1404785" y="3202703"/>
                  </a:lnTo>
                  <a:lnTo>
                    <a:pt x="1450522" y="3219775"/>
                  </a:lnTo>
                  <a:lnTo>
                    <a:pt x="1496674" y="3236416"/>
                  </a:lnTo>
                  <a:lnTo>
                    <a:pt x="1543230" y="3252626"/>
                  </a:lnTo>
                  <a:lnTo>
                    <a:pt x="1590181" y="3268406"/>
                  </a:lnTo>
                  <a:lnTo>
                    <a:pt x="1637516" y="3283755"/>
                  </a:lnTo>
                  <a:lnTo>
                    <a:pt x="1685224" y="3298673"/>
                  </a:lnTo>
                  <a:lnTo>
                    <a:pt x="1733294" y="3313161"/>
                  </a:lnTo>
                  <a:lnTo>
                    <a:pt x="1781716" y="3327218"/>
                  </a:lnTo>
                  <a:lnTo>
                    <a:pt x="1830479" y="3340844"/>
                  </a:lnTo>
                  <a:lnTo>
                    <a:pt x="1879572" y="3354040"/>
                  </a:lnTo>
                  <a:lnTo>
                    <a:pt x="1928986" y="3366805"/>
                  </a:lnTo>
                  <a:lnTo>
                    <a:pt x="1978709" y="3379139"/>
                  </a:lnTo>
                  <a:lnTo>
                    <a:pt x="2028731" y="3391042"/>
                  </a:lnTo>
                  <a:lnTo>
                    <a:pt x="2079042" y="3402515"/>
                  </a:lnTo>
                  <a:lnTo>
                    <a:pt x="2129629" y="3413557"/>
                  </a:lnTo>
                  <a:lnTo>
                    <a:pt x="2180484" y="3424168"/>
                  </a:lnTo>
                  <a:lnTo>
                    <a:pt x="2231596" y="3434348"/>
                  </a:lnTo>
                  <a:lnTo>
                    <a:pt x="2282953" y="3444098"/>
                  </a:lnTo>
                  <a:lnTo>
                    <a:pt x="2334545" y="3453416"/>
                  </a:lnTo>
                  <a:lnTo>
                    <a:pt x="2386362" y="3462304"/>
                  </a:lnTo>
                  <a:lnTo>
                    <a:pt x="2438393" y="3470761"/>
                  </a:lnTo>
                  <a:lnTo>
                    <a:pt x="2490627" y="3478787"/>
                  </a:lnTo>
                  <a:lnTo>
                    <a:pt x="2543055" y="3486382"/>
                  </a:lnTo>
                  <a:lnTo>
                    <a:pt x="2595664" y="3493546"/>
                  </a:lnTo>
                  <a:lnTo>
                    <a:pt x="2648445" y="3500279"/>
                  </a:lnTo>
                  <a:lnTo>
                    <a:pt x="2701387" y="3506581"/>
                  </a:lnTo>
                  <a:lnTo>
                    <a:pt x="2754480" y="3512452"/>
                  </a:lnTo>
                  <a:lnTo>
                    <a:pt x="2807712" y="3517892"/>
                  </a:lnTo>
                  <a:lnTo>
                    <a:pt x="2740311" y="4069247"/>
                  </a:lnTo>
                  <a:lnTo>
                    <a:pt x="3023674" y="3533599"/>
                  </a:lnTo>
                  <a:lnTo>
                    <a:pt x="3075833" y="3536782"/>
                  </a:lnTo>
                  <a:lnTo>
                    <a:pt x="3128063" y="3539563"/>
                  </a:lnTo>
                  <a:lnTo>
                    <a:pt x="3180353" y="3541942"/>
                  </a:lnTo>
                  <a:lnTo>
                    <a:pt x="3232695" y="3543918"/>
                  </a:lnTo>
                  <a:lnTo>
                    <a:pt x="3285078" y="3545492"/>
                  </a:lnTo>
                  <a:lnTo>
                    <a:pt x="3337493" y="3546663"/>
                  </a:lnTo>
                  <a:lnTo>
                    <a:pt x="3389930" y="3547431"/>
                  </a:lnTo>
                  <a:lnTo>
                    <a:pt x="3442380" y="3547796"/>
                  </a:lnTo>
                  <a:lnTo>
                    <a:pt x="3494832" y="3547758"/>
                  </a:lnTo>
                  <a:lnTo>
                    <a:pt x="3547278" y="3547317"/>
                  </a:lnTo>
                  <a:lnTo>
                    <a:pt x="3599707" y="3546473"/>
                  </a:lnTo>
                  <a:lnTo>
                    <a:pt x="3652110" y="3545225"/>
                  </a:lnTo>
                  <a:lnTo>
                    <a:pt x="3704477" y="3543574"/>
                  </a:lnTo>
                  <a:lnTo>
                    <a:pt x="3756799" y="3541519"/>
                  </a:lnTo>
                  <a:lnTo>
                    <a:pt x="3809065" y="3539061"/>
                  </a:lnTo>
                  <a:lnTo>
                    <a:pt x="3861267" y="3536199"/>
                  </a:lnTo>
                  <a:lnTo>
                    <a:pt x="3913394" y="3532933"/>
                  </a:lnTo>
                  <a:lnTo>
                    <a:pt x="3965437" y="3529263"/>
                  </a:lnTo>
                  <a:lnTo>
                    <a:pt x="4017386" y="3525189"/>
                  </a:lnTo>
                  <a:lnTo>
                    <a:pt x="4069232" y="3520711"/>
                  </a:lnTo>
                  <a:lnTo>
                    <a:pt x="4120964" y="3515829"/>
                  </a:lnTo>
                  <a:lnTo>
                    <a:pt x="4172574" y="3510542"/>
                  </a:lnTo>
                  <a:lnTo>
                    <a:pt x="4224051" y="3504850"/>
                  </a:lnTo>
                  <a:lnTo>
                    <a:pt x="4275386" y="3498754"/>
                  </a:lnTo>
                  <a:lnTo>
                    <a:pt x="4326569" y="3492254"/>
                  </a:lnTo>
                  <a:lnTo>
                    <a:pt x="4377591" y="3485348"/>
                  </a:lnTo>
                  <a:lnTo>
                    <a:pt x="4428441" y="3478038"/>
                  </a:lnTo>
                  <a:lnTo>
                    <a:pt x="4479111" y="3470322"/>
                  </a:lnTo>
                  <a:lnTo>
                    <a:pt x="4529590" y="3462202"/>
                  </a:lnTo>
                  <a:lnTo>
                    <a:pt x="4579869" y="3453676"/>
                  </a:lnTo>
                  <a:lnTo>
                    <a:pt x="4629938" y="3444745"/>
                  </a:lnTo>
                  <a:lnTo>
                    <a:pt x="4679787" y="3435409"/>
                  </a:lnTo>
                  <a:lnTo>
                    <a:pt x="4729407" y="3425667"/>
                  </a:lnTo>
                  <a:lnTo>
                    <a:pt x="4778789" y="3415519"/>
                  </a:lnTo>
                  <a:lnTo>
                    <a:pt x="4827922" y="3404965"/>
                  </a:lnTo>
                  <a:lnTo>
                    <a:pt x="4876797" y="3394006"/>
                  </a:lnTo>
                  <a:lnTo>
                    <a:pt x="4925404" y="3382641"/>
                  </a:lnTo>
                  <a:lnTo>
                    <a:pt x="4973733" y="3370870"/>
                  </a:lnTo>
                  <a:lnTo>
                    <a:pt x="5021775" y="3358692"/>
                  </a:lnTo>
                  <a:lnTo>
                    <a:pt x="5069520" y="3346108"/>
                  </a:lnTo>
                  <a:lnTo>
                    <a:pt x="5116959" y="3333118"/>
                  </a:lnTo>
                  <a:lnTo>
                    <a:pt x="5164082" y="3319722"/>
                  </a:lnTo>
                  <a:lnTo>
                    <a:pt x="5210878" y="3305918"/>
                  </a:lnTo>
                  <a:lnTo>
                    <a:pt x="5257340" y="3291709"/>
                  </a:lnTo>
                  <a:lnTo>
                    <a:pt x="5303456" y="3277092"/>
                  </a:lnTo>
                  <a:lnTo>
                    <a:pt x="5349217" y="3262068"/>
                  </a:lnTo>
                  <a:lnTo>
                    <a:pt x="5394613" y="3246638"/>
                  </a:lnTo>
                  <a:lnTo>
                    <a:pt x="5439636" y="3230800"/>
                  </a:lnTo>
                  <a:lnTo>
                    <a:pt x="5484274" y="3214555"/>
                  </a:lnTo>
                  <a:lnTo>
                    <a:pt x="5528519" y="3197903"/>
                  </a:lnTo>
                  <a:lnTo>
                    <a:pt x="5572361" y="3180844"/>
                  </a:lnTo>
                  <a:lnTo>
                    <a:pt x="5615790" y="3163376"/>
                  </a:lnTo>
                  <a:lnTo>
                    <a:pt x="5658796" y="3145502"/>
                  </a:lnTo>
                  <a:lnTo>
                    <a:pt x="5701370" y="3127219"/>
                  </a:lnTo>
                  <a:lnTo>
                    <a:pt x="5743502" y="3108529"/>
                  </a:lnTo>
                  <a:lnTo>
                    <a:pt x="5785183" y="3089431"/>
                  </a:lnTo>
                  <a:lnTo>
                    <a:pt x="5826403" y="3069924"/>
                  </a:lnTo>
                  <a:lnTo>
                    <a:pt x="5867151" y="3050010"/>
                  </a:lnTo>
                  <a:lnTo>
                    <a:pt x="5907419" y="3029687"/>
                  </a:lnTo>
                  <a:lnTo>
                    <a:pt x="5956260" y="3004139"/>
                  </a:lnTo>
                  <a:lnTo>
                    <a:pt x="6003895" y="2978216"/>
                  </a:lnTo>
                  <a:lnTo>
                    <a:pt x="6050324" y="2951928"/>
                  </a:lnTo>
                  <a:lnTo>
                    <a:pt x="6095547" y="2925284"/>
                  </a:lnTo>
                  <a:lnTo>
                    <a:pt x="6139564" y="2898293"/>
                  </a:lnTo>
                  <a:lnTo>
                    <a:pt x="6182375" y="2870965"/>
                  </a:lnTo>
                  <a:lnTo>
                    <a:pt x="6223981" y="2843309"/>
                  </a:lnTo>
                  <a:lnTo>
                    <a:pt x="6264380" y="2815335"/>
                  </a:lnTo>
                  <a:lnTo>
                    <a:pt x="6303573" y="2787052"/>
                  </a:lnTo>
                  <a:lnTo>
                    <a:pt x="6341561" y="2758468"/>
                  </a:lnTo>
                  <a:lnTo>
                    <a:pt x="6378342" y="2729595"/>
                  </a:lnTo>
                  <a:lnTo>
                    <a:pt x="6413918" y="2700440"/>
                  </a:lnTo>
                  <a:lnTo>
                    <a:pt x="6448287" y="2671014"/>
                  </a:lnTo>
                  <a:lnTo>
                    <a:pt x="6481451" y="2641325"/>
                  </a:lnTo>
                  <a:lnTo>
                    <a:pt x="6513408" y="2611383"/>
                  </a:lnTo>
                  <a:lnTo>
                    <a:pt x="6544160" y="2581198"/>
                  </a:lnTo>
                  <a:lnTo>
                    <a:pt x="6573706" y="2550779"/>
                  </a:lnTo>
                  <a:lnTo>
                    <a:pt x="6602046" y="2520135"/>
                  </a:lnTo>
                  <a:lnTo>
                    <a:pt x="6629180" y="2489275"/>
                  </a:lnTo>
                  <a:lnTo>
                    <a:pt x="6655107" y="2458210"/>
                  </a:lnTo>
                  <a:lnTo>
                    <a:pt x="6679829" y="2426947"/>
                  </a:lnTo>
                  <a:lnTo>
                    <a:pt x="6703345" y="2395498"/>
                  </a:lnTo>
                  <a:lnTo>
                    <a:pt x="6725655" y="2363870"/>
                  </a:lnTo>
                  <a:lnTo>
                    <a:pt x="6746760" y="2332073"/>
                  </a:lnTo>
                  <a:lnTo>
                    <a:pt x="6785350" y="2268012"/>
                  </a:lnTo>
                  <a:lnTo>
                    <a:pt x="6819116" y="2203389"/>
                  </a:lnTo>
                  <a:lnTo>
                    <a:pt x="6848059" y="2138279"/>
                  </a:lnTo>
                  <a:lnTo>
                    <a:pt x="6872178" y="2072757"/>
                  </a:lnTo>
                  <a:lnTo>
                    <a:pt x="6891473" y="2006897"/>
                  </a:lnTo>
                  <a:lnTo>
                    <a:pt x="6905945" y="1940775"/>
                  </a:lnTo>
                  <a:lnTo>
                    <a:pt x="6915592" y="1874466"/>
                  </a:lnTo>
                  <a:lnTo>
                    <a:pt x="6920416" y="1808044"/>
                  </a:lnTo>
                  <a:lnTo>
                    <a:pt x="6921019" y="1774815"/>
                  </a:lnTo>
                  <a:lnTo>
                    <a:pt x="6920416" y="1741585"/>
                  </a:lnTo>
                  <a:lnTo>
                    <a:pt x="6915592" y="1675163"/>
                  </a:lnTo>
                  <a:lnTo>
                    <a:pt x="6905945" y="1608854"/>
                  </a:lnTo>
                  <a:lnTo>
                    <a:pt x="6891473" y="1542732"/>
                  </a:lnTo>
                  <a:lnTo>
                    <a:pt x="6872178" y="1476872"/>
                  </a:lnTo>
                  <a:lnTo>
                    <a:pt x="6848059" y="1411350"/>
                  </a:lnTo>
                  <a:lnTo>
                    <a:pt x="6819116" y="1346240"/>
                  </a:lnTo>
                  <a:lnTo>
                    <a:pt x="6785350" y="1281617"/>
                  </a:lnTo>
                  <a:lnTo>
                    <a:pt x="6746760" y="1217556"/>
                  </a:lnTo>
                  <a:lnTo>
                    <a:pt x="6725655" y="1185759"/>
                  </a:lnTo>
                  <a:lnTo>
                    <a:pt x="6703345" y="1154132"/>
                  </a:lnTo>
                  <a:lnTo>
                    <a:pt x="6679829" y="1122682"/>
                  </a:lnTo>
                  <a:lnTo>
                    <a:pt x="6655107" y="1091419"/>
                  </a:lnTo>
                  <a:lnTo>
                    <a:pt x="6629180" y="1060354"/>
                  </a:lnTo>
                  <a:lnTo>
                    <a:pt x="6602046" y="1029494"/>
                  </a:lnTo>
                  <a:lnTo>
                    <a:pt x="6573706" y="998850"/>
                  </a:lnTo>
                  <a:lnTo>
                    <a:pt x="6544160" y="968431"/>
                  </a:lnTo>
                  <a:lnTo>
                    <a:pt x="6513408" y="938246"/>
                  </a:lnTo>
                  <a:lnTo>
                    <a:pt x="6481451" y="908304"/>
                  </a:lnTo>
                  <a:lnTo>
                    <a:pt x="6448287" y="878616"/>
                  </a:lnTo>
                  <a:lnTo>
                    <a:pt x="6413918" y="849189"/>
                  </a:lnTo>
                  <a:lnTo>
                    <a:pt x="6378342" y="820034"/>
                  </a:lnTo>
                  <a:lnTo>
                    <a:pt x="6341561" y="791161"/>
                  </a:lnTo>
                  <a:lnTo>
                    <a:pt x="6303573" y="762578"/>
                  </a:lnTo>
                  <a:lnTo>
                    <a:pt x="6264380" y="734294"/>
                  </a:lnTo>
                  <a:lnTo>
                    <a:pt x="6223981" y="706320"/>
                  </a:lnTo>
                  <a:lnTo>
                    <a:pt x="6182375" y="678664"/>
                  </a:lnTo>
                  <a:lnTo>
                    <a:pt x="6139564" y="651336"/>
                  </a:lnTo>
                  <a:lnTo>
                    <a:pt x="6095547" y="624345"/>
                  </a:lnTo>
                  <a:lnTo>
                    <a:pt x="6050324" y="597701"/>
                  </a:lnTo>
                  <a:lnTo>
                    <a:pt x="6003895" y="571413"/>
                  </a:lnTo>
                  <a:lnTo>
                    <a:pt x="5956260" y="545490"/>
                  </a:lnTo>
                  <a:lnTo>
                    <a:pt x="5907419" y="519942"/>
                  </a:lnTo>
                  <a:lnTo>
                    <a:pt x="5866625" y="499356"/>
                  </a:lnTo>
                  <a:lnTo>
                    <a:pt x="5825338" y="479186"/>
                  </a:lnTo>
                  <a:lnTo>
                    <a:pt x="5783567" y="459432"/>
                  </a:lnTo>
                  <a:lnTo>
                    <a:pt x="5741323" y="440094"/>
                  </a:lnTo>
                  <a:lnTo>
                    <a:pt x="5698616" y="421171"/>
                  </a:lnTo>
                  <a:lnTo>
                    <a:pt x="5655456" y="402663"/>
                  </a:lnTo>
                  <a:lnTo>
                    <a:pt x="5611852" y="384572"/>
                  </a:lnTo>
                  <a:lnTo>
                    <a:pt x="5567815" y="366896"/>
                  </a:lnTo>
                  <a:lnTo>
                    <a:pt x="5523356" y="349635"/>
                  </a:lnTo>
                  <a:lnTo>
                    <a:pt x="5478483" y="332791"/>
                  </a:lnTo>
                  <a:lnTo>
                    <a:pt x="5433208" y="316362"/>
                  </a:lnTo>
                  <a:lnTo>
                    <a:pt x="5387539" y="300349"/>
                  </a:lnTo>
                  <a:lnTo>
                    <a:pt x="5341488" y="284751"/>
                  </a:lnTo>
                  <a:lnTo>
                    <a:pt x="5295064" y="269569"/>
                  </a:lnTo>
                  <a:lnTo>
                    <a:pt x="5248278" y="254804"/>
                  </a:lnTo>
                  <a:lnTo>
                    <a:pt x="5201139" y="240453"/>
                  </a:lnTo>
                  <a:lnTo>
                    <a:pt x="5153658" y="226519"/>
                  </a:lnTo>
                  <a:lnTo>
                    <a:pt x="5105844" y="213000"/>
                  </a:lnTo>
                  <a:lnTo>
                    <a:pt x="5057708" y="199897"/>
                  </a:lnTo>
                  <a:lnTo>
                    <a:pt x="5009259" y="187210"/>
                  </a:lnTo>
                  <a:lnTo>
                    <a:pt x="4960508" y="174939"/>
                  </a:lnTo>
                  <a:lnTo>
                    <a:pt x="4911465" y="163084"/>
                  </a:lnTo>
                  <a:lnTo>
                    <a:pt x="4862140" y="151644"/>
                  </a:lnTo>
                  <a:lnTo>
                    <a:pt x="4812543" y="140620"/>
                  </a:lnTo>
                  <a:lnTo>
                    <a:pt x="4762684" y="130013"/>
                  </a:lnTo>
                  <a:lnTo>
                    <a:pt x="4712573" y="119821"/>
                  </a:lnTo>
                  <a:lnTo>
                    <a:pt x="4662221" y="110044"/>
                  </a:lnTo>
                  <a:lnTo>
                    <a:pt x="4611636" y="100684"/>
                  </a:lnTo>
                  <a:lnTo>
                    <a:pt x="4560830" y="91740"/>
                  </a:lnTo>
                  <a:lnTo>
                    <a:pt x="4509812" y="83211"/>
                  </a:lnTo>
                  <a:lnTo>
                    <a:pt x="4458593" y="75099"/>
                  </a:lnTo>
                  <a:lnTo>
                    <a:pt x="4407182" y="67402"/>
                  </a:lnTo>
                  <a:lnTo>
                    <a:pt x="4355589" y="60122"/>
                  </a:lnTo>
                  <a:lnTo>
                    <a:pt x="4303825" y="53257"/>
                  </a:lnTo>
                  <a:lnTo>
                    <a:pt x="4251900" y="46808"/>
                  </a:lnTo>
                  <a:lnTo>
                    <a:pt x="4199824" y="40775"/>
                  </a:lnTo>
                  <a:lnTo>
                    <a:pt x="4147606" y="35159"/>
                  </a:lnTo>
                  <a:lnTo>
                    <a:pt x="4095258" y="29958"/>
                  </a:lnTo>
                  <a:lnTo>
                    <a:pt x="4042788" y="25173"/>
                  </a:lnTo>
                  <a:lnTo>
                    <a:pt x="3990207" y="20804"/>
                  </a:lnTo>
                  <a:lnTo>
                    <a:pt x="3937525" y="16851"/>
                  </a:lnTo>
                  <a:lnTo>
                    <a:pt x="3884753" y="13315"/>
                  </a:lnTo>
                  <a:lnTo>
                    <a:pt x="3831899" y="10194"/>
                  </a:lnTo>
                  <a:lnTo>
                    <a:pt x="3778975" y="7489"/>
                  </a:lnTo>
                  <a:lnTo>
                    <a:pt x="3725991" y="5201"/>
                  </a:lnTo>
                  <a:lnTo>
                    <a:pt x="3672955" y="3328"/>
                  </a:lnTo>
                  <a:lnTo>
                    <a:pt x="3619879" y="1872"/>
                  </a:lnTo>
                  <a:lnTo>
                    <a:pt x="3566773" y="832"/>
                  </a:lnTo>
                  <a:lnTo>
                    <a:pt x="3513646" y="208"/>
                  </a:lnTo>
                  <a:lnTo>
                    <a:pt x="3460509" y="0"/>
                  </a:lnTo>
                  <a:close/>
                </a:path>
              </a:pathLst>
            </a:custGeom>
            <a:solidFill>
              <a:srgbClr val="FFF8E5"/>
            </a:solidFill>
          </p:spPr>
          <p:txBody>
            <a:bodyPr wrap="square" lIns="0" tIns="0" rIns="0" bIns="0" rtlCol="0"/>
            <a:lstStyle/>
            <a:p>
              <a:pPr defTabSz="554492"/>
              <a:endParaRPr sz="1092">
                <a:solidFill>
                  <a:prstClr val="black"/>
                </a:solidFill>
                <a:latin typeface="Calibri"/>
              </a:endParaRPr>
            </a:p>
          </p:txBody>
        </p:sp>
        <p:sp>
          <p:nvSpPr>
            <p:cNvPr id="19" name="object 19"/>
            <p:cNvSpPr/>
            <p:nvPr/>
          </p:nvSpPr>
          <p:spPr>
            <a:xfrm>
              <a:off x="3026203" y="1151797"/>
              <a:ext cx="6921500" cy="4069715"/>
            </a:xfrm>
            <a:custGeom>
              <a:avLst/>
              <a:gdLst/>
              <a:ahLst/>
              <a:cxnLst/>
              <a:rect l="l" t="t" r="r" b="b"/>
              <a:pathLst>
                <a:path w="6921500" h="4069715">
                  <a:moveTo>
                    <a:pt x="3460509" y="0"/>
                  </a:moveTo>
                  <a:lnTo>
                    <a:pt x="3407372" y="208"/>
                  </a:lnTo>
                  <a:lnTo>
                    <a:pt x="3354245" y="832"/>
                  </a:lnTo>
                  <a:lnTo>
                    <a:pt x="3301139" y="1872"/>
                  </a:lnTo>
                  <a:lnTo>
                    <a:pt x="3248063" y="3328"/>
                  </a:lnTo>
                  <a:lnTo>
                    <a:pt x="3195028" y="5201"/>
                  </a:lnTo>
                  <a:lnTo>
                    <a:pt x="3142043" y="7489"/>
                  </a:lnTo>
                  <a:lnTo>
                    <a:pt x="3089119" y="10194"/>
                  </a:lnTo>
                  <a:lnTo>
                    <a:pt x="3036266" y="13315"/>
                  </a:lnTo>
                  <a:lnTo>
                    <a:pt x="2983493" y="16851"/>
                  </a:lnTo>
                  <a:lnTo>
                    <a:pt x="2930812" y="20804"/>
                  </a:lnTo>
                  <a:lnTo>
                    <a:pt x="2878231" y="25173"/>
                  </a:lnTo>
                  <a:lnTo>
                    <a:pt x="2825761" y="29958"/>
                  </a:lnTo>
                  <a:lnTo>
                    <a:pt x="2773412" y="35159"/>
                  </a:lnTo>
                  <a:lnTo>
                    <a:pt x="2721195" y="40775"/>
                  </a:lnTo>
                  <a:lnTo>
                    <a:pt x="2669118" y="46808"/>
                  </a:lnTo>
                  <a:lnTo>
                    <a:pt x="2617193" y="53257"/>
                  </a:lnTo>
                  <a:lnTo>
                    <a:pt x="2565430" y="60122"/>
                  </a:lnTo>
                  <a:lnTo>
                    <a:pt x="2513837" y="67402"/>
                  </a:lnTo>
                  <a:lnTo>
                    <a:pt x="2462426" y="75099"/>
                  </a:lnTo>
                  <a:lnTo>
                    <a:pt x="2411207" y="83211"/>
                  </a:lnTo>
                  <a:lnTo>
                    <a:pt x="2360189" y="91740"/>
                  </a:lnTo>
                  <a:lnTo>
                    <a:pt x="2309383" y="100684"/>
                  </a:lnTo>
                  <a:lnTo>
                    <a:pt x="2258798" y="110044"/>
                  </a:lnTo>
                  <a:lnTo>
                    <a:pt x="2208445" y="119821"/>
                  </a:lnTo>
                  <a:lnTo>
                    <a:pt x="2158334" y="130013"/>
                  </a:lnTo>
                  <a:lnTo>
                    <a:pt x="2108475" y="140620"/>
                  </a:lnTo>
                  <a:lnTo>
                    <a:pt x="2058878" y="151644"/>
                  </a:lnTo>
                  <a:lnTo>
                    <a:pt x="2009553" y="163084"/>
                  </a:lnTo>
                  <a:lnTo>
                    <a:pt x="1960510" y="174939"/>
                  </a:lnTo>
                  <a:lnTo>
                    <a:pt x="1911760" y="187210"/>
                  </a:lnTo>
                  <a:lnTo>
                    <a:pt x="1863311" y="199897"/>
                  </a:lnTo>
                  <a:lnTo>
                    <a:pt x="1815175" y="213000"/>
                  </a:lnTo>
                  <a:lnTo>
                    <a:pt x="1767361" y="226519"/>
                  </a:lnTo>
                  <a:lnTo>
                    <a:pt x="1719880" y="240453"/>
                  </a:lnTo>
                  <a:lnTo>
                    <a:pt x="1672741" y="254804"/>
                  </a:lnTo>
                  <a:lnTo>
                    <a:pt x="1625954" y="269569"/>
                  </a:lnTo>
                  <a:lnTo>
                    <a:pt x="1579530" y="284751"/>
                  </a:lnTo>
                  <a:lnTo>
                    <a:pt x="1533479" y="300349"/>
                  </a:lnTo>
                  <a:lnTo>
                    <a:pt x="1487811" y="316362"/>
                  </a:lnTo>
                  <a:lnTo>
                    <a:pt x="1442535" y="332791"/>
                  </a:lnTo>
                  <a:lnTo>
                    <a:pt x="1397663" y="349635"/>
                  </a:lnTo>
                  <a:lnTo>
                    <a:pt x="1353203" y="366896"/>
                  </a:lnTo>
                  <a:lnTo>
                    <a:pt x="1309166" y="384572"/>
                  </a:lnTo>
                  <a:lnTo>
                    <a:pt x="1265563" y="402663"/>
                  </a:lnTo>
                  <a:lnTo>
                    <a:pt x="1222402" y="421171"/>
                  </a:lnTo>
                  <a:lnTo>
                    <a:pt x="1179695" y="440094"/>
                  </a:lnTo>
                  <a:lnTo>
                    <a:pt x="1137451" y="459432"/>
                  </a:lnTo>
                  <a:lnTo>
                    <a:pt x="1095681" y="479186"/>
                  </a:lnTo>
                  <a:lnTo>
                    <a:pt x="1054393" y="499356"/>
                  </a:lnTo>
                  <a:lnTo>
                    <a:pt x="1013600" y="519942"/>
                  </a:lnTo>
                  <a:lnTo>
                    <a:pt x="964759" y="545490"/>
                  </a:lnTo>
                  <a:lnTo>
                    <a:pt x="917124" y="571413"/>
                  </a:lnTo>
                  <a:lnTo>
                    <a:pt x="870695" y="597701"/>
                  </a:lnTo>
                  <a:lnTo>
                    <a:pt x="825472" y="624345"/>
                  </a:lnTo>
                  <a:lnTo>
                    <a:pt x="781454" y="651336"/>
                  </a:lnTo>
                  <a:lnTo>
                    <a:pt x="738643" y="678664"/>
                  </a:lnTo>
                  <a:lnTo>
                    <a:pt x="697038" y="706320"/>
                  </a:lnTo>
                  <a:lnTo>
                    <a:pt x="656639" y="734294"/>
                  </a:lnTo>
                  <a:lnTo>
                    <a:pt x="617445" y="762578"/>
                  </a:lnTo>
                  <a:lnTo>
                    <a:pt x="579458" y="791161"/>
                  </a:lnTo>
                  <a:lnTo>
                    <a:pt x="542676" y="820034"/>
                  </a:lnTo>
                  <a:lnTo>
                    <a:pt x="507101" y="849189"/>
                  </a:lnTo>
                  <a:lnTo>
                    <a:pt x="472731" y="878616"/>
                  </a:lnTo>
                  <a:lnTo>
                    <a:pt x="439568" y="908304"/>
                  </a:lnTo>
                  <a:lnTo>
                    <a:pt x="407610" y="938246"/>
                  </a:lnTo>
                  <a:lnTo>
                    <a:pt x="376859" y="968431"/>
                  </a:lnTo>
                  <a:lnTo>
                    <a:pt x="347313" y="998850"/>
                  </a:lnTo>
                  <a:lnTo>
                    <a:pt x="318973" y="1029494"/>
                  </a:lnTo>
                  <a:lnTo>
                    <a:pt x="291839" y="1060354"/>
                  </a:lnTo>
                  <a:lnTo>
                    <a:pt x="265911" y="1091419"/>
                  </a:lnTo>
                  <a:lnTo>
                    <a:pt x="241189" y="1122682"/>
                  </a:lnTo>
                  <a:lnTo>
                    <a:pt x="217673" y="1154132"/>
                  </a:lnTo>
                  <a:lnTo>
                    <a:pt x="195363" y="1185759"/>
                  </a:lnTo>
                  <a:lnTo>
                    <a:pt x="174259" y="1217556"/>
                  </a:lnTo>
                  <a:lnTo>
                    <a:pt x="135669" y="1281617"/>
                  </a:lnTo>
                  <a:lnTo>
                    <a:pt x="101902" y="1346240"/>
                  </a:lnTo>
                  <a:lnTo>
                    <a:pt x="72959" y="1411350"/>
                  </a:lnTo>
                  <a:lnTo>
                    <a:pt x="48840" y="1476872"/>
                  </a:lnTo>
                  <a:lnTo>
                    <a:pt x="29545" y="1542732"/>
                  </a:lnTo>
                  <a:lnTo>
                    <a:pt x="15074" y="1608854"/>
                  </a:lnTo>
                  <a:lnTo>
                    <a:pt x="5426" y="1675163"/>
                  </a:lnTo>
                  <a:lnTo>
                    <a:pt x="602" y="1741585"/>
                  </a:lnTo>
                  <a:lnTo>
                    <a:pt x="0" y="1774815"/>
                  </a:lnTo>
                  <a:lnTo>
                    <a:pt x="602" y="1808044"/>
                  </a:lnTo>
                  <a:lnTo>
                    <a:pt x="5426" y="1874466"/>
                  </a:lnTo>
                  <a:lnTo>
                    <a:pt x="15074" y="1940775"/>
                  </a:lnTo>
                  <a:lnTo>
                    <a:pt x="29545" y="2006897"/>
                  </a:lnTo>
                  <a:lnTo>
                    <a:pt x="48840" y="2072757"/>
                  </a:lnTo>
                  <a:lnTo>
                    <a:pt x="72959" y="2138279"/>
                  </a:lnTo>
                  <a:lnTo>
                    <a:pt x="101902" y="2203389"/>
                  </a:lnTo>
                  <a:lnTo>
                    <a:pt x="135669" y="2268012"/>
                  </a:lnTo>
                  <a:lnTo>
                    <a:pt x="174259" y="2332073"/>
                  </a:lnTo>
                  <a:lnTo>
                    <a:pt x="195363" y="2363870"/>
                  </a:lnTo>
                  <a:lnTo>
                    <a:pt x="217673" y="2395498"/>
                  </a:lnTo>
                  <a:lnTo>
                    <a:pt x="241189" y="2426947"/>
                  </a:lnTo>
                  <a:lnTo>
                    <a:pt x="265911" y="2458210"/>
                  </a:lnTo>
                  <a:lnTo>
                    <a:pt x="291839" y="2489275"/>
                  </a:lnTo>
                  <a:lnTo>
                    <a:pt x="318973" y="2520135"/>
                  </a:lnTo>
                  <a:lnTo>
                    <a:pt x="347313" y="2550779"/>
                  </a:lnTo>
                  <a:lnTo>
                    <a:pt x="376859" y="2581198"/>
                  </a:lnTo>
                  <a:lnTo>
                    <a:pt x="407610" y="2611383"/>
                  </a:lnTo>
                  <a:lnTo>
                    <a:pt x="439568" y="2641325"/>
                  </a:lnTo>
                  <a:lnTo>
                    <a:pt x="472731" y="2671014"/>
                  </a:lnTo>
                  <a:lnTo>
                    <a:pt x="507101" y="2700440"/>
                  </a:lnTo>
                  <a:lnTo>
                    <a:pt x="542676" y="2729595"/>
                  </a:lnTo>
                  <a:lnTo>
                    <a:pt x="579458" y="2758468"/>
                  </a:lnTo>
                  <a:lnTo>
                    <a:pt x="617445" y="2787052"/>
                  </a:lnTo>
                  <a:lnTo>
                    <a:pt x="656639" y="2815335"/>
                  </a:lnTo>
                  <a:lnTo>
                    <a:pt x="697038" y="2843309"/>
                  </a:lnTo>
                  <a:lnTo>
                    <a:pt x="738643" y="2870965"/>
                  </a:lnTo>
                  <a:lnTo>
                    <a:pt x="781454" y="2898293"/>
                  </a:lnTo>
                  <a:lnTo>
                    <a:pt x="825472" y="2925284"/>
                  </a:lnTo>
                  <a:lnTo>
                    <a:pt x="870695" y="2951928"/>
                  </a:lnTo>
                  <a:lnTo>
                    <a:pt x="917124" y="2978216"/>
                  </a:lnTo>
                  <a:lnTo>
                    <a:pt x="964759" y="3004139"/>
                  </a:lnTo>
                  <a:lnTo>
                    <a:pt x="1013600" y="3029687"/>
                  </a:lnTo>
                  <a:lnTo>
                    <a:pt x="1055120" y="3050633"/>
                  </a:lnTo>
                  <a:lnTo>
                    <a:pt x="1097152" y="3071149"/>
                  </a:lnTo>
                  <a:lnTo>
                    <a:pt x="1139684" y="3091234"/>
                  </a:lnTo>
                  <a:lnTo>
                    <a:pt x="1182705" y="3110888"/>
                  </a:lnTo>
                  <a:lnTo>
                    <a:pt x="1226205" y="3130112"/>
                  </a:lnTo>
                  <a:lnTo>
                    <a:pt x="1270174" y="3148906"/>
                  </a:lnTo>
                  <a:lnTo>
                    <a:pt x="1314601" y="3167269"/>
                  </a:lnTo>
                  <a:lnTo>
                    <a:pt x="1359475" y="3185201"/>
                  </a:lnTo>
                  <a:lnTo>
                    <a:pt x="1404785" y="3202703"/>
                  </a:lnTo>
                  <a:lnTo>
                    <a:pt x="1450522" y="3219775"/>
                  </a:lnTo>
                  <a:lnTo>
                    <a:pt x="1496674" y="3236416"/>
                  </a:lnTo>
                  <a:lnTo>
                    <a:pt x="1543230" y="3252626"/>
                  </a:lnTo>
                  <a:lnTo>
                    <a:pt x="1590181" y="3268406"/>
                  </a:lnTo>
                  <a:lnTo>
                    <a:pt x="1637516" y="3283755"/>
                  </a:lnTo>
                  <a:lnTo>
                    <a:pt x="1685224" y="3298673"/>
                  </a:lnTo>
                  <a:lnTo>
                    <a:pt x="1733294" y="3313161"/>
                  </a:lnTo>
                  <a:lnTo>
                    <a:pt x="1781716" y="3327218"/>
                  </a:lnTo>
                  <a:lnTo>
                    <a:pt x="1830479" y="3340844"/>
                  </a:lnTo>
                  <a:lnTo>
                    <a:pt x="1879572" y="3354040"/>
                  </a:lnTo>
                  <a:lnTo>
                    <a:pt x="1928986" y="3366805"/>
                  </a:lnTo>
                  <a:lnTo>
                    <a:pt x="1978709" y="3379139"/>
                  </a:lnTo>
                  <a:lnTo>
                    <a:pt x="2028731" y="3391042"/>
                  </a:lnTo>
                  <a:lnTo>
                    <a:pt x="2079042" y="3402515"/>
                  </a:lnTo>
                  <a:lnTo>
                    <a:pt x="2129629" y="3413557"/>
                  </a:lnTo>
                  <a:lnTo>
                    <a:pt x="2180484" y="3424168"/>
                  </a:lnTo>
                  <a:lnTo>
                    <a:pt x="2231596" y="3434348"/>
                  </a:lnTo>
                  <a:lnTo>
                    <a:pt x="2282953" y="3444098"/>
                  </a:lnTo>
                  <a:lnTo>
                    <a:pt x="2334545" y="3453416"/>
                  </a:lnTo>
                  <a:lnTo>
                    <a:pt x="2386362" y="3462304"/>
                  </a:lnTo>
                  <a:lnTo>
                    <a:pt x="2438393" y="3470761"/>
                  </a:lnTo>
                  <a:lnTo>
                    <a:pt x="2490627" y="3478787"/>
                  </a:lnTo>
                  <a:lnTo>
                    <a:pt x="2543055" y="3486382"/>
                  </a:lnTo>
                  <a:lnTo>
                    <a:pt x="2595664" y="3493546"/>
                  </a:lnTo>
                  <a:lnTo>
                    <a:pt x="2648445" y="3500279"/>
                  </a:lnTo>
                  <a:lnTo>
                    <a:pt x="2701387" y="3506581"/>
                  </a:lnTo>
                  <a:lnTo>
                    <a:pt x="2754480" y="3512452"/>
                  </a:lnTo>
                  <a:lnTo>
                    <a:pt x="2807712" y="3517892"/>
                  </a:lnTo>
                  <a:lnTo>
                    <a:pt x="2740311" y="4069247"/>
                  </a:lnTo>
                  <a:lnTo>
                    <a:pt x="3023674" y="3533599"/>
                  </a:lnTo>
                  <a:lnTo>
                    <a:pt x="3075833" y="3536782"/>
                  </a:lnTo>
                  <a:lnTo>
                    <a:pt x="3128063" y="3539563"/>
                  </a:lnTo>
                  <a:lnTo>
                    <a:pt x="3180353" y="3541942"/>
                  </a:lnTo>
                  <a:lnTo>
                    <a:pt x="3232695" y="3543918"/>
                  </a:lnTo>
                  <a:lnTo>
                    <a:pt x="3285078" y="3545492"/>
                  </a:lnTo>
                  <a:lnTo>
                    <a:pt x="3337493" y="3546663"/>
                  </a:lnTo>
                  <a:lnTo>
                    <a:pt x="3389930" y="3547431"/>
                  </a:lnTo>
                  <a:lnTo>
                    <a:pt x="3442380" y="3547796"/>
                  </a:lnTo>
                  <a:lnTo>
                    <a:pt x="3494832" y="3547758"/>
                  </a:lnTo>
                  <a:lnTo>
                    <a:pt x="3547278" y="3547317"/>
                  </a:lnTo>
                  <a:lnTo>
                    <a:pt x="3599707" y="3546473"/>
                  </a:lnTo>
                  <a:lnTo>
                    <a:pt x="3652110" y="3545225"/>
                  </a:lnTo>
                  <a:lnTo>
                    <a:pt x="3704477" y="3543574"/>
                  </a:lnTo>
                  <a:lnTo>
                    <a:pt x="3756799" y="3541519"/>
                  </a:lnTo>
                  <a:lnTo>
                    <a:pt x="3809065" y="3539061"/>
                  </a:lnTo>
                  <a:lnTo>
                    <a:pt x="3861267" y="3536199"/>
                  </a:lnTo>
                  <a:lnTo>
                    <a:pt x="3913394" y="3532933"/>
                  </a:lnTo>
                  <a:lnTo>
                    <a:pt x="3965437" y="3529263"/>
                  </a:lnTo>
                  <a:lnTo>
                    <a:pt x="4017386" y="3525189"/>
                  </a:lnTo>
                  <a:lnTo>
                    <a:pt x="4069232" y="3520711"/>
                  </a:lnTo>
                  <a:lnTo>
                    <a:pt x="4120964" y="3515829"/>
                  </a:lnTo>
                  <a:lnTo>
                    <a:pt x="4172574" y="3510542"/>
                  </a:lnTo>
                  <a:lnTo>
                    <a:pt x="4224051" y="3504850"/>
                  </a:lnTo>
                  <a:lnTo>
                    <a:pt x="4275386" y="3498754"/>
                  </a:lnTo>
                  <a:lnTo>
                    <a:pt x="4326569" y="3492254"/>
                  </a:lnTo>
                  <a:lnTo>
                    <a:pt x="4377591" y="3485348"/>
                  </a:lnTo>
                  <a:lnTo>
                    <a:pt x="4428441" y="3478038"/>
                  </a:lnTo>
                  <a:lnTo>
                    <a:pt x="4479111" y="3470322"/>
                  </a:lnTo>
                  <a:lnTo>
                    <a:pt x="4529590" y="3462202"/>
                  </a:lnTo>
                  <a:lnTo>
                    <a:pt x="4579869" y="3453676"/>
                  </a:lnTo>
                  <a:lnTo>
                    <a:pt x="4629938" y="3444745"/>
                  </a:lnTo>
                  <a:lnTo>
                    <a:pt x="4679787" y="3435409"/>
                  </a:lnTo>
                  <a:lnTo>
                    <a:pt x="4729407" y="3425667"/>
                  </a:lnTo>
                  <a:lnTo>
                    <a:pt x="4778789" y="3415519"/>
                  </a:lnTo>
                  <a:lnTo>
                    <a:pt x="4827922" y="3404965"/>
                  </a:lnTo>
                  <a:lnTo>
                    <a:pt x="4876797" y="3394006"/>
                  </a:lnTo>
                  <a:lnTo>
                    <a:pt x="4925404" y="3382641"/>
                  </a:lnTo>
                  <a:lnTo>
                    <a:pt x="4973733" y="3370870"/>
                  </a:lnTo>
                  <a:lnTo>
                    <a:pt x="5021775" y="3358692"/>
                  </a:lnTo>
                  <a:lnTo>
                    <a:pt x="5069520" y="3346108"/>
                  </a:lnTo>
                  <a:lnTo>
                    <a:pt x="5116959" y="3333118"/>
                  </a:lnTo>
                  <a:lnTo>
                    <a:pt x="5164082" y="3319722"/>
                  </a:lnTo>
                  <a:lnTo>
                    <a:pt x="5210878" y="3305918"/>
                  </a:lnTo>
                  <a:lnTo>
                    <a:pt x="5257340" y="3291709"/>
                  </a:lnTo>
                  <a:lnTo>
                    <a:pt x="5303456" y="3277092"/>
                  </a:lnTo>
                  <a:lnTo>
                    <a:pt x="5349217" y="3262068"/>
                  </a:lnTo>
                  <a:lnTo>
                    <a:pt x="5394613" y="3246638"/>
                  </a:lnTo>
                  <a:lnTo>
                    <a:pt x="5439636" y="3230800"/>
                  </a:lnTo>
                  <a:lnTo>
                    <a:pt x="5484274" y="3214555"/>
                  </a:lnTo>
                  <a:lnTo>
                    <a:pt x="5528519" y="3197903"/>
                  </a:lnTo>
                  <a:lnTo>
                    <a:pt x="5572361" y="3180844"/>
                  </a:lnTo>
                  <a:lnTo>
                    <a:pt x="5615790" y="3163376"/>
                  </a:lnTo>
                  <a:lnTo>
                    <a:pt x="5658796" y="3145502"/>
                  </a:lnTo>
                  <a:lnTo>
                    <a:pt x="5701370" y="3127219"/>
                  </a:lnTo>
                  <a:lnTo>
                    <a:pt x="5743502" y="3108529"/>
                  </a:lnTo>
                  <a:lnTo>
                    <a:pt x="5785183" y="3089431"/>
                  </a:lnTo>
                  <a:lnTo>
                    <a:pt x="5826403" y="3069924"/>
                  </a:lnTo>
                  <a:lnTo>
                    <a:pt x="5867151" y="3050010"/>
                  </a:lnTo>
                  <a:lnTo>
                    <a:pt x="5907419" y="3029687"/>
                  </a:lnTo>
                  <a:lnTo>
                    <a:pt x="5956260" y="3004139"/>
                  </a:lnTo>
                  <a:lnTo>
                    <a:pt x="6003895" y="2978216"/>
                  </a:lnTo>
                  <a:lnTo>
                    <a:pt x="6050324" y="2951928"/>
                  </a:lnTo>
                  <a:lnTo>
                    <a:pt x="6095547" y="2925284"/>
                  </a:lnTo>
                  <a:lnTo>
                    <a:pt x="6139564" y="2898293"/>
                  </a:lnTo>
                  <a:lnTo>
                    <a:pt x="6182375" y="2870965"/>
                  </a:lnTo>
                  <a:lnTo>
                    <a:pt x="6223981" y="2843309"/>
                  </a:lnTo>
                  <a:lnTo>
                    <a:pt x="6264380" y="2815335"/>
                  </a:lnTo>
                  <a:lnTo>
                    <a:pt x="6303573" y="2787052"/>
                  </a:lnTo>
                  <a:lnTo>
                    <a:pt x="6341561" y="2758468"/>
                  </a:lnTo>
                  <a:lnTo>
                    <a:pt x="6378342" y="2729595"/>
                  </a:lnTo>
                  <a:lnTo>
                    <a:pt x="6413918" y="2700440"/>
                  </a:lnTo>
                  <a:lnTo>
                    <a:pt x="6448287" y="2671014"/>
                  </a:lnTo>
                  <a:lnTo>
                    <a:pt x="6481451" y="2641325"/>
                  </a:lnTo>
                  <a:lnTo>
                    <a:pt x="6513408" y="2611383"/>
                  </a:lnTo>
                  <a:lnTo>
                    <a:pt x="6544160" y="2581198"/>
                  </a:lnTo>
                  <a:lnTo>
                    <a:pt x="6573706" y="2550779"/>
                  </a:lnTo>
                  <a:lnTo>
                    <a:pt x="6602046" y="2520135"/>
                  </a:lnTo>
                  <a:lnTo>
                    <a:pt x="6629180" y="2489275"/>
                  </a:lnTo>
                  <a:lnTo>
                    <a:pt x="6655107" y="2458210"/>
                  </a:lnTo>
                  <a:lnTo>
                    <a:pt x="6679829" y="2426947"/>
                  </a:lnTo>
                  <a:lnTo>
                    <a:pt x="6703345" y="2395498"/>
                  </a:lnTo>
                  <a:lnTo>
                    <a:pt x="6725655" y="2363870"/>
                  </a:lnTo>
                  <a:lnTo>
                    <a:pt x="6746760" y="2332073"/>
                  </a:lnTo>
                  <a:lnTo>
                    <a:pt x="6785350" y="2268012"/>
                  </a:lnTo>
                  <a:lnTo>
                    <a:pt x="6819116" y="2203389"/>
                  </a:lnTo>
                  <a:lnTo>
                    <a:pt x="6848059" y="2138279"/>
                  </a:lnTo>
                  <a:lnTo>
                    <a:pt x="6872178" y="2072757"/>
                  </a:lnTo>
                  <a:lnTo>
                    <a:pt x="6891473" y="2006897"/>
                  </a:lnTo>
                  <a:lnTo>
                    <a:pt x="6905945" y="1940775"/>
                  </a:lnTo>
                  <a:lnTo>
                    <a:pt x="6915592" y="1874466"/>
                  </a:lnTo>
                  <a:lnTo>
                    <a:pt x="6920416" y="1808044"/>
                  </a:lnTo>
                  <a:lnTo>
                    <a:pt x="6921019" y="1774815"/>
                  </a:lnTo>
                  <a:lnTo>
                    <a:pt x="6920416" y="1741585"/>
                  </a:lnTo>
                  <a:lnTo>
                    <a:pt x="6915592" y="1675163"/>
                  </a:lnTo>
                  <a:lnTo>
                    <a:pt x="6905945" y="1608854"/>
                  </a:lnTo>
                  <a:lnTo>
                    <a:pt x="6891473" y="1542732"/>
                  </a:lnTo>
                  <a:lnTo>
                    <a:pt x="6872178" y="1476872"/>
                  </a:lnTo>
                  <a:lnTo>
                    <a:pt x="6848059" y="1411350"/>
                  </a:lnTo>
                  <a:lnTo>
                    <a:pt x="6819116" y="1346240"/>
                  </a:lnTo>
                  <a:lnTo>
                    <a:pt x="6785350" y="1281617"/>
                  </a:lnTo>
                  <a:lnTo>
                    <a:pt x="6746760" y="1217556"/>
                  </a:lnTo>
                  <a:lnTo>
                    <a:pt x="6725655" y="1185759"/>
                  </a:lnTo>
                  <a:lnTo>
                    <a:pt x="6703345" y="1154132"/>
                  </a:lnTo>
                  <a:lnTo>
                    <a:pt x="6679829" y="1122682"/>
                  </a:lnTo>
                  <a:lnTo>
                    <a:pt x="6655107" y="1091419"/>
                  </a:lnTo>
                  <a:lnTo>
                    <a:pt x="6629180" y="1060354"/>
                  </a:lnTo>
                  <a:lnTo>
                    <a:pt x="6602046" y="1029494"/>
                  </a:lnTo>
                  <a:lnTo>
                    <a:pt x="6573706" y="998850"/>
                  </a:lnTo>
                  <a:lnTo>
                    <a:pt x="6544160" y="968431"/>
                  </a:lnTo>
                  <a:lnTo>
                    <a:pt x="6513408" y="938246"/>
                  </a:lnTo>
                  <a:lnTo>
                    <a:pt x="6481451" y="908304"/>
                  </a:lnTo>
                  <a:lnTo>
                    <a:pt x="6448287" y="878616"/>
                  </a:lnTo>
                  <a:lnTo>
                    <a:pt x="6413918" y="849189"/>
                  </a:lnTo>
                  <a:lnTo>
                    <a:pt x="6378342" y="820034"/>
                  </a:lnTo>
                  <a:lnTo>
                    <a:pt x="6341561" y="791161"/>
                  </a:lnTo>
                  <a:lnTo>
                    <a:pt x="6303573" y="762578"/>
                  </a:lnTo>
                  <a:lnTo>
                    <a:pt x="6264380" y="734294"/>
                  </a:lnTo>
                  <a:lnTo>
                    <a:pt x="6223981" y="706320"/>
                  </a:lnTo>
                  <a:lnTo>
                    <a:pt x="6182375" y="678664"/>
                  </a:lnTo>
                  <a:lnTo>
                    <a:pt x="6139564" y="651336"/>
                  </a:lnTo>
                  <a:lnTo>
                    <a:pt x="6095547" y="624345"/>
                  </a:lnTo>
                  <a:lnTo>
                    <a:pt x="6050324" y="597701"/>
                  </a:lnTo>
                  <a:lnTo>
                    <a:pt x="6003895" y="571413"/>
                  </a:lnTo>
                  <a:lnTo>
                    <a:pt x="5956260" y="545490"/>
                  </a:lnTo>
                  <a:lnTo>
                    <a:pt x="5907419" y="519942"/>
                  </a:lnTo>
                  <a:lnTo>
                    <a:pt x="5866625" y="499356"/>
                  </a:lnTo>
                  <a:lnTo>
                    <a:pt x="5825338" y="479186"/>
                  </a:lnTo>
                  <a:lnTo>
                    <a:pt x="5783567" y="459432"/>
                  </a:lnTo>
                  <a:lnTo>
                    <a:pt x="5741323" y="440094"/>
                  </a:lnTo>
                  <a:lnTo>
                    <a:pt x="5698616" y="421171"/>
                  </a:lnTo>
                  <a:lnTo>
                    <a:pt x="5655456" y="402663"/>
                  </a:lnTo>
                  <a:lnTo>
                    <a:pt x="5611852" y="384572"/>
                  </a:lnTo>
                  <a:lnTo>
                    <a:pt x="5567815" y="366896"/>
                  </a:lnTo>
                  <a:lnTo>
                    <a:pt x="5523356" y="349635"/>
                  </a:lnTo>
                  <a:lnTo>
                    <a:pt x="5478483" y="332791"/>
                  </a:lnTo>
                  <a:lnTo>
                    <a:pt x="5433208" y="316362"/>
                  </a:lnTo>
                  <a:lnTo>
                    <a:pt x="5387539" y="300349"/>
                  </a:lnTo>
                  <a:lnTo>
                    <a:pt x="5341488" y="284751"/>
                  </a:lnTo>
                  <a:lnTo>
                    <a:pt x="5295064" y="269569"/>
                  </a:lnTo>
                  <a:lnTo>
                    <a:pt x="5248278" y="254804"/>
                  </a:lnTo>
                  <a:lnTo>
                    <a:pt x="5201139" y="240453"/>
                  </a:lnTo>
                  <a:lnTo>
                    <a:pt x="5153658" y="226519"/>
                  </a:lnTo>
                  <a:lnTo>
                    <a:pt x="5105844" y="213000"/>
                  </a:lnTo>
                  <a:lnTo>
                    <a:pt x="5057708" y="199897"/>
                  </a:lnTo>
                  <a:lnTo>
                    <a:pt x="5009259" y="187210"/>
                  </a:lnTo>
                  <a:lnTo>
                    <a:pt x="4960508" y="174939"/>
                  </a:lnTo>
                  <a:lnTo>
                    <a:pt x="4911465" y="163084"/>
                  </a:lnTo>
                  <a:lnTo>
                    <a:pt x="4862140" y="151644"/>
                  </a:lnTo>
                  <a:lnTo>
                    <a:pt x="4812543" y="140620"/>
                  </a:lnTo>
                  <a:lnTo>
                    <a:pt x="4762684" y="130013"/>
                  </a:lnTo>
                  <a:lnTo>
                    <a:pt x="4712573" y="119821"/>
                  </a:lnTo>
                  <a:lnTo>
                    <a:pt x="4662221" y="110044"/>
                  </a:lnTo>
                  <a:lnTo>
                    <a:pt x="4611636" y="100684"/>
                  </a:lnTo>
                  <a:lnTo>
                    <a:pt x="4560830" y="91740"/>
                  </a:lnTo>
                  <a:lnTo>
                    <a:pt x="4509812" y="83211"/>
                  </a:lnTo>
                  <a:lnTo>
                    <a:pt x="4458593" y="75099"/>
                  </a:lnTo>
                  <a:lnTo>
                    <a:pt x="4407182" y="67402"/>
                  </a:lnTo>
                  <a:lnTo>
                    <a:pt x="4355589" y="60122"/>
                  </a:lnTo>
                  <a:lnTo>
                    <a:pt x="4303825" y="53257"/>
                  </a:lnTo>
                  <a:lnTo>
                    <a:pt x="4251900" y="46808"/>
                  </a:lnTo>
                  <a:lnTo>
                    <a:pt x="4199824" y="40775"/>
                  </a:lnTo>
                  <a:lnTo>
                    <a:pt x="4147606" y="35159"/>
                  </a:lnTo>
                  <a:lnTo>
                    <a:pt x="4095258" y="29958"/>
                  </a:lnTo>
                  <a:lnTo>
                    <a:pt x="4042788" y="25173"/>
                  </a:lnTo>
                  <a:lnTo>
                    <a:pt x="3990207" y="20804"/>
                  </a:lnTo>
                  <a:lnTo>
                    <a:pt x="3937525" y="16851"/>
                  </a:lnTo>
                  <a:lnTo>
                    <a:pt x="3884753" y="13315"/>
                  </a:lnTo>
                  <a:lnTo>
                    <a:pt x="3831899" y="10194"/>
                  </a:lnTo>
                  <a:lnTo>
                    <a:pt x="3778975" y="7489"/>
                  </a:lnTo>
                  <a:lnTo>
                    <a:pt x="3725991" y="5201"/>
                  </a:lnTo>
                  <a:lnTo>
                    <a:pt x="3672955" y="3328"/>
                  </a:lnTo>
                  <a:lnTo>
                    <a:pt x="3619879" y="1872"/>
                  </a:lnTo>
                  <a:lnTo>
                    <a:pt x="3566773" y="832"/>
                  </a:lnTo>
                  <a:lnTo>
                    <a:pt x="3513646" y="208"/>
                  </a:lnTo>
                  <a:lnTo>
                    <a:pt x="3460509" y="0"/>
                  </a:lnTo>
                  <a:close/>
                </a:path>
              </a:pathLst>
            </a:custGeom>
            <a:ln w="41883">
              <a:solidFill>
                <a:srgbClr val="1B0C06"/>
              </a:solidFill>
            </a:ln>
          </p:spPr>
          <p:txBody>
            <a:bodyPr wrap="square" lIns="0" tIns="0" rIns="0" bIns="0" rtlCol="0"/>
            <a:lstStyle/>
            <a:p>
              <a:pPr defTabSz="554492"/>
              <a:endParaRPr sz="1092">
                <a:solidFill>
                  <a:prstClr val="black"/>
                </a:solidFill>
                <a:latin typeface="Calibri"/>
              </a:endParaRPr>
            </a:p>
          </p:txBody>
        </p:sp>
      </p:grpSp>
      <p:sp>
        <p:nvSpPr>
          <p:cNvPr id="22" name="object 22"/>
          <p:cNvSpPr txBox="1"/>
          <p:nvPr/>
        </p:nvSpPr>
        <p:spPr>
          <a:xfrm>
            <a:off x="5248489" y="6607493"/>
            <a:ext cx="1694284" cy="224006"/>
          </a:xfrm>
          <a:prstGeom prst="rect">
            <a:avLst/>
          </a:prstGeom>
        </p:spPr>
        <p:txBody>
          <a:bodyPr vert="horz" wrap="square" lIns="0" tIns="9242" rIns="0" bIns="0" rtlCol="0">
            <a:spAutoFit/>
          </a:bodyPr>
          <a:lstStyle/>
          <a:p>
            <a:pPr marL="7701" defTabSz="554492">
              <a:spcBef>
                <a:spcPts val="73"/>
              </a:spcBef>
            </a:pPr>
            <a:r>
              <a:rPr sz="1395" dirty="0">
                <a:solidFill>
                  <a:srgbClr val="EE3734"/>
                </a:solidFill>
                <a:latin typeface="Century Gothic"/>
                <a:cs typeface="Century Gothic"/>
                <a:hlinkClick r:id="rId10"/>
              </a:rPr>
              <a:t>www.planbee.com</a:t>
            </a:r>
            <a:endParaRPr sz="1395">
              <a:solidFill>
                <a:prstClr val="black"/>
              </a:solidFill>
              <a:latin typeface="Century Gothic"/>
              <a:cs typeface="Century Gothic"/>
            </a:endParaRPr>
          </a:p>
        </p:txBody>
      </p:sp>
      <p:sp>
        <p:nvSpPr>
          <p:cNvPr id="25" name="TextBox 24">
            <a:extLst>
              <a:ext uri="{FF2B5EF4-FFF2-40B4-BE49-F238E27FC236}">
                <a16:creationId xmlns:a16="http://schemas.microsoft.com/office/drawing/2014/main" id="{FB61E003-C642-4D5B-81E0-0F8FCD219F8B}"/>
              </a:ext>
            </a:extLst>
          </p:cNvPr>
          <p:cNvSpPr txBox="1"/>
          <p:nvPr/>
        </p:nvSpPr>
        <p:spPr>
          <a:xfrm>
            <a:off x="2386162" y="833762"/>
            <a:ext cx="3095919" cy="1604285"/>
          </a:xfrm>
          <a:prstGeom prst="rect">
            <a:avLst/>
          </a:prstGeom>
          <a:noFill/>
        </p:spPr>
        <p:txBody>
          <a:bodyPr wrap="square" rtlCol="0">
            <a:spAutoFit/>
          </a:bodyPr>
          <a:lstStyle/>
          <a:p>
            <a:pPr algn="ctr" defTabSz="554492"/>
            <a:r>
              <a:rPr lang="en-GB" sz="3275" dirty="0">
                <a:solidFill>
                  <a:srgbClr val="7030A0"/>
                </a:solidFill>
                <a:latin typeface="Calibri"/>
              </a:rPr>
              <a:t>Vegetables are important for keeping healthy</a:t>
            </a:r>
            <a:r>
              <a:rPr lang="en-GB" sz="1092" dirty="0">
                <a:solidFill>
                  <a:prstClr val="black"/>
                </a:solidFill>
                <a:latin typeface="Calibri"/>
              </a:rPr>
              <a:t>.</a:t>
            </a:r>
          </a:p>
        </p:txBody>
      </p:sp>
      <p:sp>
        <p:nvSpPr>
          <p:cNvPr id="27" name="TextBox 26">
            <a:extLst>
              <a:ext uri="{FF2B5EF4-FFF2-40B4-BE49-F238E27FC236}">
                <a16:creationId xmlns:a16="http://schemas.microsoft.com/office/drawing/2014/main" id="{6D9A91B8-2FB3-4FF7-8251-C110DD01BA6B}"/>
              </a:ext>
            </a:extLst>
          </p:cNvPr>
          <p:cNvSpPr txBox="1"/>
          <p:nvPr/>
        </p:nvSpPr>
        <p:spPr>
          <a:xfrm>
            <a:off x="7106434" y="406968"/>
            <a:ext cx="3095919" cy="2108269"/>
          </a:xfrm>
          <a:prstGeom prst="rect">
            <a:avLst/>
          </a:prstGeom>
          <a:noFill/>
        </p:spPr>
        <p:txBody>
          <a:bodyPr wrap="square" rtlCol="0">
            <a:spAutoFit/>
          </a:bodyPr>
          <a:lstStyle/>
          <a:p>
            <a:pPr algn="ctr" defTabSz="554492"/>
            <a:r>
              <a:rPr lang="en-GB" sz="3275" dirty="0">
                <a:solidFill>
                  <a:srgbClr val="7030A0"/>
                </a:solidFill>
                <a:latin typeface="Calibri"/>
              </a:rPr>
              <a:t>They should form a large piece of your diet. </a:t>
            </a:r>
            <a:r>
              <a:rPr lang="en-GB" sz="1092" dirty="0">
                <a:solidFill>
                  <a:prstClr val="black"/>
                </a:solidFill>
                <a:latin typeface="Calibri"/>
              </a:rPr>
              <a:t>.</a:t>
            </a:r>
          </a:p>
        </p:txBody>
      </p:sp>
      <p:sp>
        <p:nvSpPr>
          <p:cNvPr id="28" name="TextBox 27">
            <a:extLst>
              <a:ext uri="{FF2B5EF4-FFF2-40B4-BE49-F238E27FC236}">
                <a16:creationId xmlns:a16="http://schemas.microsoft.com/office/drawing/2014/main" id="{CF1C2A48-99C5-4A79-8E52-3D3C926C6B7C}"/>
              </a:ext>
            </a:extLst>
          </p:cNvPr>
          <p:cNvSpPr txBox="1"/>
          <p:nvPr/>
        </p:nvSpPr>
        <p:spPr>
          <a:xfrm>
            <a:off x="7040324" y="3380378"/>
            <a:ext cx="976499" cy="988219"/>
          </a:xfrm>
          <a:prstGeom prst="rect">
            <a:avLst/>
          </a:prstGeom>
          <a:noFill/>
        </p:spPr>
        <p:txBody>
          <a:bodyPr wrap="square" rtlCol="0">
            <a:spAutoFit/>
          </a:bodyPr>
          <a:lstStyle/>
          <a:p>
            <a:pPr defTabSz="554492"/>
            <a:r>
              <a:rPr lang="en-GB" sz="2911" dirty="0">
                <a:solidFill>
                  <a:srgbClr val="7030A0"/>
                </a:solidFill>
                <a:latin typeface="Calibri"/>
              </a:rPr>
              <a:t>Why?</a:t>
            </a:r>
          </a:p>
        </p:txBody>
      </p:sp>
      <p:pic>
        <p:nvPicPr>
          <p:cNvPr id="6" name="Recorded Sound">
            <a:hlinkClick r:id="" action="ppaction://media"/>
            <a:extLst>
              <a:ext uri="{FF2B5EF4-FFF2-40B4-BE49-F238E27FC236}">
                <a16:creationId xmlns:a16="http://schemas.microsoft.com/office/drawing/2014/main" id="{410DAA3C-E881-42B0-812F-1A4DB55AE9B9}"/>
              </a:ext>
            </a:extLst>
          </p:cNvPr>
          <p:cNvPicPr>
            <a:picLocks noChangeAspect="1"/>
          </p:cNvPicPr>
          <p:nvPr>
            <a:audioFile r:link="rId3"/>
            <p:extLst>
              <p:ext uri="{DAA4B4D4-6D71-4841-9C94-3DE7FCFB9230}">
                <p14:media xmlns:p14="http://schemas.microsoft.com/office/powerpoint/2010/main" r:embed="rId2"/>
              </p:ext>
            </p:extLst>
          </p:nvPr>
        </p:nvPicPr>
        <p:blipFill>
          <a:blip r:embed="rId11">
            <a:duotone>
              <a:prstClr val="black"/>
              <a:schemeClr val="accent2">
                <a:tint val="45000"/>
                <a:satMod val="400000"/>
              </a:schemeClr>
            </a:duotone>
          </a:blip>
          <a:stretch>
            <a:fillRect/>
          </a:stretch>
        </p:blipFill>
        <p:spPr>
          <a:xfrm>
            <a:off x="4886100" y="3133104"/>
            <a:ext cx="1755894" cy="1755894"/>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34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99582" y="189135"/>
            <a:ext cx="10188423" cy="858842"/>
          </a:xfrm>
          <a:prstGeom prst="rect">
            <a:avLst/>
          </a:prstGeom>
        </p:spPr>
        <p:txBody>
          <a:bodyPr vert="horz" wrap="square" lIns="0" tIns="37736" rIns="0" bIns="0" rtlCol="0">
            <a:spAutoFit/>
          </a:bodyPr>
          <a:lstStyle/>
          <a:p>
            <a:pPr marL="7701" marR="3081" indent="261458" defTabSz="554492">
              <a:lnSpc>
                <a:spcPts val="3202"/>
              </a:lnSpc>
              <a:spcBef>
                <a:spcPts val="297"/>
              </a:spcBef>
            </a:pPr>
            <a:r>
              <a:rPr sz="2789" spc="-24" dirty="0">
                <a:solidFill>
                  <a:srgbClr val="1B0C06"/>
                </a:solidFill>
                <a:latin typeface="Gill Sans MT"/>
                <a:cs typeface="Gill Sans MT"/>
              </a:rPr>
              <a:t>Vegetables </a:t>
            </a:r>
            <a:r>
              <a:rPr sz="2789" spc="-15" dirty="0">
                <a:solidFill>
                  <a:srgbClr val="1B0C06"/>
                </a:solidFill>
                <a:latin typeface="Gill Sans MT"/>
                <a:cs typeface="Gill Sans MT"/>
              </a:rPr>
              <a:t>are </a:t>
            </a:r>
            <a:r>
              <a:rPr sz="2789" spc="3" dirty="0">
                <a:solidFill>
                  <a:srgbClr val="1B0C06"/>
                </a:solidFill>
                <a:latin typeface="Gill Sans MT"/>
                <a:cs typeface="Gill Sans MT"/>
              </a:rPr>
              <a:t>a fantastic </a:t>
            </a:r>
            <a:r>
              <a:rPr sz="2789" spc="-9" dirty="0">
                <a:solidFill>
                  <a:srgbClr val="1B0C06"/>
                </a:solidFill>
                <a:latin typeface="Gill Sans MT"/>
                <a:cs typeface="Gill Sans MT"/>
              </a:rPr>
              <a:t>source </a:t>
            </a:r>
            <a:r>
              <a:rPr sz="2789" spc="3" dirty="0">
                <a:solidFill>
                  <a:srgbClr val="1B0C06"/>
                </a:solidFill>
                <a:latin typeface="Gill Sans MT"/>
                <a:cs typeface="Gill Sans MT"/>
              </a:rPr>
              <a:t>of </a:t>
            </a:r>
            <a:r>
              <a:rPr sz="2789" dirty="0">
                <a:solidFill>
                  <a:srgbClr val="1B0C06"/>
                </a:solidFill>
                <a:latin typeface="Gill Sans MT"/>
                <a:cs typeface="Gill Sans MT"/>
              </a:rPr>
              <a:t>the </a:t>
            </a:r>
            <a:r>
              <a:rPr sz="2789" spc="-3" dirty="0">
                <a:solidFill>
                  <a:srgbClr val="1B0C06"/>
                </a:solidFill>
                <a:latin typeface="Gill Sans MT"/>
                <a:cs typeface="Gill Sans MT"/>
              </a:rPr>
              <a:t>good </a:t>
            </a:r>
            <a:r>
              <a:rPr sz="2789" dirty="0">
                <a:solidFill>
                  <a:srgbClr val="1B0C06"/>
                </a:solidFill>
                <a:latin typeface="Gill Sans MT"/>
                <a:cs typeface="Gill Sans MT"/>
              </a:rPr>
              <a:t>things </a:t>
            </a:r>
            <a:r>
              <a:rPr sz="2789" spc="-24" dirty="0">
                <a:solidFill>
                  <a:srgbClr val="1B0C06"/>
                </a:solidFill>
                <a:latin typeface="Gill Sans MT"/>
                <a:cs typeface="Gill Sans MT"/>
              </a:rPr>
              <a:t>we </a:t>
            </a:r>
            <a:r>
              <a:rPr sz="2789" spc="3" dirty="0">
                <a:solidFill>
                  <a:srgbClr val="1B0C06"/>
                </a:solidFill>
                <a:latin typeface="Gill Sans MT"/>
                <a:cs typeface="Gill Sans MT"/>
              </a:rPr>
              <a:t>need </a:t>
            </a:r>
            <a:r>
              <a:rPr sz="2789" dirty="0">
                <a:solidFill>
                  <a:srgbClr val="1B0C06"/>
                </a:solidFill>
                <a:latin typeface="Gill Sans MT"/>
                <a:cs typeface="Gill Sans MT"/>
              </a:rPr>
              <a:t>in </a:t>
            </a:r>
            <a:r>
              <a:rPr sz="2789" spc="3" dirty="0">
                <a:solidFill>
                  <a:srgbClr val="1B0C06"/>
                </a:solidFill>
                <a:latin typeface="Gill Sans MT"/>
                <a:cs typeface="Gill Sans MT"/>
              </a:rPr>
              <a:t>our  diet! </a:t>
            </a:r>
            <a:r>
              <a:rPr sz="2789" spc="-12" dirty="0">
                <a:solidFill>
                  <a:srgbClr val="1B0C06"/>
                </a:solidFill>
                <a:latin typeface="Gill Sans MT"/>
                <a:cs typeface="Gill Sans MT"/>
              </a:rPr>
              <a:t>Just </a:t>
            </a:r>
            <a:r>
              <a:rPr sz="2789" dirty="0">
                <a:solidFill>
                  <a:srgbClr val="1B0C06"/>
                </a:solidFill>
                <a:latin typeface="Gill Sans MT"/>
                <a:cs typeface="Gill Sans MT"/>
              </a:rPr>
              <a:t>look </a:t>
            </a:r>
            <a:r>
              <a:rPr sz="2789" spc="3" dirty="0">
                <a:solidFill>
                  <a:srgbClr val="1B0C06"/>
                </a:solidFill>
                <a:latin typeface="Gill Sans MT"/>
                <a:cs typeface="Gill Sans MT"/>
              </a:rPr>
              <a:t>at </a:t>
            </a:r>
            <a:r>
              <a:rPr sz="2789" spc="-36" dirty="0">
                <a:solidFill>
                  <a:srgbClr val="1B0C06"/>
                </a:solidFill>
                <a:latin typeface="Gill Sans MT"/>
                <a:cs typeface="Gill Sans MT"/>
              </a:rPr>
              <a:t>what’s </a:t>
            </a:r>
            <a:r>
              <a:rPr sz="2789" dirty="0">
                <a:solidFill>
                  <a:srgbClr val="1B0C06"/>
                </a:solidFill>
                <a:latin typeface="Gill Sans MT"/>
                <a:cs typeface="Gill Sans MT"/>
              </a:rPr>
              <a:t>in </a:t>
            </a:r>
            <a:r>
              <a:rPr sz="2789" spc="-6" dirty="0">
                <a:solidFill>
                  <a:srgbClr val="1B0C06"/>
                </a:solidFill>
                <a:latin typeface="Gill Sans MT"/>
                <a:cs typeface="Gill Sans MT"/>
              </a:rPr>
              <a:t>broccoli; </a:t>
            </a:r>
            <a:r>
              <a:rPr sz="2789" dirty="0">
                <a:solidFill>
                  <a:srgbClr val="1B0C06"/>
                </a:solidFill>
                <a:latin typeface="Gill Sans MT"/>
                <a:cs typeface="Gill Sans MT"/>
              </a:rPr>
              <a:t>all these things </a:t>
            </a:r>
            <a:r>
              <a:rPr sz="2789" spc="3" dirty="0">
                <a:solidFill>
                  <a:srgbClr val="1B0C06"/>
                </a:solidFill>
                <a:latin typeface="Gill Sans MT"/>
                <a:cs typeface="Gill Sans MT"/>
              </a:rPr>
              <a:t>help us </a:t>
            </a:r>
            <a:r>
              <a:rPr sz="2789" spc="-24" dirty="0">
                <a:solidFill>
                  <a:srgbClr val="1B0C06"/>
                </a:solidFill>
                <a:latin typeface="Gill Sans MT"/>
                <a:cs typeface="Gill Sans MT"/>
              </a:rPr>
              <a:t>stay</a:t>
            </a:r>
            <a:r>
              <a:rPr sz="2789" spc="-152" dirty="0">
                <a:solidFill>
                  <a:srgbClr val="1B0C06"/>
                </a:solidFill>
                <a:latin typeface="Gill Sans MT"/>
                <a:cs typeface="Gill Sans MT"/>
              </a:rPr>
              <a:t> </a:t>
            </a:r>
            <a:r>
              <a:rPr sz="2789" spc="-39" dirty="0">
                <a:solidFill>
                  <a:srgbClr val="1B0C06"/>
                </a:solidFill>
                <a:latin typeface="Gill Sans MT"/>
                <a:cs typeface="Gill Sans MT"/>
              </a:rPr>
              <a:t>healthy.</a:t>
            </a:r>
            <a:endParaRPr sz="2789">
              <a:solidFill>
                <a:prstClr val="black"/>
              </a:solidFill>
              <a:latin typeface="Gill Sans MT"/>
              <a:cs typeface="Gill Sans MT"/>
            </a:endParaRPr>
          </a:p>
        </p:txBody>
      </p:sp>
      <p:sp>
        <p:nvSpPr>
          <p:cNvPr id="3" name="object 3"/>
          <p:cNvSpPr txBox="1"/>
          <p:nvPr/>
        </p:nvSpPr>
        <p:spPr>
          <a:xfrm>
            <a:off x="535175" y="5893415"/>
            <a:ext cx="230832" cy="633046"/>
          </a:xfrm>
          <a:prstGeom prst="rect">
            <a:avLst/>
          </a:prstGeom>
        </p:spPr>
        <p:txBody>
          <a:bodyPr vert="vert" wrap="square" lIns="0" tIns="0" rIns="0" bIns="0" rtlCol="0">
            <a:spAutoFit/>
          </a:bodyPr>
          <a:lstStyle/>
          <a:p>
            <a:pPr marL="7701" defTabSz="554492">
              <a:lnSpc>
                <a:spcPts val="1771"/>
              </a:lnSpc>
            </a:pPr>
            <a:r>
              <a:rPr sz="1577" spc="-24" dirty="0">
                <a:solidFill>
                  <a:srgbClr val="7A7A7A"/>
                </a:solidFill>
                <a:latin typeface="Copperplate Gothic Light"/>
                <a:cs typeface="Copperplate Gothic Light"/>
              </a:rPr>
              <a:t>B</a:t>
            </a:r>
            <a:r>
              <a:rPr sz="1577" spc="-61" dirty="0">
                <a:solidFill>
                  <a:srgbClr val="7A7A7A"/>
                </a:solidFill>
                <a:latin typeface="Copperplate Gothic Light"/>
                <a:cs typeface="Copperplate Gothic Light"/>
              </a:rPr>
              <a:t>A</a:t>
            </a:r>
            <a:r>
              <a:rPr sz="1577" spc="-30" dirty="0">
                <a:solidFill>
                  <a:srgbClr val="7A7A7A"/>
                </a:solidFill>
                <a:latin typeface="Copperplate Gothic Light"/>
                <a:cs typeface="Copperplate Gothic Light"/>
              </a:rPr>
              <a:t>C</a:t>
            </a:r>
            <a:r>
              <a:rPr sz="1577" dirty="0">
                <a:solidFill>
                  <a:srgbClr val="7A7A7A"/>
                </a:solidFill>
                <a:latin typeface="Copperplate Gothic Light"/>
                <a:cs typeface="Copperplate Gothic Light"/>
              </a:rPr>
              <a:t>K</a:t>
            </a:r>
            <a:endParaRPr sz="1577">
              <a:solidFill>
                <a:prstClr val="black"/>
              </a:solidFill>
              <a:latin typeface="Copperplate Gothic Light"/>
              <a:cs typeface="Copperplate Gothic Light"/>
            </a:endParaRPr>
          </a:p>
        </p:txBody>
      </p:sp>
      <p:sp>
        <p:nvSpPr>
          <p:cNvPr id="4" name="object 4"/>
          <p:cNvSpPr txBox="1"/>
          <p:nvPr/>
        </p:nvSpPr>
        <p:spPr>
          <a:xfrm>
            <a:off x="11697590" y="5893822"/>
            <a:ext cx="230832" cy="607246"/>
          </a:xfrm>
          <a:prstGeom prst="rect">
            <a:avLst/>
          </a:prstGeom>
        </p:spPr>
        <p:txBody>
          <a:bodyPr vert="vert" wrap="square" lIns="0" tIns="0" rIns="0" bIns="0" rtlCol="0">
            <a:spAutoFit/>
          </a:bodyPr>
          <a:lstStyle/>
          <a:p>
            <a:pPr marL="7701" defTabSz="554492">
              <a:lnSpc>
                <a:spcPts val="1771"/>
              </a:lnSpc>
            </a:pPr>
            <a:r>
              <a:rPr sz="1577" dirty="0">
                <a:solidFill>
                  <a:srgbClr val="7A7A7A"/>
                </a:solidFill>
                <a:latin typeface="Copperplate Gothic Light"/>
                <a:cs typeface="Copperplate Gothic Light"/>
              </a:rPr>
              <a:t>NEXT</a:t>
            </a:r>
            <a:endParaRPr sz="1577">
              <a:solidFill>
                <a:prstClr val="black"/>
              </a:solidFill>
              <a:latin typeface="Copperplate Gothic Light"/>
              <a:cs typeface="Copperplate Gothic Light"/>
            </a:endParaRPr>
          </a:p>
        </p:txBody>
      </p:sp>
      <p:grpSp>
        <p:nvGrpSpPr>
          <p:cNvPr id="5" name="object 5"/>
          <p:cNvGrpSpPr/>
          <p:nvPr/>
        </p:nvGrpSpPr>
        <p:grpSpPr>
          <a:xfrm>
            <a:off x="4006997" y="1822322"/>
            <a:ext cx="3822536" cy="3759000"/>
            <a:chOff x="6607128" y="3005144"/>
            <a:chExt cx="6303645" cy="6198870"/>
          </a:xfrm>
        </p:grpSpPr>
        <p:sp>
          <p:nvSpPr>
            <p:cNvPr id="6" name="object 6"/>
            <p:cNvSpPr/>
            <p:nvPr/>
          </p:nvSpPr>
          <p:spPr>
            <a:xfrm>
              <a:off x="6607128" y="3005144"/>
              <a:ext cx="6303473" cy="6198764"/>
            </a:xfrm>
            <a:prstGeom prst="rect">
              <a:avLst/>
            </a:prstGeom>
            <a:blipFill>
              <a:blip r:embed="rId5" cstate="print"/>
              <a:stretch>
                <a:fillRect/>
              </a:stretch>
            </a:blipFill>
          </p:spPr>
          <p:txBody>
            <a:bodyPr wrap="square" lIns="0" tIns="0" rIns="0" bIns="0" rtlCol="0"/>
            <a:lstStyle/>
            <a:p>
              <a:pPr defTabSz="554492"/>
              <a:endParaRPr sz="1092">
                <a:solidFill>
                  <a:prstClr val="black"/>
                </a:solidFill>
                <a:latin typeface="Calibri"/>
              </a:endParaRPr>
            </a:p>
          </p:txBody>
        </p:sp>
        <p:sp>
          <p:nvSpPr>
            <p:cNvPr id="7" name="object 7"/>
            <p:cNvSpPr/>
            <p:nvPr/>
          </p:nvSpPr>
          <p:spPr>
            <a:xfrm>
              <a:off x="6687713" y="3082859"/>
              <a:ext cx="6083609" cy="5981700"/>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pPr defTabSz="554492"/>
              <a:endParaRPr sz="1092">
                <a:solidFill>
                  <a:prstClr val="black"/>
                </a:solidFill>
                <a:latin typeface="Calibri"/>
              </a:endParaRPr>
            </a:p>
          </p:txBody>
        </p:sp>
      </p:grpSp>
      <p:sp>
        <p:nvSpPr>
          <p:cNvPr id="8" name="object 8"/>
          <p:cNvSpPr txBox="1"/>
          <p:nvPr/>
        </p:nvSpPr>
        <p:spPr>
          <a:xfrm>
            <a:off x="1709028" y="2363858"/>
            <a:ext cx="1763211" cy="438163"/>
          </a:xfrm>
          <a:prstGeom prst="rect">
            <a:avLst/>
          </a:prstGeom>
        </p:spPr>
        <p:txBody>
          <a:bodyPr vert="horz" wrap="square" lIns="0" tIns="8856" rIns="0" bIns="0" rtlCol="0">
            <a:spAutoFit/>
          </a:bodyPr>
          <a:lstStyle/>
          <a:p>
            <a:pPr marL="7701" defTabSz="554492">
              <a:spcBef>
                <a:spcPts val="69"/>
              </a:spcBef>
            </a:pPr>
            <a:r>
              <a:rPr sz="2789" b="1" spc="143" dirty="0">
                <a:solidFill>
                  <a:prstClr val="black"/>
                </a:solidFill>
                <a:latin typeface="Gill Sans MT"/>
                <a:cs typeface="Gill Sans MT"/>
              </a:rPr>
              <a:t>vitamin</a:t>
            </a:r>
            <a:r>
              <a:rPr sz="2789" b="1" dirty="0">
                <a:solidFill>
                  <a:prstClr val="black"/>
                </a:solidFill>
                <a:latin typeface="Gill Sans MT"/>
                <a:cs typeface="Gill Sans MT"/>
              </a:rPr>
              <a:t> </a:t>
            </a:r>
            <a:r>
              <a:rPr sz="2789" b="1" spc="-73" dirty="0">
                <a:solidFill>
                  <a:prstClr val="black"/>
                </a:solidFill>
                <a:latin typeface="Gill Sans MT"/>
                <a:cs typeface="Gill Sans MT"/>
              </a:rPr>
              <a:t>C</a:t>
            </a:r>
            <a:endParaRPr sz="2789">
              <a:solidFill>
                <a:prstClr val="black"/>
              </a:solidFill>
              <a:latin typeface="Gill Sans MT"/>
              <a:cs typeface="Gill Sans MT"/>
            </a:endParaRPr>
          </a:p>
        </p:txBody>
      </p:sp>
      <p:sp>
        <p:nvSpPr>
          <p:cNvPr id="14" name="object 14"/>
          <p:cNvSpPr txBox="1"/>
          <p:nvPr/>
        </p:nvSpPr>
        <p:spPr>
          <a:xfrm>
            <a:off x="5248489" y="6607493"/>
            <a:ext cx="1694284" cy="224006"/>
          </a:xfrm>
          <a:prstGeom prst="rect">
            <a:avLst/>
          </a:prstGeom>
        </p:spPr>
        <p:txBody>
          <a:bodyPr vert="horz" wrap="square" lIns="0" tIns="9242" rIns="0" bIns="0" rtlCol="0">
            <a:spAutoFit/>
          </a:bodyPr>
          <a:lstStyle/>
          <a:p>
            <a:pPr marL="7701" defTabSz="554492">
              <a:spcBef>
                <a:spcPts val="73"/>
              </a:spcBef>
            </a:pPr>
            <a:r>
              <a:rPr sz="1395" dirty="0">
                <a:solidFill>
                  <a:srgbClr val="EE3734"/>
                </a:solidFill>
                <a:latin typeface="Century Gothic"/>
                <a:cs typeface="Century Gothic"/>
                <a:hlinkClick r:id="rId7"/>
              </a:rPr>
              <a:t>www.planbee.com</a:t>
            </a:r>
            <a:endParaRPr sz="1395">
              <a:solidFill>
                <a:prstClr val="black"/>
              </a:solidFill>
              <a:latin typeface="Century Gothic"/>
              <a:cs typeface="Century Gothic"/>
            </a:endParaRPr>
          </a:p>
        </p:txBody>
      </p:sp>
      <p:sp>
        <p:nvSpPr>
          <p:cNvPr id="9" name="object 9"/>
          <p:cNvSpPr txBox="1"/>
          <p:nvPr/>
        </p:nvSpPr>
        <p:spPr>
          <a:xfrm>
            <a:off x="2239190" y="4173379"/>
            <a:ext cx="1795171" cy="438163"/>
          </a:xfrm>
          <a:prstGeom prst="rect">
            <a:avLst/>
          </a:prstGeom>
        </p:spPr>
        <p:txBody>
          <a:bodyPr vert="horz" wrap="square" lIns="0" tIns="8856" rIns="0" bIns="0" rtlCol="0">
            <a:spAutoFit/>
          </a:bodyPr>
          <a:lstStyle/>
          <a:p>
            <a:pPr marL="7701" defTabSz="554492">
              <a:spcBef>
                <a:spcPts val="69"/>
              </a:spcBef>
            </a:pPr>
            <a:r>
              <a:rPr sz="2789" b="1" spc="143" dirty="0">
                <a:solidFill>
                  <a:prstClr val="black"/>
                </a:solidFill>
                <a:latin typeface="Gill Sans MT"/>
                <a:cs typeface="Gill Sans MT"/>
              </a:rPr>
              <a:t>vitamin</a:t>
            </a:r>
            <a:r>
              <a:rPr sz="2789" b="1" dirty="0">
                <a:solidFill>
                  <a:prstClr val="black"/>
                </a:solidFill>
                <a:latin typeface="Gill Sans MT"/>
                <a:cs typeface="Gill Sans MT"/>
              </a:rPr>
              <a:t> </a:t>
            </a:r>
            <a:r>
              <a:rPr sz="2789" b="1" spc="152" dirty="0">
                <a:solidFill>
                  <a:prstClr val="black"/>
                </a:solidFill>
                <a:latin typeface="Gill Sans MT"/>
                <a:cs typeface="Gill Sans MT"/>
              </a:rPr>
              <a:t>A</a:t>
            </a:r>
            <a:endParaRPr sz="2789">
              <a:solidFill>
                <a:prstClr val="black"/>
              </a:solidFill>
              <a:latin typeface="Gill Sans MT"/>
              <a:cs typeface="Gill Sans MT"/>
            </a:endParaRPr>
          </a:p>
        </p:txBody>
      </p:sp>
      <p:sp>
        <p:nvSpPr>
          <p:cNvPr id="10" name="object 10"/>
          <p:cNvSpPr txBox="1"/>
          <p:nvPr/>
        </p:nvSpPr>
        <p:spPr>
          <a:xfrm>
            <a:off x="7597706" y="1525767"/>
            <a:ext cx="1783619" cy="438163"/>
          </a:xfrm>
          <a:prstGeom prst="rect">
            <a:avLst/>
          </a:prstGeom>
        </p:spPr>
        <p:txBody>
          <a:bodyPr vert="horz" wrap="square" lIns="0" tIns="8856" rIns="0" bIns="0" rtlCol="0">
            <a:spAutoFit/>
          </a:bodyPr>
          <a:lstStyle/>
          <a:p>
            <a:pPr marL="7701" defTabSz="554492">
              <a:spcBef>
                <a:spcPts val="69"/>
              </a:spcBef>
            </a:pPr>
            <a:r>
              <a:rPr sz="2789" b="1" spc="143" dirty="0">
                <a:solidFill>
                  <a:prstClr val="black"/>
                </a:solidFill>
                <a:latin typeface="Gill Sans MT"/>
                <a:cs typeface="Gill Sans MT"/>
              </a:rPr>
              <a:t>vitamin</a:t>
            </a:r>
            <a:r>
              <a:rPr sz="2789" b="1" dirty="0">
                <a:solidFill>
                  <a:prstClr val="black"/>
                </a:solidFill>
                <a:latin typeface="Gill Sans MT"/>
                <a:cs typeface="Gill Sans MT"/>
              </a:rPr>
              <a:t> </a:t>
            </a:r>
            <a:r>
              <a:rPr sz="2789" b="1" spc="233" dirty="0">
                <a:solidFill>
                  <a:prstClr val="black"/>
                </a:solidFill>
                <a:latin typeface="Gill Sans MT"/>
                <a:cs typeface="Gill Sans MT"/>
              </a:rPr>
              <a:t>K</a:t>
            </a:r>
            <a:endParaRPr sz="2789">
              <a:solidFill>
                <a:prstClr val="black"/>
              </a:solidFill>
              <a:latin typeface="Gill Sans MT"/>
              <a:cs typeface="Gill Sans MT"/>
            </a:endParaRPr>
          </a:p>
        </p:txBody>
      </p:sp>
      <p:sp>
        <p:nvSpPr>
          <p:cNvPr id="11" name="object 11"/>
          <p:cNvSpPr txBox="1"/>
          <p:nvPr/>
        </p:nvSpPr>
        <p:spPr>
          <a:xfrm>
            <a:off x="3831811" y="1392427"/>
            <a:ext cx="845602" cy="438163"/>
          </a:xfrm>
          <a:prstGeom prst="rect">
            <a:avLst/>
          </a:prstGeom>
        </p:spPr>
        <p:txBody>
          <a:bodyPr vert="horz" wrap="square" lIns="0" tIns="8856" rIns="0" bIns="0" rtlCol="0">
            <a:spAutoFit/>
          </a:bodyPr>
          <a:lstStyle/>
          <a:p>
            <a:pPr marL="7701" defTabSz="554492">
              <a:spcBef>
                <a:spcPts val="69"/>
              </a:spcBef>
            </a:pPr>
            <a:r>
              <a:rPr sz="2789" b="1" spc="127" dirty="0">
                <a:solidFill>
                  <a:prstClr val="black"/>
                </a:solidFill>
                <a:latin typeface="Gill Sans MT"/>
                <a:cs typeface="Gill Sans MT"/>
              </a:rPr>
              <a:t>fib</a:t>
            </a:r>
            <a:r>
              <a:rPr sz="2789" b="1" spc="9" dirty="0">
                <a:solidFill>
                  <a:prstClr val="black"/>
                </a:solidFill>
                <a:latin typeface="Gill Sans MT"/>
                <a:cs typeface="Gill Sans MT"/>
              </a:rPr>
              <a:t>r</a:t>
            </a:r>
            <a:r>
              <a:rPr sz="2789" b="1" spc="127" dirty="0">
                <a:solidFill>
                  <a:prstClr val="black"/>
                </a:solidFill>
                <a:latin typeface="Gill Sans MT"/>
                <a:cs typeface="Gill Sans MT"/>
              </a:rPr>
              <a:t>e</a:t>
            </a:r>
            <a:endParaRPr sz="2789">
              <a:solidFill>
                <a:prstClr val="black"/>
              </a:solidFill>
              <a:latin typeface="Gill Sans MT"/>
              <a:cs typeface="Gill Sans MT"/>
            </a:endParaRPr>
          </a:p>
        </p:txBody>
      </p:sp>
      <p:sp>
        <p:nvSpPr>
          <p:cNvPr id="13" name="object 13"/>
          <p:cNvSpPr txBox="1"/>
          <p:nvPr/>
        </p:nvSpPr>
        <p:spPr>
          <a:xfrm>
            <a:off x="3645134" y="5164011"/>
            <a:ext cx="5038570" cy="1162335"/>
          </a:xfrm>
          <a:prstGeom prst="rect">
            <a:avLst/>
          </a:prstGeom>
        </p:spPr>
        <p:txBody>
          <a:bodyPr vert="horz" wrap="square" lIns="0" tIns="8856" rIns="0" bIns="0" rtlCol="0">
            <a:spAutoFit/>
          </a:bodyPr>
          <a:lstStyle/>
          <a:p>
            <a:pPr marR="3081" algn="r" defTabSz="554492">
              <a:spcBef>
                <a:spcPts val="69"/>
              </a:spcBef>
            </a:pPr>
            <a:r>
              <a:rPr sz="2789" b="1" spc="88" dirty="0">
                <a:solidFill>
                  <a:prstClr val="black"/>
                </a:solidFill>
                <a:latin typeface="Gill Sans MT"/>
                <a:cs typeface="Gill Sans MT"/>
              </a:rPr>
              <a:t>calcium</a:t>
            </a:r>
            <a:endParaRPr sz="2789">
              <a:solidFill>
                <a:prstClr val="black"/>
              </a:solidFill>
              <a:latin typeface="Gill Sans MT"/>
              <a:cs typeface="Gill Sans MT"/>
            </a:endParaRPr>
          </a:p>
          <a:p>
            <a:pPr marL="7701" defTabSz="554492">
              <a:spcBef>
                <a:spcPts val="2304"/>
              </a:spcBef>
            </a:pPr>
            <a:r>
              <a:rPr sz="2789" b="1" spc="109" dirty="0">
                <a:solidFill>
                  <a:prstClr val="black"/>
                </a:solidFill>
                <a:latin typeface="Gill Sans MT"/>
                <a:cs typeface="Gill Sans MT"/>
              </a:rPr>
              <a:t>folic</a:t>
            </a:r>
            <a:r>
              <a:rPr sz="2789" b="1" spc="52" dirty="0">
                <a:solidFill>
                  <a:prstClr val="black"/>
                </a:solidFill>
                <a:latin typeface="Gill Sans MT"/>
                <a:cs typeface="Gill Sans MT"/>
              </a:rPr>
              <a:t> </a:t>
            </a:r>
            <a:r>
              <a:rPr sz="2789" b="1" spc="103" dirty="0">
                <a:solidFill>
                  <a:prstClr val="black"/>
                </a:solidFill>
                <a:latin typeface="Gill Sans MT"/>
                <a:cs typeface="Gill Sans MT"/>
              </a:rPr>
              <a:t>acid</a:t>
            </a:r>
            <a:endParaRPr sz="2789">
              <a:solidFill>
                <a:prstClr val="black"/>
              </a:solidFill>
              <a:latin typeface="Gill Sans MT"/>
              <a:cs typeface="Gill Sans MT"/>
            </a:endParaRPr>
          </a:p>
        </p:txBody>
      </p:sp>
      <p:pic>
        <p:nvPicPr>
          <p:cNvPr id="15" name="Recorded Sound">
            <a:hlinkClick r:id="" action="ppaction://media"/>
            <a:extLst>
              <a:ext uri="{FF2B5EF4-FFF2-40B4-BE49-F238E27FC236}">
                <a16:creationId xmlns:a16="http://schemas.microsoft.com/office/drawing/2014/main" id="{7F376829-E080-43AB-ACDC-47C99B6233B8}"/>
              </a:ext>
            </a:extLst>
          </p:cNvPr>
          <p:cNvPicPr>
            <a:picLocks noChangeAspect="1"/>
          </p:cNvPicPr>
          <p:nvPr>
            <a:audioFile r:link="rId3"/>
            <p:extLst>
              <p:ext uri="{DAA4B4D4-6D71-4841-9C94-3DE7FCFB9230}">
                <p14:media xmlns:p14="http://schemas.microsoft.com/office/powerpoint/2010/main" r:embed="rId2"/>
              </p:ext>
            </p:extLst>
          </p:nvPr>
        </p:nvPicPr>
        <p:blipFill>
          <a:blip r:embed="rId8">
            <a:duotone>
              <a:prstClr val="black"/>
              <a:schemeClr val="accent2">
                <a:tint val="45000"/>
                <a:satMod val="400000"/>
              </a:schemeClr>
            </a:duotone>
          </a:blip>
          <a:stretch>
            <a:fillRect/>
          </a:stretch>
        </p:blipFill>
        <p:spPr>
          <a:xfrm>
            <a:off x="8750559" y="3194438"/>
            <a:ext cx="1693349" cy="1693349"/>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62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175" y="5893415"/>
            <a:ext cx="230832" cy="633046"/>
          </a:xfrm>
          <a:prstGeom prst="rect">
            <a:avLst/>
          </a:prstGeom>
        </p:spPr>
        <p:txBody>
          <a:bodyPr vert="vert" wrap="square" lIns="0" tIns="0" rIns="0" bIns="0" rtlCol="0">
            <a:spAutoFit/>
          </a:bodyPr>
          <a:lstStyle/>
          <a:p>
            <a:pPr marL="7701" defTabSz="554492">
              <a:lnSpc>
                <a:spcPts val="1771"/>
              </a:lnSpc>
            </a:pPr>
            <a:r>
              <a:rPr sz="1577" spc="-24" dirty="0">
                <a:solidFill>
                  <a:srgbClr val="7A7A7A"/>
                </a:solidFill>
                <a:latin typeface="Copperplate Gothic Light"/>
                <a:cs typeface="Copperplate Gothic Light"/>
              </a:rPr>
              <a:t>B</a:t>
            </a:r>
            <a:r>
              <a:rPr sz="1577" spc="-61" dirty="0">
                <a:solidFill>
                  <a:srgbClr val="7A7A7A"/>
                </a:solidFill>
                <a:latin typeface="Copperplate Gothic Light"/>
                <a:cs typeface="Copperplate Gothic Light"/>
              </a:rPr>
              <a:t>A</a:t>
            </a:r>
            <a:r>
              <a:rPr sz="1577" spc="-30" dirty="0">
                <a:solidFill>
                  <a:srgbClr val="7A7A7A"/>
                </a:solidFill>
                <a:latin typeface="Copperplate Gothic Light"/>
                <a:cs typeface="Copperplate Gothic Light"/>
              </a:rPr>
              <a:t>C</a:t>
            </a:r>
            <a:r>
              <a:rPr sz="1577" dirty="0">
                <a:solidFill>
                  <a:srgbClr val="7A7A7A"/>
                </a:solidFill>
                <a:latin typeface="Copperplate Gothic Light"/>
                <a:cs typeface="Copperplate Gothic Light"/>
              </a:rPr>
              <a:t>K</a:t>
            </a:r>
            <a:endParaRPr sz="1577">
              <a:solidFill>
                <a:prstClr val="black"/>
              </a:solidFill>
              <a:latin typeface="Copperplate Gothic Light"/>
              <a:cs typeface="Copperplate Gothic Light"/>
            </a:endParaRPr>
          </a:p>
        </p:txBody>
      </p:sp>
      <p:sp>
        <p:nvSpPr>
          <p:cNvPr id="3" name="object 3"/>
          <p:cNvSpPr txBox="1"/>
          <p:nvPr/>
        </p:nvSpPr>
        <p:spPr>
          <a:xfrm>
            <a:off x="11697590" y="5893822"/>
            <a:ext cx="230832" cy="607246"/>
          </a:xfrm>
          <a:prstGeom prst="rect">
            <a:avLst/>
          </a:prstGeom>
        </p:spPr>
        <p:txBody>
          <a:bodyPr vert="vert" wrap="square" lIns="0" tIns="0" rIns="0" bIns="0" rtlCol="0">
            <a:spAutoFit/>
          </a:bodyPr>
          <a:lstStyle/>
          <a:p>
            <a:pPr marL="7701" defTabSz="554492">
              <a:lnSpc>
                <a:spcPts val="1771"/>
              </a:lnSpc>
            </a:pPr>
            <a:r>
              <a:rPr sz="1577" dirty="0">
                <a:solidFill>
                  <a:srgbClr val="7A7A7A"/>
                </a:solidFill>
                <a:latin typeface="Copperplate Gothic Light"/>
                <a:cs typeface="Copperplate Gothic Light"/>
              </a:rPr>
              <a:t>NEXT</a:t>
            </a:r>
            <a:endParaRPr sz="1577">
              <a:solidFill>
                <a:prstClr val="black"/>
              </a:solidFill>
              <a:latin typeface="Copperplate Gothic Light"/>
              <a:cs typeface="Copperplate Gothic Light"/>
            </a:endParaRPr>
          </a:p>
        </p:txBody>
      </p:sp>
      <p:grpSp>
        <p:nvGrpSpPr>
          <p:cNvPr id="4" name="object 4"/>
          <p:cNvGrpSpPr/>
          <p:nvPr/>
        </p:nvGrpSpPr>
        <p:grpSpPr>
          <a:xfrm>
            <a:off x="1016356" y="63495"/>
            <a:ext cx="10502251" cy="6610018"/>
            <a:chOff x="1675341" y="104708"/>
            <a:chExt cx="17318990" cy="10900410"/>
          </a:xfrm>
        </p:grpSpPr>
        <p:sp>
          <p:nvSpPr>
            <p:cNvPr id="5" name="object 5"/>
            <p:cNvSpPr/>
            <p:nvPr/>
          </p:nvSpPr>
          <p:spPr>
            <a:xfrm>
              <a:off x="1675341" y="366480"/>
              <a:ext cx="7926460" cy="10638419"/>
            </a:xfrm>
            <a:prstGeom prst="rect">
              <a:avLst/>
            </a:prstGeom>
            <a:blipFill>
              <a:blip r:embed="rId5" cstate="print"/>
              <a:stretch>
                <a:fillRect/>
              </a:stretch>
            </a:blipFill>
          </p:spPr>
          <p:txBody>
            <a:bodyPr wrap="square" lIns="0" tIns="0" rIns="0" bIns="0" rtlCol="0"/>
            <a:lstStyle/>
            <a:p>
              <a:pPr defTabSz="554492"/>
              <a:endParaRPr sz="1092">
                <a:solidFill>
                  <a:prstClr val="black"/>
                </a:solidFill>
                <a:latin typeface="Calibri"/>
              </a:endParaRPr>
            </a:p>
          </p:txBody>
        </p:sp>
        <p:sp>
          <p:nvSpPr>
            <p:cNvPr id="6" name="object 6"/>
            <p:cNvSpPr/>
            <p:nvPr/>
          </p:nvSpPr>
          <p:spPr>
            <a:xfrm>
              <a:off x="1755436" y="445626"/>
              <a:ext cx="7717871" cy="10424773"/>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pPr defTabSz="554492"/>
              <a:endParaRPr sz="1092">
                <a:solidFill>
                  <a:prstClr val="black"/>
                </a:solidFill>
                <a:latin typeface="Calibri"/>
              </a:endParaRPr>
            </a:p>
          </p:txBody>
        </p:sp>
        <p:sp>
          <p:nvSpPr>
            <p:cNvPr id="7" name="object 7"/>
            <p:cNvSpPr/>
            <p:nvPr/>
          </p:nvSpPr>
          <p:spPr>
            <a:xfrm>
              <a:off x="9465680" y="5779928"/>
              <a:ext cx="2596779" cy="3633397"/>
            </a:xfrm>
            <a:prstGeom prst="rect">
              <a:avLst/>
            </a:prstGeom>
            <a:blipFill>
              <a:blip r:embed="rId7" cstate="print"/>
              <a:stretch>
                <a:fillRect/>
              </a:stretch>
            </a:blipFill>
          </p:spPr>
          <p:txBody>
            <a:bodyPr wrap="square" lIns="0" tIns="0" rIns="0" bIns="0" rtlCol="0"/>
            <a:lstStyle/>
            <a:p>
              <a:pPr defTabSz="554492"/>
              <a:endParaRPr sz="1092">
                <a:solidFill>
                  <a:prstClr val="black"/>
                </a:solidFill>
                <a:latin typeface="Calibri"/>
              </a:endParaRPr>
            </a:p>
          </p:txBody>
        </p:sp>
        <p:sp>
          <p:nvSpPr>
            <p:cNvPr id="8" name="object 8"/>
            <p:cNvSpPr/>
            <p:nvPr/>
          </p:nvSpPr>
          <p:spPr>
            <a:xfrm>
              <a:off x="9486622" y="5812440"/>
              <a:ext cx="2513011" cy="3538071"/>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pPr defTabSz="554492"/>
              <a:endParaRPr sz="1092">
                <a:solidFill>
                  <a:prstClr val="black"/>
                </a:solidFill>
                <a:latin typeface="Calibri"/>
              </a:endParaRPr>
            </a:p>
          </p:txBody>
        </p:sp>
        <p:sp>
          <p:nvSpPr>
            <p:cNvPr id="9" name="object 9"/>
            <p:cNvSpPr/>
            <p:nvPr/>
          </p:nvSpPr>
          <p:spPr>
            <a:xfrm>
              <a:off x="9172495" y="104708"/>
              <a:ext cx="9821690" cy="5842754"/>
            </a:xfrm>
            <a:prstGeom prst="rect">
              <a:avLst/>
            </a:prstGeom>
            <a:blipFill>
              <a:blip r:embed="rId9" cstate="print"/>
              <a:stretch>
                <a:fillRect/>
              </a:stretch>
            </a:blipFill>
          </p:spPr>
          <p:txBody>
            <a:bodyPr wrap="square" lIns="0" tIns="0" rIns="0" bIns="0" rtlCol="0"/>
            <a:lstStyle/>
            <a:p>
              <a:pPr defTabSz="554492"/>
              <a:endParaRPr sz="1092">
                <a:solidFill>
                  <a:prstClr val="black"/>
                </a:solidFill>
                <a:latin typeface="Calibri"/>
              </a:endParaRPr>
            </a:p>
          </p:txBody>
        </p:sp>
        <p:sp>
          <p:nvSpPr>
            <p:cNvPr id="10" name="object 10"/>
            <p:cNvSpPr/>
            <p:nvPr/>
          </p:nvSpPr>
          <p:spPr>
            <a:xfrm>
              <a:off x="9319088" y="198946"/>
              <a:ext cx="9246235" cy="5532120"/>
            </a:xfrm>
            <a:custGeom>
              <a:avLst/>
              <a:gdLst/>
              <a:ahLst/>
              <a:cxnLst/>
              <a:rect l="l" t="t" r="r" b="b"/>
              <a:pathLst>
                <a:path w="9246235" h="5532120">
                  <a:moveTo>
                    <a:pt x="7743219" y="0"/>
                  </a:moveTo>
                  <a:lnTo>
                    <a:pt x="1502572" y="0"/>
                  </a:lnTo>
                  <a:lnTo>
                    <a:pt x="1453942" y="772"/>
                  </a:lnTo>
                  <a:lnTo>
                    <a:pt x="1405698" y="3072"/>
                  </a:lnTo>
                  <a:lnTo>
                    <a:pt x="1357864" y="6878"/>
                  </a:lnTo>
                  <a:lnTo>
                    <a:pt x="1310461" y="12165"/>
                  </a:lnTo>
                  <a:lnTo>
                    <a:pt x="1263515" y="18912"/>
                  </a:lnTo>
                  <a:lnTo>
                    <a:pt x="1217047" y="27093"/>
                  </a:lnTo>
                  <a:lnTo>
                    <a:pt x="1171082" y="36686"/>
                  </a:lnTo>
                  <a:lnTo>
                    <a:pt x="1125643" y="47668"/>
                  </a:lnTo>
                  <a:lnTo>
                    <a:pt x="1080753" y="60016"/>
                  </a:lnTo>
                  <a:lnTo>
                    <a:pt x="1036435" y="73705"/>
                  </a:lnTo>
                  <a:lnTo>
                    <a:pt x="992713" y="88712"/>
                  </a:lnTo>
                  <a:lnTo>
                    <a:pt x="949609" y="105016"/>
                  </a:lnTo>
                  <a:lnTo>
                    <a:pt x="907148" y="122591"/>
                  </a:lnTo>
                  <a:lnTo>
                    <a:pt x="865353" y="141414"/>
                  </a:lnTo>
                  <a:lnTo>
                    <a:pt x="824247" y="161463"/>
                  </a:lnTo>
                  <a:lnTo>
                    <a:pt x="783853" y="182715"/>
                  </a:lnTo>
                  <a:lnTo>
                    <a:pt x="744194" y="205144"/>
                  </a:lnTo>
                  <a:lnTo>
                    <a:pt x="705294" y="228729"/>
                  </a:lnTo>
                  <a:lnTo>
                    <a:pt x="667177" y="253447"/>
                  </a:lnTo>
                  <a:lnTo>
                    <a:pt x="629865" y="279273"/>
                  </a:lnTo>
                  <a:lnTo>
                    <a:pt x="593382" y="306184"/>
                  </a:lnTo>
                  <a:lnTo>
                    <a:pt x="557752" y="334158"/>
                  </a:lnTo>
                  <a:lnTo>
                    <a:pt x="522997" y="363170"/>
                  </a:lnTo>
                  <a:lnTo>
                    <a:pt x="489140" y="393198"/>
                  </a:lnTo>
                  <a:lnTo>
                    <a:pt x="456206" y="424217"/>
                  </a:lnTo>
                  <a:lnTo>
                    <a:pt x="424217" y="456206"/>
                  </a:lnTo>
                  <a:lnTo>
                    <a:pt x="393198" y="489140"/>
                  </a:lnTo>
                  <a:lnTo>
                    <a:pt x="363170" y="522997"/>
                  </a:lnTo>
                  <a:lnTo>
                    <a:pt x="334158" y="557752"/>
                  </a:lnTo>
                  <a:lnTo>
                    <a:pt x="306184" y="593382"/>
                  </a:lnTo>
                  <a:lnTo>
                    <a:pt x="279273" y="629865"/>
                  </a:lnTo>
                  <a:lnTo>
                    <a:pt x="253447" y="667177"/>
                  </a:lnTo>
                  <a:lnTo>
                    <a:pt x="228729" y="705294"/>
                  </a:lnTo>
                  <a:lnTo>
                    <a:pt x="205144" y="744194"/>
                  </a:lnTo>
                  <a:lnTo>
                    <a:pt x="182715" y="783853"/>
                  </a:lnTo>
                  <a:lnTo>
                    <a:pt x="161463" y="824247"/>
                  </a:lnTo>
                  <a:lnTo>
                    <a:pt x="141414" y="865353"/>
                  </a:lnTo>
                  <a:lnTo>
                    <a:pt x="122591" y="907148"/>
                  </a:lnTo>
                  <a:lnTo>
                    <a:pt x="105016" y="949609"/>
                  </a:lnTo>
                  <a:lnTo>
                    <a:pt x="88712" y="992713"/>
                  </a:lnTo>
                  <a:lnTo>
                    <a:pt x="73705" y="1036435"/>
                  </a:lnTo>
                  <a:lnTo>
                    <a:pt x="60016" y="1080753"/>
                  </a:lnTo>
                  <a:lnTo>
                    <a:pt x="47668" y="1125643"/>
                  </a:lnTo>
                  <a:lnTo>
                    <a:pt x="36686" y="1171082"/>
                  </a:lnTo>
                  <a:lnTo>
                    <a:pt x="27093" y="1217047"/>
                  </a:lnTo>
                  <a:lnTo>
                    <a:pt x="18912" y="1263515"/>
                  </a:lnTo>
                  <a:lnTo>
                    <a:pt x="12165" y="1310461"/>
                  </a:lnTo>
                  <a:lnTo>
                    <a:pt x="6878" y="1357864"/>
                  </a:lnTo>
                  <a:lnTo>
                    <a:pt x="3072" y="1405698"/>
                  </a:lnTo>
                  <a:lnTo>
                    <a:pt x="772" y="1453942"/>
                  </a:lnTo>
                  <a:lnTo>
                    <a:pt x="0" y="1502572"/>
                  </a:lnTo>
                  <a:lnTo>
                    <a:pt x="0" y="3764283"/>
                  </a:lnTo>
                  <a:lnTo>
                    <a:pt x="772" y="3812912"/>
                  </a:lnTo>
                  <a:lnTo>
                    <a:pt x="3072" y="3861156"/>
                  </a:lnTo>
                  <a:lnTo>
                    <a:pt x="6878" y="3908991"/>
                  </a:lnTo>
                  <a:lnTo>
                    <a:pt x="12165" y="3956393"/>
                  </a:lnTo>
                  <a:lnTo>
                    <a:pt x="18912" y="4003339"/>
                  </a:lnTo>
                  <a:lnTo>
                    <a:pt x="27093" y="4049807"/>
                  </a:lnTo>
                  <a:lnTo>
                    <a:pt x="36686" y="4095772"/>
                  </a:lnTo>
                  <a:lnTo>
                    <a:pt x="47668" y="4141211"/>
                  </a:lnTo>
                  <a:lnTo>
                    <a:pt x="60016" y="4186102"/>
                  </a:lnTo>
                  <a:lnTo>
                    <a:pt x="73705" y="4230419"/>
                  </a:lnTo>
                  <a:lnTo>
                    <a:pt x="88712" y="4274142"/>
                  </a:lnTo>
                  <a:lnTo>
                    <a:pt x="105016" y="4317245"/>
                  </a:lnTo>
                  <a:lnTo>
                    <a:pt x="122591" y="4359706"/>
                  </a:lnTo>
                  <a:lnTo>
                    <a:pt x="141414" y="4401501"/>
                  </a:lnTo>
                  <a:lnTo>
                    <a:pt x="161463" y="4442608"/>
                  </a:lnTo>
                  <a:lnTo>
                    <a:pt x="182715" y="4483002"/>
                  </a:lnTo>
                  <a:lnTo>
                    <a:pt x="205144" y="4522660"/>
                  </a:lnTo>
                  <a:lnTo>
                    <a:pt x="228729" y="4561560"/>
                  </a:lnTo>
                  <a:lnTo>
                    <a:pt x="253447" y="4599677"/>
                  </a:lnTo>
                  <a:lnTo>
                    <a:pt x="279273" y="4636989"/>
                  </a:lnTo>
                  <a:lnTo>
                    <a:pt x="306184" y="4673472"/>
                  </a:lnTo>
                  <a:lnTo>
                    <a:pt x="334158" y="4709103"/>
                  </a:lnTo>
                  <a:lnTo>
                    <a:pt x="363170" y="4743858"/>
                  </a:lnTo>
                  <a:lnTo>
                    <a:pt x="393198" y="4777714"/>
                  </a:lnTo>
                  <a:lnTo>
                    <a:pt x="424217" y="4810648"/>
                  </a:lnTo>
                  <a:lnTo>
                    <a:pt x="456206" y="4842637"/>
                  </a:lnTo>
                  <a:lnTo>
                    <a:pt x="489140" y="4873657"/>
                  </a:lnTo>
                  <a:lnTo>
                    <a:pt x="522997" y="4903684"/>
                  </a:lnTo>
                  <a:lnTo>
                    <a:pt x="557752" y="4932697"/>
                  </a:lnTo>
                  <a:lnTo>
                    <a:pt x="593382" y="4960670"/>
                  </a:lnTo>
                  <a:lnTo>
                    <a:pt x="629865" y="4987582"/>
                  </a:lnTo>
                  <a:lnTo>
                    <a:pt x="667177" y="5013408"/>
                  </a:lnTo>
                  <a:lnTo>
                    <a:pt x="705294" y="5038125"/>
                  </a:lnTo>
                  <a:lnTo>
                    <a:pt x="744194" y="5061710"/>
                  </a:lnTo>
                  <a:lnTo>
                    <a:pt x="783853" y="5084140"/>
                  </a:lnTo>
                  <a:lnTo>
                    <a:pt x="824247" y="5105391"/>
                  </a:lnTo>
                  <a:lnTo>
                    <a:pt x="865353" y="5125440"/>
                  </a:lnTo>
                  <a:lnTo>
                    <a:pt x="907148" y="5144264"/>
                  </a:lnTo>
                  <a:lnTo>
                    <a:pt x="949609" y="5161839"/>
                  </a:lnTo>
                  <a:lnTo>
                    <a:pt x="992713" y="5178142"/>
                  </a:lnTo>
                  <a:lnTo>
                    <a:pt x="1036435" y="5193150"/>
                  </a:lnTo>
                  <a:lnTo>
                    <a:pt x="1080753" y="5206839"/>
                  </a:lnTo>
                  <a:lnTo>
                    <a:pt x="1125643" y="5219186"/>
                  </a:lnTo>
                  <a:lnTo>
                    <a:pt x="1171082" y="5230168"/>
                  </a:lnTo>
                  <a:lnTo>
                    <a:pt x="1217047" y="5239761"/>
                  </a:lnTo>
                  <a:lnTo>
                    <a:pt x="1263515" y="5247943"/>
                  </a:lnTo>
                  <a:lnTo>
                    <a:pt x="1310461" y="5254689"/>
                  </a:lnTo>
                  <a:lnTo>
                    <a:pt x="1357864" y="5259977"/>
                  </a:lnTo>
                  <a:lnTo>
                    <a:pt x="1405698" y="5263782"/>
                  </a:lnTo>
                  <a:lnTo>
                    <a:pt x="1453942" y="5266083"/>
                  </a:lnTo>
                  <a:lnTo>
                    <a:pt x="1502572" y="5266855"/>
                  </a:lnTo>
                  <a:lnTo>
                    <a:pt x="2070292" y="5266855"/>
                  </a:lnTo>
                  <a:lnTo>
                    <a:pt x="1937762" y="5531569"/>
                  </a:lnTo>
                  <a:lnTo>
                    <a:pt x="2378199" y="5266855"/>
                  </a:lnTo>
                  <a:lnTo>
                    <a:pt x="7743219" y="5266855"/>
                  </a:lnTo>
                  <a:lnTo>
                    <a:pt x="7791849" y="5266083"/>
                  </a:lnTo>
                  <a:lnTo>
                    <a:pt x="7840093" y="5263782"/>
                  </a:lnTo>
                  <a:lnTo>
                    <a:pt x="7887927" y="5259977"/>
                  </a:lnTo>
                  <a:lnTo>
                    <a:pt x="7935329" y="5254689"/>
                  </a:lnTo>
                  <a:lnTo>
                    <a:pt x="7982276" y="5247943"/>
                  </a:lnTo>
                  <a:lnTo>
                    <a:pt x="8028743" y="5239761"/>
                  </a:lnTo>
                  <a:lnTo>
                    <a:pt x="8074708" y="5230168"/>
                  </a:lnTo>
                  <a:lnTo>
                    <a:pt x="8120148" y="5219186"/>
                  </a:lnTo>
                  <a:lnTo>
                    <a:pt x="8165038" y="5206839"/>
                  </a:lnTo>
                  <a:lnTo>
                    <a:pt x="8209356" y="5193150"/>
                  </a:lnTo>
                  <a:lnTo>
                    <a:pt x="8253078" y="5178142"/>
                  </a:lnTo>
                  <a:lnTo>
                    <a:pt x="8296181" y="5161839"/>
                  </a:lnTo>
                  <a:lnTo>
                    <a:pt x="8338642" y="5144264"/>
                  </a:lnTo>
                  <a:lnTo>
                    <a:pt x="8380438" y="5125440"/>
                  </a:lnTo>
                  <a:lnTo>
                    <a:pt x="8421544" y="5105391"/>
                  </a:lnTo>
                  <a:lnTo>
                    <a:pt x="8461938" y="5084140"/>
                  </a:lnTo>
                  <a:lnTo>
                    <a:pt x="8501597" y="5061710"/>
                  </a:lnTo>
                  <a:lnTo>
                    <a:pt x="8540496" y="5038125"/>
                  </a:lnTo>
                  <a:lnTo>
                    <a:pt x="8578614" y="5013408"/>
                  </a:lnTo>
                  <a:lnTo>
                    <a:pt x="8615925" y="4987582"/>
                  </a:lnTo>
                  <a:lnTo>
                    <a:pt x="8652408" y="4960670"/>
                  </a:lnTo>
                  <a:lnTo>
                    <a:pt x="8688039" y="4932697"/>
                  </a:lnTo>
                  <a:lnTo>
                    <a:pt x="8722794" y="4903684"/>
                  </a:lnTo>
                  <a:lnTo>
                    <a:pt x="8756651" y="4873657"/>
                  </a:lnTo>
                  <a:lnTo>
                    <a:pt x="8789585" y="4842637"/>
                  </a:lnTo>
                  <a:lnTo>
                    <a:pt x="8821573" y="4810648"/>
                  </a:lnTo>
                  <a:lnTo>
                    <a:pt x="8852593" y="4777714"/>
                  </a:lnTo>
                  <a:lnTo>
                    <a:pt x="8882621" y="4743858"/>
                  </a:lnTo>
                  <a:lnTo>
                    <a:pt x="8911633" y="4709103"/>
                  </a:lnTo>
                  <a:lnTo>
                    <a:pt x="8939607" y="4673472"/>
                  </a:lnTo>
                  <a:lnTo>
                    <a:pt x="8966518" y="4636989"/>
                  </a:lnTo>
                  <a:lnTo>
                    <a:pt x="8992344" y="4599677"/>
                  </a:lnTo>
                  <a:lnTo>
                    <a:pt x="9017061" y="4561560"/>
                  </a:lnTo>
                  <a:lnTo>
                    <a:pt x="9040646" y="4522660"/>
                  </a:lnTo>
                  <a:lnTo>
                    <a:pt x="9063076" y="4483002"/>
                  </a:lnTo>
                  <a:lnTo>
                    <a:pt x="9084327" y="4442608"/>
                  </a:lnTo>
                  <a:lnTo>
                    <a:pt x="9104376" y="4401501"/>
                  </a:lnTo>
                  <a:lnTo>
                    <a:pt x="9123200" y="4359706"/>
                  </a:lnTo>
                  <a:lnTo>
                    <a:pt x="9140775" y="4317245"/>
                  </a:lnTo>
                  <a:lnTo>
                    <a:pt x="9157078" y="4274142"/>
                  </a:lnTo>
                  <a:lnTo>
                    <a:pt x="9172086" y="4230419"/>
                  </a:lnTo>
                  <a:lnTo>
                    <a:pt x="9185775" y="4186102"/>
                  </a:lnTo>
                  <a:lnTo>
                    <a:pt x="9198122" y="4141211"/>
                  </a:lnTo>
                  <a:lnTo>
                    <a:pt x="9209104" y="4095772"/>
                  </a:lnTo>
                  <a:lnTo>
                    <a:pt x="9218698" y="4049807"/>
                  </a:lnTo>
                  <a:lnTo>
                    <a:pt x="9226879" y="4003339"/>
                  </a:lnTo>
                  <a:lnTo>
                    <a:pt x="9233625" y="3956393"/>
                  </a:lnTo>
                  <a:lnTo>
                    <a:pt x="9238913" y="3908991"/>
                  </a:lnTo>
                  <a:lnTo>
                    <a:pt x="9242719" y="3861156"/>
                  </a:lnTo>
                  <a:lnTo>
                    <a:pt x="9245019" y="3812912"/>
                  </a:lnTo>
                  <a:lnTo>
                    <a:pt x="9245791" y="3764283"/>
                  </a:lnTo>
                  <a:lnTo>
                    <a:pt x="9245791" y="1502572"/>
                  </a:lnTo>
                  <a:lnTo>
                    <a:pt x="9245019" y="1453942"/>
                  </a:lnTo>
                  <a:lnTo>
                    <a:pt x="9242719" y="1405698"/>
                  </a:lnTo>
                  <a:lnTo>
                    <a:pt x="9238913" y="1357864"/>
                  </a:lnTo>
                  <a:lnTo>
                    <a:pt x="9233625" y="1310461"/>
                  </a:lnTo>
                  <a:lnTo>
                    <a:pt x="9226879" y="1263515"/>
                  </a:lnTo>
                  <a:lnTo>
                    <a:pt x="9218698" y="1217047"/>
                  </a:lnTo>
                  <a:lnTo>
                    <a:pt x="9209104" y="1171082"/>
                  </a:lnTo>
                  <a:lnTo>
                    <a:pt x="9198122" y="1125643"/>
                  </a:lnTo>
                  <a:lnTo>
                    <a:pt x="9185775" y="1080753"/>
                  </a:lnTo>
                  <a:lnTo>
                    <a:pt x="9172086" y="1036435"/>
                  </a:lnTo>
                  <a:lnTo>
                    <a:pt x="9157078" y="992713"/>
                  </a:lnTo>
                  <a:lnTo>
                    <a:pt x="9140775" y="949609"/>
                  </a:lnTo>
                  <a:lnTo>
                    <a:pt x="9123200" y="907148"/>
                  </a:lnTo>
                  <a:lnTo>
                    <a:pt x="9104376" y="865353"/>
                  </a:lnTo>
                  <a:lnTo>
                    <a:pt x="9084327" y="824247"/>
                  </a:lnTo>
                  <a:lnTo>
                    <a:pt x="9063076" y="783853"/>
                  </a:lnTo>
                  <a:lnTo>
                    <a:pt x="9040646" y="744194"/>
                  </a:lnTo>
                  <a:lnTo>
                    <a:pt x="9017061" y="705294"/>
                  </a:lnTo>
                  <a:lnTo>
                    <a:pt x="8992344" y="667177"/>
                  </a:lnTo>
                  <a:lnTo>
                    <a:pt x="8966518" y="629865"/>
                  </a:lnTo>
                  <a:lnTo>
                    <a:pt x="8939607" y="593382"/>
                  </a:lnTo>
                  <a:lnTo>
                    <a:pt x="8911633" y="557752"/>
                  </a:lnTo>
                  <a:lnTo>
                    <a:pt x="8882621" y="522997"/>
                  </a:lnTo>
                  <a:lnTo>
                    <a:pt x="8852593" y="489140"/>
                  </a:lnTo>
                  <a:lnTo>
                    <a:pt x="8821573" y="456206"/>
                  </a:lnTo>
                  <a:lnTo>
                    <a:pt x="8789585" y="424217"/>
                  </a:lnTo>
                  <a:lnTo>
                    <a:pt x="8756651" y="393198"/>
                  </a:lnTo>
                  <a:lnTo>
                    <a:pt x="8722794" y="363170"/>
                  </a:lnTo>
                  <a:lnTo>
                    <a:pt x="8688039" y="334158"/>
                  </a:lnTo>
                  <a:lnTo>
                    <a:pt x="8652408" y="306184"/>
                  </a:lnTo>
                  <a:lnTo>
                    <a:pt x="8615925" y="279273"/>
                  </a:lnTo>
                  <a:lnTo>
                    <a:pt x="8578614" y="253447"/>
                  </a:lnTo>
                  <a:lnTo>
                    <a:pt x="8540496" y="228729"/>
                  </a:lnTo>
                  <a:lnTo>
                    <a:pt x="8501597" y="205144"/>
                  </a:lnTo>
                  <a:lnTo>
                    <a:pt x="8461938" y="182715"/>
                  </a:lnTo>
                  <a:lnTo>
                    <a:pt x="8421544" y="161463"/>
                  </a:lnTo>
                  <a:lnTo>
                    <a:pt x="8380438" y="141414"/>
                  </a:lnTo>
                  <a:lnTo>
                    <a:pt x="8338642" y="122591"/>
                  </a:lnTo>
                  <a:lnTo>
                    <a:pt x="8296181" y="105016"/>
                  </a:lnTo>
                  <a:lnTo>
                    <a:pt x="8253078" y="88712"/>
                  </a:lnTo>
                  <a:lnTo>
                    <a:pt x="8209356" y="73705"/>
                  </a:lnTo>
                  <a:lnTo>
                    <a:pt x="8165038" y="60016"/>
                  </a:lnTo>
                  <a:lnTo>
                    <a:pt x="8120148" y="47668"/>
                  </a:lnTo>
                  <a:lnTo>
                    <a:pt x="8074708" y="36686"/>
                  </a:lnTo>
                  <a:lnTo>
                    <a:pt x="8028743" y="27093"/>
                  </a:lnTo>
                  <a:lnTo>
                    <a:pt x="7982276" y="18912"/>
                  </a:lnTo>
                  <a:lnTo>
                    <a:pt x="7935329" y="12165"/>
                  </a:lnTo>
                  <a:lnTo>
                    <a:pt x="7887927" y="6878"/>
                  </a:lnTo>
                  <a:lnTo>
                    <a:pt x="7840093" y="3072"/>
                  </a:lnTo>
                  <a:lnTo>
                    <a:pt x="7791849" y="772"/>
                  </a:lnTo>
                  <a:lnTo>
                    <a:pt x="7743219" y="0"/>
                  </a:lnTo>
                  <a:close/>
                </a:path>
              </a:pathLst>
            </a:custGeom>
            <a:solidFill>
              <a:srgbClr val="FFF8E5"/>
            </a:solidFill>
          </p:spPr>
          <p:txBody>
            <a:bodyPr wrap="square" lIns="0" tIns="0" rIns="0" bIns="0" rtlCol="0"/>
            <a:lstStyle/>
            <a:p>
              <a:pPr defTabSz="554492"/>
              <a:endParaRPr sz="1092">
                <a:solidFill>
                  <a:prstClr val="black"/>
                </a:solidFill>
                <a:latin typeface="Calibri"/>
              </a:endParaRPr>
            </a:p>
          </p:txBody>
        </p:sp>
        <p:sp>
          <p:nvSpPr>
            <p:cNvPr id="11" name="object 11"/>
            <p:cNvSpPr/>
            <p:nvPr/>
          </p:nvSpPr>
          <p:spPr>
            <a:xfrm>
              <a:off x="9319088" y="198946"/>
              <a:ext cx="9246235" cy="5532120"/>
            </a:xfrm>
            <a:custGeom>
              <a:avLst/>
              <a:gdLst/>
              <a:ahLst/>
              <a:cxnLst/>
              <a:rect l="l" t="t" r="r" b="b"/>
              <a:pathLst>
                <a:path w="9246235" h="5532120">
                  <a:moveTo>
                    <a:pt x="1502572" y="0"/>
                  </a:moveTo>
                  <a:lnTo>
                    <a:pt x="1453942" y="772"/>
                  </a:lnTo>
                  <a:lnTo>
                    <a:pt x="1405698" y="3072"/>
                  </a:lnTo>
                  <a:lnTo>
                    <a:pt x="1357864" y="6878"/>
                  </a:lnTo>
                  <a:lnTo>
                    <a:pt x="1310461" y="12165"/>
                  </a:lnTo>
                  <a:lnTo>
                    <a:pt x="1263515" y="18912"/>
                  </a:lnTo>
                  <a:lnTo>
                    <a:pt x="1217047" y="27093"/>
                  </a:lnTo>
                  <a:lnTo>
                    <a:pt x="1171082" y="36686"/>
                  </a:lnTo>
                  <a:lnTo>
                    <a:pt x="1125643" y="47668"/>
                  </a:lnTo>
                  <a:lnTo>
                    <a:pt x="1080753" y="60016"/>
                  </a:lnTo>
                  <a:lnTo>
                    <a:pt x="1036435" y="73705"/>
                  </a:lnTo>
                  <a:lnTo>
                    <a:pt x="992713" y="88712"/>
                  </a:lnTo>
                  <a:lnTo>
                    <a:pt x="949609" y="105016"/>
                  </a:lnTo>
                  <a:lnTo>
                    <a:pt x="907148" y="122591"/>
                  </a:lnTo>
                  <a:lnTo>
                    <a:pt x="865353" y="141414"/>
                  </a:lnTo>
                  <a:lnTo>
                    <a:pt x="824247" y="161463"/>
                  </a:lnTo>
                  <a:lnTo>
                    <a:pt x="783853" y="182715"/>
                  </a:lnTo>
                  <a:lnTo>
                    <a:pt x="744194" y="205144"/>
                  </a:lnTo>
                  <a:lnTo>
                    <a:pt x="705294" y="228729"/>
                  </a:lnTo>
                  <a:lnTo>
                    <a:pt x="667177" y="253447"/>
                  </a:lnTo>
                  <a:lnTo>
                    <a:pt x="629865" y="279273"/>
                  </a:lnTo>
                  <a:lnTo>
                    <a:pt x="593382" y="306184"/>
                  </a:lnTo>
                  <a:lnTo>
                    <a:pt x="557752" y="334158"/>
                  </a:lnTo>
                  <a:lnTo>
                    <a:pt x="522997" y="363170"/>
                  </a:lnTo>
                  <a:lnTo>
                    <a:pt x="489140" y="393198"/>
                  </a:lnTo>
                  <a:lnTo>
                    <a:pt x="456206" y="424217"/>
                  </a:lnTo>
                  <a:lnTo>
                    <a:pt x="424217" y="456206"/>
                  </a:lnTo>
                  <a:lnTo>
                    <a:pt x="393198" y="489140"/>
                  </a:lnTo>
                  <a:lnTo>
                    <a:pt x="363170" y="522997"/>
                  </a:lnTo>
                  <a:lnTo>
                    <a:pt x="334158" y="557752"/>
                  </a:lnTo>
                  <a:lnTo>
                    <a:pt x="306184" y="593382"/>
                  </a:lnTo>
                  <a:lnTo>
                    <a:pt x="279273" y="629865"/>
                  </a:lnTo>
                  <a:lnTo>
                    <a:pt x="253447" y="667177"/>
                  </a:lnTo>
                  <a:lnTo>
                    <a:pt x="228729" y="705294"/>
                  </a:lnTo>
                  <a:lnTo>
                    <a:pt x="205144" y="744194"/>
                  </a:lnTo>
                  <a:lnTo>
                    <a:pt x="182715" y="783853"/>
                  </a:lnTo>
                  <a:lnTo>
                    <a:pt x="161463" y="824247"/>
                  </a:lnTo>
                  <a:lnTo>
                    <a:pt x="141414" y="865353"/>
                  </a:lnTo>
                  <a:lnTo>
                    <a:pt x="122591" y="907148"/>
                  </a:lnTo>
                  <a:lnTo>
                    <a:pt x="105016" y="949609"/>
                  </a:lnTo>
                  <a:lnTo>
                    <a:pt x="88712" y="992713"/>
                  </a:lnTo>
                  <a:lnTo>
                    <a:pt x="73705" y="1036435"/>
                  </a:lnTo>
                  <a:lnTo>
                    <a:pt x="60016" y="1080753"/>
                  </a:lnTo>
                  <a:lnTo>
                    <a:pt x="47668" y="1125643"/>
                  </a:lnTo>
                  <a:lnTo>
                    <a:pt x="36686" y="1171082"/>
                  </a:lnTo>
                  <a:lnTo>
                    <a:pt x="27093" y="1217047"/>
                  </a:lnTo>
                  <a:lnTo>
                    <a:pt x="18912" y="1263515"/>
                  </a:lnTo>
                  <a:lnTo>
                    <a:pt x="12165" y="1310461"/>
                  </a:lnTo>
                  <a:lnTo>
                    <a:pt x="6878" y="1357864"/>
                  </a:lnTo>
                  <a:lnTo>
                    <a:pt x="3072" y="1405698"/>
                  </a:lnTo>
                  <a:lnTo>
                    <a:pt x="772" y="1453942"/>
                  </a:lnTo>
                  <a:lnTo>
                    <a:pt x="0" y="1502572"/>
                  </a:lnTo>
                  <a:lnTo>
                    <a:pt x="0" y="3764283"/>
                  </a:lnTo>
                  <a:lnTo>
                    <a:pt x="772" y="3812912"/>
                  </a:lnTo>
                  <a:lnTo>
                    <a:pt x="3072" y="3861156"/>
                  </a:lnTo>
                  <a:lnTo>
                    <a:pt x="6878" y="3908991"/>
                  </a:lnTo>
                  <a:lnTo>
                    <a:pt x="12165" y="3956393"/>
                  </a:lnTo>
                  <a:lnTo>
                    <a:pt x="18912" y="4003339"/>
                  </a:lnTo>
                  <a:lnTo>
                    <a:pt x="27093" y="4049807"/>
                  </a:lnTo>
                  <a:lnTo>
                    <a:pt x="36686" y="4095772"/>
                  </a:lnTo>
                  <a:lnTo>
                    <a:pt x="47668" y="4141211"/>
                  </a:lnTo>
                  <a:lnTo>
                    <a:pt x="60016" y="4186102"/>
                  </a:lnTo>
                  <a:lnTo>
                    <a:pt x="73705" y="4230419"/>
                  </a:lnTo>
                  <a:lnTo>
                    <a:pt x="88712" y="4274142"/>
                  </a:lnTo>
                  <a:lnTo>
                    <a:pt x="105016" y="4317245"/>
                  </a:lnTo>
                  <a:lnTo>
                    <a:pt x="122591" y="4359706"/>
                  </a:lnTo>
                  <a:lnTo>
                    <a:pt x="141414" y="4401501"/>
                  </a:lnTo>
                  <a:lnTo>
                    <a:pt x="161463" y="4442608"/>
                  </a:lnTo>
                  <a:lnTo>
                    <a:pt x="182715" y="4483002"/>
                  </a:lnTo>
                  <a:lnTo>
                    <a:pt x="205144" y="4522660"/>
                  </a:lnTo>
                  <a:lnTo>
                    <a:pt x="228729" y="4561560"/>
                  </a:lnTo>
                  <a:lnTo>
                    <a:pt x="253447" y="4599677"/>
                  </a:lnTo>
                  <a:lnTo>
                    <a:pt x="279273" y="4636989"/>
                  </a:lnTo>
                  <a:lnTo>
                    <a:pt x="306184" y="4673472"/>
                  </a:lnTo>
                  <a:lnTo>
                    <a:pt x="334158" y="4709103"/>
                  </a:lnTo>
                  <a:lnTo>
                    <a:pt x="363170" y="4743858"/>
                  </a:lnTo>
                  <a:lnTo>
                    <a:pt x="393198" y="4777714"/>
                  </a:lnTo>
                  <a:lnTo>
                    <a:pt x="424217" y="4810648"/>
                  </a:lnTo>
                  <a:lnTo>
                    <a:pt x="456206" y="4842637"/>
                  </a:lnTo>
                  <a:lnTo>
                    <a:pt x="489140" y="4873657"/>
                  </a:lnTo>
                  <a:lnTo>
                    <a:pt x="522997" y="4903684"/>
                  </a:lnTo>
                  <a:lnTo>
                    <a:pt x="557752" y="4932697"/>
                  </a:lnTo>
                  <a:lnTo>
                    <a:pt x="593382" y="4960670"/>
                  </a:lnTo>
                  <a:lnTo>
                    <a:pt x="629865" y="4987582"/>
                  </a:lnTo>
                  <a:lnTo>
                    <a:pt x="667177" y="5013408"/>
                  </a:lnTo>
                  <a:lnTo>
                    <a:pt x="705294" y="5038125"/>
                  </a:lnTo>
                  <a:lnTo>
                    <a:pt x="744194" y="5061710"/>
                  </a:lnTo>
                  <a:lnTo>
                    <a:pt x="783853" y="5084140"/>
                  </a:lnTo>
                  <a:lnTo>
                    <a:pt x="824247" y="5105391"/>
                  </a:lnTo>
                  <a:lnTo>
                    <a:pt x="865353" y="5125440"/>
                  </a:lnTo>
                  <a:lnTo>
                    <a:pt x="907148" y="5144264"/>
                  </a:lnTo>
                  <a:lnTo>
                    <a:pt x="949609" y="5161839"/>
                  </a:lnTo>
                  <a:lnTo>
                    <a:pt x="992713" y="5178142"/>
                  </a:lnTo>
                  <a:lnTo>
                    <a:pt x="1036435" y="5193150"/>
                  </a:lnTo>
                  <a:lnTo>
                    <a:pt x="1080753" y="5206839"/>
                  </a:lnTo>
                  <a:lnTo>
                    <a:pt x="1125643" y="5219186"/>
                  </a:lnTo>
                  <a:lnTo>
                    <a:pt x="1171082" y="5230168"/>
                  </a:lnTo>
                  <a:lnTo>
                    <a:pt x="1217047" y="5239761"/>
                  </a:lnTo>
                  <a:lnTo>
                    <a:pt x="1263515" y="5247943"/>
                  </a:lnTo>
                  <a:lnTo>
                    <a:pt x="1310461" y="5254689"/>
                  </a:lnTo>
                  <a:lnTo>
                    <a:pt x="1357864" y="5259977"/>
                  </a:lnTo>
                  <a:lnTo>
                    <a:pt x="1405698" y="5263782"/>
                  </a:lnTo>
                  <a:lnTo>
                    <a:pt x="1453942" y="5266083"/>
                  </a:lnTo>
                  <a:lnTo>
                    <a:pt x="1502572" y="5266855"/>
                  </a:lnTo>
                  <a:lnTo>
                    <a:pt x="2070292" y="5266855"/>
                  </a:lnTo>
                  <a:lnTo>
                    <a:pt x="1937762" y="5531569"/>
                  </a:lnTo>
                  <a:lnTo>
                    <a:pt x="2378199" y="5266855"/>
                  </a:lnTo>
                  <a:lnTo>
                    <a:pt x="7743219" y="5266855"/>
                  </a:lnTo>
                  <a:lnTo>
                    <a:pt x="7791849" y="5266083"/>
                  </a:lnTo>
                  <a:lnTo>
                    <a:pt x="7840093" y="5263782"/>
                  </a:lnTo>
                  <a:lnTo>
                    <a:pt x="7887927" y="5259977"/>
                  </a:lnTo>
                  <a:lnTo>
                    <a:pt x="7935329" y="5254689"/>
                  </a:lnTo>
                  <a:lnTo>
                    <a:pt x="7982276" y="5247943"/>
                  </a:lnTo>
                  <a:lnTo>
                    <a:pt x="8028743" y="5239761"/>
                  </a:lnTo>
                  <a:lnTo>
                    <a:pt x="8074708" y="5230168"/>
                  </a:lnTo>
                  <a:lnTo>
                    <a:pt x="8120148" y="5219186"/>
                  </a:lnTo>
                  <a:lnTo>
                    <a:pt x="8165038" y="5206839"/>
                  </a:lnTo>
                  <a:lnTo>
                    <a:pt x="8209356" y="5193150"/>
                  </a:lnTo>
                  <a:lnTo>
                    <a:pt x="8253078" y="5178142"/>
                  </a:lnTo>
                  <a:lnTo>
                    <a:pt x="8296181" y="5161839"/>
                  </a:lnTo>
                  <a:lnTo>
                    <a:pt x="8338642" y="5144264"/>
                  </a:lnTo>
                  <a:lnTo>
                    <a:pt x="8380438" y="5125440"/>
                  </a:lnTo>
                  <a:lnTo>
                    <a:pt x="8421544" y="5105391"/>
                  </a:lnTo>
                  <a:lnTo>
                    <a:pt x="8461938" y="5084140"/>
                  </a:lnTo>
                  <a:lnTo>
                    <a:pt x="8501597" y="5061710"/>
                  </a:lnTo>
                  <a:lnTo>
                    <a:pt x="8540496" y="5038125"/>
                  </a:lnTo>
                  <a:lnTo>
                    <a:pt x="8578614" y="5013408"/>
                  </a:lnTo>
                  <a:lnTo>
                    <a:pt x="8615925" y="4987582"/>
                  </a:lnTo>
                  <a:lnTo>
                    <a:pt x="8652408" y="4960670"/>
                  </a:lnTo>
                  <a:lnTo>
                    <a:pt x="8688039" y="4932697"/>
                  </a:lnTo>
                  <a:lnTo>
                    <a:pt x="8722794" y="4903684"/>
                  </a:lnTo>
                  <a:lnTo>
                    <a:pt x="8756651" y="4873657"/>
                  </a:lnTo>
                  <a:lnTo>
                    <a:pt x="8789585" y="4842637"/>
                  </a:lnTo>
                  <a:lnTo>
                    <a:pt x="8821573" y="4810648"/>
                  </a:lnTo>
                  <a:lnTo>
                    <a:pt x="8852593" y="4777714"/>
                  </a:lnTo>
                  <a:lnTo>
                    <a:pt x="8882621" y="4743858"/>
                  </a:lnTo>
                  <a:lnTo>
                    <a:pt x="8911633" y="4709103"/>
                  </a:lnTo>
                  <a:lnTo>
                    <a:pt x="8939607" y="4673472"/>
                  </a:lnTo>
                  <a:lnTo>
                    <a:pt x="8966518" y="4636989"/>
                  </a:lnTo>
                  <a:lnTo>
                    <a:pt x="8992344" y="4599677"/>
                  </a:lnTo>
                  <a:lnTo>
                    <a:pt x="9017061" y="4561560"/>
                  </a:lnTo>
                  <a:lnTo>
                    <a:pt x="9040646" y="4522660"/>
                  </a:lnTo>
                  <a:lnTo>
                    <a:pt x="9063076" y="4483002"/>
                  </a:lnTo>
                  <a:lnTo>
                    <a:pt x="9084327" y="4442608"/>
                  </a:lnTo>
                  <a:lnTo>
                    <a:pt x="9104376" y="4401501"/>
                  </a:lnTo>
                  <a:lnTo>
                    <a:pt x="9123200" y="4359706"/>
                  </a:lnTo>
                  <a:lnTo>
                    <a:pt x="9140775" y="4317245"/>
                  </a:lnTo>
                  <a:lnTo>
                    <a:pt x="9157078" y="4274142"/>
                  </a:lnTo>
                  <a:lnTo>
                    <a:pt x="9172086" y="4230419"/>
                  </a:lnTo>
                  <a:lnTo>
                    <a:pt x="9185775" y="4186102"/>
                  </a:lnTo>
                  <a:lnTo>
                    <a:pt x="9198122" y="4141211"/>
                  </a:lnTo>
                  <a:lnTo>
                    <a:pt x="9209104" y="4095772"/>
                  </a:lnTo>
                  <a:lnTo>
                    <a:pt x="9218698" y="4049807"/>
                  </a:lnTo>
                  <a:lnTo>
                    <a:pt x="9226879" y="4003339"/>
                  </a:lnTo>
                  <a:lnTo>
                    <a:pt x="9233625" y="3956393"/>
                  </a:lnTo>
                  <a:lnTo>
                    <a:pt x="9238913" y="3908991"/>
                  </a:lnTo>
                  <a:lnTo>
                    <a:pt x="9242719" y="3861156"/>
                  </a:lnTo>
                  <a:lnTo>
                    <a:pt x="9245019" y="3812912"/>
                  </a:lnTo>
                  <a:lnTo>
                    <a:pt x="9245791" y="3764283"/>
                  </a:lnTo>
                  <a:lnTo>
                    <a:pt x="9245791" y="1502572"/>
                  </a:lnTo>
                  <a:lnTo>
                    <a:pt x="9245019" y="1453942"/>
                  </a:lnTo>
                  <a:lnTo>
                    <a:pt x="9242719" y="1405698"/>
                  </a:lnTo>
                  <a:lnTo>
                    <a:pt x="9238913" y="1357864"/>
                  </a:lnTo>
                  <a:lnTo>
                    <a:pt x="9233625" y="1310461"/>
                  </a:lnTo>
                  <a:lnTo>
                    <a:pt x="9226879" y="1263515"/>
                  </a:lnTo>
                  <a:lnTo>
                    <a:pt x="9218698" y="1217047"/>
                  </a:lnTo>
                  <a:lnTo>
                    <a:pt x="9209104" y="1171082"/>
                  </a:lnTo>
                  <a:lnTo>
                    <a:pt x="9198122" y="1125643"/>
                  </a:lnTo>
                  <a:lnTo>
                    <a:pt x="9185775" y="1080753"/>
                  </a:lnTo>
                  <a:lnTo>
                    <a:pt x="9172086" y="1036435"/>
                  </a:lnTo>
                  <a:lnTo>
                    <a:pt x="9157078" y="992713"/>
                  </a:lnTo>
                  <a:lnTo>
                    <a:pt x="9140775" y="949609"/>
                  </a:lnTo>
                  <a:lnTo>
                    <a:pt x="9123200" y="907148"/>
                  </a:lnTo>
                  <a:lnTo>
                    <a:pt x="9104376" y="865353"/>
                  </a:lnTo>
                  <a:lnTo>
                    <a:pt x="9084327" y="824247"/>
                  </a:lnTo>
                  <a:lnTo>
                    <a:pt x="9063076" y="783853"/>
                  </a:lnTo>
                  <a:lnTo>
                    <a:pt x="9040646" y="744194"/>
                  </a:lnTo>
                  <a:lnTo>
                    <a:pt x="9017061" y="705294"/>
                  </a:lnTo>
                  <a:lnTo>
                    <a:pt x="8992344" y="667177"/>
                  </a:lnTo>
                  <a:lnTo>
                    <a:pt x="8966518" y="629865"/>
                  </a:lnTo>
                  <a:lnTo>
                    <a:pt x="8939607" y="593382"/>
                  </a:lnTo>
                  <a:lnTo>
                    <a:pt x="8911633" y="557752"/>
                  </a:lnTo>
                  <a:lnTo>
                    <a:pt x="8882621" y="522997"/>
                  </a:lnTo>
                  <a:lnTo>
                    <a:pt x="8852593" y="489140"/>
                  </a:lnTo>
                  <a:lnTo>
                    <a:pt x="8821573" y="456206"/>
                  </a:lnTo>
                  <a:lnTo>
                    <a:pt x="8789585" y="424217"/>
                  </a:lnTo>
                  <a:lnTo>
                    <a:pt x="8756651" y="393198"/>
                  </a:lnTo>
                  <a:lnTo>
                    <a:pt x="8722794" y="363170"/>
                  </a:lnTo>
                  <a:lnTo>
                    <a:pt x="8688039" y="334158"/>
                  </a:lnTo>
                  <a:lnTo>
                    <a:pt x="8652408" y="306184"/>
                  </a:lnTo>
                  <a:lnTo>
                    <a:pt x="8615925" y="279273"/>
                  </a:lnTo>
                  <a:lnTo>
                    <a:pt x="8578614" y="253447"/>
                  </a:lnTo>
                  <a:lnTo>
                    <a:pt x="8540496" y="228729"/>
                  </a:lnTo>
                  <a:lnTo>
                    <a:pt x="8501597" y="205144"/>
                  </a:lnTo>
                  <a:lnTo>
                    <a:pt x="8461938" y="182715"/>
                  </a:lnTo>
                  <a:lnTo>
                    <a:pt x="8421544" y="161463"/>
                  </a:lnTo>
                  <a:lnTo>
                    <a:pt x="8380438" y="141414"/>
                  </a:lnTo>
                  <a:lnTo>
                    <a:pt x="8338642" y="122591"/>
                  </a:lnTo>
                  <a:lnTo>
                    <a:pt x="8296181" y="105016"/>
                  </a:lnTo>
                  <a:lnTo>
                    <a:pt x="8253078" y="88712"/>
                  </a:lnTo>
                  <a:lnTo>
                    <a:pt x="8209356" y="73705"/>
                  </a:lnTo>
                  <a:lnTo>
                    <a:pt x="8165038" y="60016"/>
                  </a:lnTo>
                  <a:lnTo>
                    <a:pt x="8120148" y="47668"/>
                  </a:lnTo>
                  <a:lnTo>
                    <a:pt x="8074708" y="36686"/>
                  </a:lnTo>
                  <a:lnTo>
                    <a:pt x="8028743" y="27093"/>
                  </a:lnTo>
                  <a:lnTo>
                    <a:pt x="7982276" y="18912"/>
                  </a:lnTo>
                  <a:lnTo>
                    <a:pt x="7935329" y="12165"/>
                  </a:lnTo>
                  <a:lnTo>
                    <a:pt x="7887927" y="6878"/>
                  </a:lnTo>
                  <a:lnTo>
                    <a:pt x="7840093" y="3072"/>
                  </a:lnTo>
                  <a:lnTo>
                    <a:pt x="7791849" y="772"/>
                  </a:lnTo>
                  <a:lnTo>
                    <a:pt x="7743219" y="0"/>
                  </a:lnTo>
                  <a:lnTo>
                    <a:pt x="1502572" y="0"/>
                  </a:lnTo>
                  <a:close/>
                </a:path>
              </a:pathLst>
            </a:custGeom>
            <a:ln w="41883">
              <a:solidFill>
                <a:srgbClr val="1B0C06"/>
              </a:solidFill>
            </a:ln>
          </p:spPr>
          <p:txBody>
            <a:bodyPr wrap="square" lIns="0" tIns="0" rIns="0" bIns="0" rtlCol="0"/>
            <a:lstStyle/>
            <a:p>
              <a:pPr defTabSz="554492"/>
              <a:endParaRPr sz="1092">
                <a:solidFill>
                  <a:prstClr val="black"/>
                </a:solidFill>
                <a:latin typeface="Calibri"/>
              </a:endParaRPr>
            </a:p>
          </p:txBody>
        </p:sp>
      </p:grpSp>
      <p:sp>
        <p:nvSpPr>
          <p:cNvPr id="14" name="object 14"/>
          <p:cNvSpPr txBox="1"/>
          <p:nvPr/>
        </p:nvSpPr>
        <p:spPr>
          <a:xfrm>
            <a:off x="5248489" y="6607493"/>
            <a:ext cx="1694284" cy="224006"/>
          </a:xfrm>
          <a:prstGeom prst="rect">
            <a:avLst/>
          </a:prstGeom>
        </p:spPr>
        <p:txBody>
          <a:bodyPr vert="horz" wrap="square" lIns="0" tIns="9242" rIns="0" bIns="0" rtlCol="0">
            <a:spAutoFit/>
          </a:bodyPr>
          <a:lstStyle/>
          <a:p>
            <a:pPr marL="7701" defTabSz="554492">
              <a:spcBef>
                <a:spcPts val="73"/>
              </a:spcBef>
            </a:pPr>
            <a:r>
              <a:rPr sz="1395" dirty="0">
                <a:solidFill>
                  <a:srgbClr val="EE3734"/>
                </a:solidFill>
                <a:latin typeface="Century Gothic"/>
                <a:cs typeface="Century Gothic"/>
                <a:hlinkClick r:id="rId10"/>
              </a:rPr>
              <a:t>www.planbee.com</a:t>
            </a:r>
            <a:endParaRPr sz="1395">
              <a:solidFill>
                <a:prstClr val="black"/>
              </a:solidFill>
              <a:latin typeface="Century Gothic"/>
              <a:cs typeface="Century Gothic"/>
            </a:endParaRPr>
          </a:p>
        </p:txBody>
      </p:sp>
      <p:sp>
        <p:nvSpPr>
          <p:cNvPr id="15" name="TextBox 14">
            <a:extLst>
              <a:ext uri="{FF2B5EF4-FFF2-40B4-BE49-F238E27FC236}">
                <a16:creationId xmlns:a16="http://schemas.microsoft.com/office/drawing/2014/main" id="{99A69D17-A48C-42A7-9296-8D631456965B}"/>
              </a:ext>
            </a:extLst>
          </p:cNvPr>
          <p:cNvSpPr txBox="1"/>
          <p:nvPr/>
        </p:nvSpPr>
        <p:spPr>
          <a:xfrm>
            <a:off x="6195261" y="139005"/>
            <a:ext cx="4713190" cy="3078792"/>
          </a:xfrm>
          <a:prstGeom prst="rect">
            <a:avLst/>
          </a:prstGeom>
          <a:noFill/>
        </p:spPr>
        <p:txBody>
          <a:bodyPr wrap="square" rtlCol="0">
            <a:spAutoFit/>
          </a:bodyPr>
          <a:lstStyle/>
          <a:p>
            <a:pPr algn="ctr" defTabSz="554492"/>
            <a:r>
              <a:rPr lang="en-GB" sz="2426" dirty="0">
                <a:solidFill>
                  <a:srgbClr val="00B0F0"/>
                </a:solidFill>
                <a:latin typeface="Calibri"/>
              </a:rPr>
              <a:t>Take a look at the vegetable seasonal food calendar. Which vegetables are currently in season in Britain now?</a:t>
            </a:r>
          </a:p>
          <a:p>
            <a:pPr algn="ctr" defTabSz="554492"/>
            <a:r>
              <a:rPr lang="en-GB" sz="2426" dirty="0">
                <a:solidFill>
                  <a:srgbClr val="00B0F0"/>
                </a:solidFill>
                <a:latin typeface="Calibri"/>
              </a:rPr>
              <a:t>When are your favourite vegetables in season?</a:t>
            </a:r>
          </a:p>
          <a:p>
            <a:pPr algn="ctr" defTabSz="554492"/>
            <a:r>
              <a:rPr lang="en-GB" sz="2426" dirty="0">
                <a:solidFill>
                  <a:srgbClr val="00B0F0"/>
                </a:solidFill>
                <a:latin typeface="Calibri"/>
              </a:rPr>
              <a:t>At what time of the year are lots of vegetables in season? Why is this?</a:t>
            </a:r>
          </a:p>
        </p:txBody>
      </p:sp>
      <p:pic>
        <p:nvPicPr>
          <p:cNvPr id="12" name="Recorded Sound">
            <a:hlinkClick r:id="" action="ppaction://media"/>
            <a:extLst>
              <a:ext uri="{FF2B5EF4-FFF2-40B4-BE49-F238E27FC236}">
                <a16:creationId xmlns:a16="http://schemas.microsoft.com/office/drawing/2014/main" id="{936F2496-4A1B-4474-8D55-A5D6FEA660AA}"/>
              </a:ext>
            </a:extLst>
          </p:cNvPr>
          <p:cNvPicPr>
            <a:picLocks noChangeAspect="1"/>
          </p:cNvPicPr>
          <p:nvPr>
            <a:audioFile r:link="rId3"/>
            <p:extLst>
              <p:ext uri="{DAA4B4D4-6D71-4841-9C94-3DE7FCFB9230}">
                <p14:media xmlns:p14="http://schemas.microsoft.com/office/powerpoint/2010/main" r:embed="rId2"/>
              </p:ext>
            </p:extLst>
          </p:nvPr>
        </p:nvPicPr>
        <p:blipFill>
          <a:blip r:embed="rId11">
            <a:duotone>
              <a:prstClr val="black"/>
              <a:schemeClr val="accent2">
                <a:tint val="45000"/>
                <a:satMod val="400000"/>
              </a:schemeClr>
            </a:duotone>
          </a:blip>
          <a:stretch>
            <a:fillRect/>
          </a:stretch>
        </p:blipFill>
        <p:spPr>
          <a:xfrm>
            <a:off x="8551857" y="4124914"/>
            <a:ext cx="1571063" cy="157106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4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175" y="5893415"/>
            <a:ext cx="230832" cy="633046"/>
          </a:xfrm>
          <a:prstGeom prst="rect">
            <a:avLst/>
          </a:prstGeom>
        </p:spPr>
        <p:txBody>
          <a:bodyPr vert="vert" wrap="square" lIns="0" tIns="0" rIns="0" bIns="0" rtlCol="0">
            <a:spAutoFit/>
          </a:bodyPr>
          <a:lstStyle/>
          <a:p>
            <a:pPr marL="7701" defTabSz="554492">
              <a:lnSpc>
                <a:spcPts val="1771"/>
              </a:lnSpc>
            </a:pPr>
            <a:r>
              <a:rPr sz="1577" spc="-24" dirty="0">
                <a:solidFill>
                  <a:srgbClr val="7A7A7A"/>
                </a:solidFill>
                <a:latin typeface="Copperplate Gothic Light"/>
                <a:cs typeface="Copperplate Gothic Light"/>
              </a:rPr>
              <a:t>B</a:t>
            </a:r>
            <a:r>
              <a:rPr sz="1577" spc="-61" dirty="0">
                <a:solidFill>
                  <a:srgbClr val="7A7A7A"/>
                </a:solidFill>
                <a:latin typeface="Copperplate Gothic Light"/>
                <a:cs typeface="Copperplate Gothic Light"/>
              </a:rPr>
              <a:t>A</a:t>
            </a:r>
            <a:r>
              <a:rPr sz="1577" spc="-30" dirty="0">
                <a:solidFill>
                  <a:srgbClr val="7A7A7A"/>
                </a:solidFill>
                <a:latin typeface="Copperplate Gothic Light"/>
                <a:cs typeface="Copperplate Gothic Light"/>
              </a:rPr>
              <a:t>C</a:t>
            </a:r>
            <a:r>
              <a:rPr sz="1577" dirty="0">
                <a:solidFill>
                  <a:srgbClr val="7A7A7A"/>
                </a:solidFill>
                <a:latin typeface="Copperplate Gothic Light"/>
                <a:cs typeface="Copperplate Gothic Light"/>
              </a:rPr>
              <a:t>K</a:t>
            </a:r>
            <a:endParaRPr sz="1577">
              <a:solidFill>
                <a:prstClr val="black"/>
              </a:solidFill>
              <a:latin typeface="Copperplate Gothic Light"/>
              <a:cs typeface="Copperplate Gothic Light"/>
            </a:endParaRPr>
          </a:p>
        </p:txBody>
      </p:sp>
      <p:sp>
        <p:nvSpPr>
          <p:cNvPr id="5" name="object 5"/>
          <p:cNvSpPr txBox="1"/>
          <p:nvPr/>
        </p:nvSpPr>
        <p:spPr>
          <a:xfrm>
            <a:off x="5248489" y="6607493"/>
            <a:ext cx="1694284" cy="224006"/>
          </a:xfrm>
          <a:prstGeom prst="rect">
            <a:avLst/>
          </a:prstGeom>
        </p:spPr>
        <p:txBody>
          <a:bodyPr vert="horz" wrap="square" lIns="0" tIns="9242" rIns="0" bIns="0" rtlCol="0">
            <a:spAutoFit/>
          </a:bodyPr>
          <a:lstStyle/>
          <a:p>
            <a:pPr marL="7701" defTabSz="554492">
              <a:spcBef>
                <a:spcPts val="73"/>
              </a:spcBef>
            </a:pPr>
            <a:r>
              <a:rPr sz="1395" dirty="0">
                <a:solidFill>
                  <a:srgbClr val="EE3734"/>
                </a:solidFill>
                <a:latin typeface="Century Gothic"/>
                <a:cs typeface="Century Gothic"/>
                <a:hlinkClick r:id="rId5"/>
              </a:rPr>
              <a:t>www.planbee.com</a:t>
            </a:r>
            <a:endParaRPr sz="1395">
              <a:solidFill>
                <a:prstClr val="black"/>
              </a:solidFill>
              <a:latin typeface="Century Gothic"/>
              <a:cs typeface="Century Gothic"/>
            </a:endParaRPr>
          </a:p>
        </p:txBody>
      </p:sp>
      <p:sp>
        <p:nvSpPr>
          <p:cNvPr id="3" name="object 3"/>
          <p:cNvSpPr txBox="1"/>
          <p:nvPr/>
        </p:nvSpPr>
        <p:spPr>
          <a:xfrm>
            <a:off x="11697590" y="5893822"/>
            <a:ext cx="230832" cy="607246"/>
          </a:xfrm>
          <a:prstGeom prst="rect">
            <a:avLst/>
          </a:prstGeom>
        </p:spPr>
        <p:txBody>
          <a:bodyPr vert="vert" wrap="square" lIns="0" tIns="0" rIns="0" bIns="0" rtlCol="0">
            <a:spAutoFit/>
          </a:bodyPr>
          <a:lstStyle/>
          <a:p>
            <a:pPr marL="7701" defTabSz="554492">
              <a:lnSpc>
                <a:spcPts val="1771"/>
              </a:lnSpc>
            </a:pPr>
            <a:r>
              <a:rPr sz="1577" dirty="0">
                <a:solidFill>
                  <a:srgbClr val="7A7A7A"/>
                </a:solidFill>
                <a:latin typeface="Copperplate Gothic Light"/>
                <a:cs typeface="Copperplate Gothic Light"/>
              </a:rPr>
              <a:t>NEXT</a:t>
            </a:r>
            <a:endParaRPr sz="1577">
              <a:solidFill>
                <a:prstClr val="black"/>
              </a:solidFill>
              <a:latin typeface="Copperplate Gothic Light"/>
              <a:cs typeface="Copperplate Gothic Light"/>
            </a:endParaRPr>
          </a:p>
        </p:txBody>
      </p:sp>
      <p:sp>
        <p:nvSpPr>
          <p:cNvPr id="4" name="object 4"/>
          <p:cNvSpPr txBox="1">
            <a:spLocks noGrp="1"/>
          </p:cNvSpPr>
          <p:nvPr>
            <p:ph type="title"/>
          </p:nvPr>
        </p:nvSpPr>
        <p:spPr>
          <a:xfrm>
            <a:off x="1848148" y="2749357"/>
            <a:ext cx="8489518" cy="1096790"/>
          </a:xfrm>
          <a:prstGeom prst="rect">
            <a:avLst/>
          </a:prstGeom>
          <a:ln w="41883">
            <a:solidFill>
              <a:srgbClr val="378698"/>
            </a:solidFill>
          </a:ln>
        </p:spPr>
        <p:txBody>
          <a:bodyPr vert="horz" wrap="square" lIns="0" tIns="236045" rIns="0" bIns="0" rtlCol="0">
            <a:spAutoFit/>
          </a:bodyPr>
          <a:lstStyle/>
          <a:p>
            <a:pPr marL="453990" marR="325764" indent="-125146">
              <a:spcBef>
                <a:spcPts val="1859"/>
              </a:spcBef>
            </a:pPr>
            <a:r>
              <a:rPr b="1" spc="-121" dirty="0">
                <a:solidFill>
                  <a:srgbClr val="FFFFFF"/>
                </a:solidFill>
              </a:rPr>
              <a:t>Vegetables are </a:t>
            </a:r>
            <a:r>
              <a:rPr b="1" spc="-79" dirty="0">
                <a:solidFill>
                  <a:srgbClr val="FFFFFF"/>
                </a:solidFill>
              </a:rPr>
              <a:t>versatile! </a:t>
            </a:r>
            <a:r>
              <a:rPr b="1" spc="-112" dirty="0">
                <a:solidFill>
                  <a:srgbClr val="FFFFFF"/>
                </a:solidFill>
              </a:rPr>
              <a:t>They </a:t>
            </a:r>
            <a:r>
              <a:rPr b="1" spc="-115" dirty="0">
                <a:solidFill>
                  <a:srgbClr val="FFFFFF"/>
                </a:solidFill>
              </a:rPr>
              <a:t>can </a:t>
            </a:r>
            <a:r>
              <a:rPr b="1" spc="-94" dirty="0">
                <a:solidFill>
                  <a:srgbClr val="FFFFFF"/>
                </a:solidFill>
              </a:rPr>
              <a:t>be </a:t>
            </a:r>
            <a:r>
              <a:rPr b="1" spc="-109" dirty="0">
                <a:solidFill>
                  <a:srgbClr val="FFFFFF"/>
                </a:solidFill>
              </a:rPr>
              <a:t>eaten </a:t>
            </a:r>
            <a:r>
              <a:rPr b="1" spc="-94" dirty="0">
                <a:solidFill>
                  <a:srgbClr val="FFFFFF"/>
                </a:solidFill>
              </a:rPr>
              <a:t>raw </a:t>
            </a:r>
            <a:r>
              <a:rPr b="1" spc="-69" dirty="0">
                <a:solidFill>
                  <a:srgbClr val="FFFFFF"/>
                </a:solidFill>
              </a:rPr>
              <a:t>or  </a:t>
            </a:r>
            <a:r>
              <a:rPr b="1" spc="-79" dirty="0">
                <a:solidFill>
                  <a:srgbClr val="FFFFFF"/>
                </a:solidFill>
              </a:rPr>
              <a:t>cooked, </a:t>
            </a:r>
            <a:r>
              <a:rPr b="1" spc="-85" dirty="0">
                <a:solidFill>
                  <a:srgbClr val="FFFFFF"/>
                </a:solidFill>
              </a:rPr>
              <a:t>on </a:t>
            </a:r>
            <a:r>
              <a:rPr b="1" spc="-94" dirty="0">
                <a:solidFill>
                  <a:srgbClr val="FFFFFF"/>
                </a:solidFill>
              </a:rPr>
              <a:t>their </a:t>
            </a:r>
            <a:r>
              <a:rPr b="1" spc="-79" dirty="0">
                <a:solidFill>
                  <a:srgbClr val="FFFFFF"/>
                </a:solidFill>
              </a:rPr>
              <a:t>own </a:t>
            </a:r>
            <a:r>
              <a:rPr b="1" spc="-69" dirty="0">
                <a:solidFill>
                  <a:srgbClr val="FFFFFF"/>
                </a:solidFill>
              </a:rPr>
              <a:t>or </a:t>
            </a:r>
            <a:r>
              <a:rPr b="1" spc="-97" dirty="0">
                <a:solidFill>
                  <a:srgbClr val="FFFFFF"/>
                </a:solidFill>
              </a:rPr>
              <a:t>as </a:t>
            </a:r>
            <a:r>
              <a:rPr b="1" spc="-100" dirty="0">
                <a:solidFill>
                  <a:srgbClr val="FFFFFF"/>
                </a:solidFill>
              </a:rPr>
              <a:t>ingredients </a:t>
            </a:r>
            <a:r>
              <a:rPr b="1" spc="-91" dirty="0">
                <a:solidFill>
                  <a:srgbClr val="FFFFFF"/>
                </a:solidFill>
              </a:rPr>
              <a:t>in </a:t>
            </a:r>
            <a:r>
              <a:rPr b="1" spc="-130" dirty="0">
                <a:solidFill>
                  <a:srgbClr val="FFFFFF"/>
                </a:solidFill>
              </a:rPr>
              <a:t>a</a:t>
            </a:r>
            <a:r>
              <a:rPr b="1" spc="58" dirty="0">
                <a:solidFill>
                  <a:srgbClr val="FFFFFF"/>
                </a:solidFill>
              </a:rPr>
              <a:t> </a:t>
            </a:r>
            <a:r>
              <a:rPr b="1" spc="-136" dirty="0">
                <a:solidFill>
                  <a:srgbClr val="FFFFFF"/>
                </a:solidFill>
              </a:rPr>
              <a:t>meal.</a:t>
            </a:r>
          </a:p>
        </p:txBody>
      </p:sp>
      <p:pic>
        <p:nvPicPr>
          <p:cNvPr id="6" name="Recorded Sound">
            <a:hlinkClick r:id="" action="ppaction://media"/>
            <a:extLst>
              <a:ext uri="{FF2B5EF4-FFF2-40B4-BE49-F238E27FC236}">
                <a16:creationId xmlns:a16="http://schemas.microsoft.com/office/drawing/2014/main" id="{FFBA505A-F030-4911-A99F-56B93A590901}"/>
              </a:ext>
            </a:extLst>
          </p:cNvPr>
          <p:cNvPicPr>
            <a:picLocks noChangeAspect="1"/>
          </p:cNvPicPr>
          <p:nvPr>
            <a:audioFile r:link="rId3"/>
            <p:extLst>
              <p:ext uri="{DAA4B4D4-6D71-4841-9C94-3DE7FCFB9230}">
                <p14:media xmlns:p14="http://schemas.microsoft.com/office/powerpoint/2010/main" r:embed="rId2"/>
              </p:ext>
            </p:extLst>
          </p:nvPr>
        </p:nvPicPr>
        <p:blipFill>
          <a:blip r:embed="rId6">
            <a:duotone>
              <a:prstClr val="black"/>
              <a:schemeClr val="accent2">
                <a:tint val="45000"/>
                <a:satMod val="400000"/>
              </a:schemeClr>
            </a:duotone>
          </a:blip>
          <a:stretch>
            <a:fillRect/>
          </a:stretch>
        </p:blipFill>
        <p:spPr>
          <a:xfrm>
            <a:off x="5402884" y="517912"/>
            <a:ext cx="1663479" cy="1663479"/>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8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5175" y="5893415"/>
            <a:ext cx="230832" cy="633046"/>
          </a:xfrm>
          <a:prstGeom prst="rect">
            <a:avLst/>
          </a:prstGeom>
        </p:spPr>
        <p:txBody>
          <a:bodyPr vert="vert" wrap="square" lIns="0" tIns="0" rIns="0" bIns="0" rtlCol="0">
            <a:spAutoFit/>
          </a:bodyPr>
          <a:lstStyle/>
          <a:p>
            <a:pPr marL="7701">
              <a:lnSpc>
                <a:spcPts val="1771"/>
              </a:lnSpc>
            </a:pPr>
            <a:r>
              <a:rPr sz="1577" spc="-24" dirty="0">
                <a:solidFill>
                  <a:srgbClr val="7A7A7A"/>
                </a:solidFill>
                <a:latin typeface="Copperplate Gothic Light"/>
                <a:cs typeface="Copperplate Gothic Light"/>
              </a:rPr>
              <a:t>B</a:t>
            </a:r>
            <a:r>
              <a:rPr sz="1577" spc="-61" dirty="0">
                <a:solidFill>
                  <a:srgbClr val="7A7A7A"/>
                </a:solidFill>
                <a:latin typeface="Copperplate Gothic Light"/>
                <a:cs typeface="Copperplate Gothic Light"/>
              </a:rPr>
              <a:t>A</a:t>
            </a:r>
            <a:r>
              <a:rPr sz="1577" spc="-30" dirty="0">
                <a:solidFill>
                  <a:srgbClr val="7A7A7A"/>
                </a:solidFill>
                <a:latin typeface="Copperplate Gothic Light"/>
                <a:cs typeface="Copperplate Gothic Light"/>
              </a:rPr>
              <a:t>C</a:t>
            </a:r>
            <a:r>
              <a:rPr sz="1577" dirty="0">
                <a:solidFill>
                  <a:srgbClr val="7A7A7A"/>
                </a:solidFill>
                <a:latin typeface="Copperplate Gothic Light"/>
                <a:cs typeface="Copperplate Gothic Light"/>
              </a:rPr>
              <a:t>K</a:t>
            </a:r>
            <a:endParaRPr sz="1577">
              <a:latin typeface="Copperplate Gothic Light"/>
              <a:cs typeface="Copperplate Gothic Light"/>
            </a:endParaRPr>
          </a:p>
        </p:txBody>
      </p:sp>
      <p:grpSp>
        <p:nvGrpSpPr>
          <p:cNvPr id="3" name="object 3"/>
          <p:cNvGrpSpPr/>
          <p:nvPr/>
        </p:nvGrpSpPr>
        <p:grpSpPr>
          <a:xfrm>
            <a:off x="6445225" y="844490"/>
            <a:ext cx="4406679" cy="5308500"/>
            <a:chOff x="10627948" y="1392627"/>
            <a:chExt cx="7266940" cy="8754110"/>
          </a:xfrm>
        </p:grpSpPr>
        <p:sp>
          <p:nvSpPr>
            <p:cNvPr id="4" name="object 4"/>
            <p:cNvSpPr/>
            <p:nvPr/>
          </p:nvSpPr>
          <p:spPr>
            <a:xfrm>
              <a:off x="10627948" y="1392627"/>
              <a:ext cx="7266794" cy="8753660"/>
            </a:xfrm>
            <a:prstGeom prst="rect">
              <a:avLst/>
            </a:prstGeom>
            <a:blipFill>
              <a:blip r:embed="rId5" cstate="print"/>
              <a:stretch>
                <a:fillRect/>
              </a:stretch>
            </a:blipFill>
          </p:spPr>
          <p:txBody>
            <a:bodyPr wrap="square" lIns="0" tIns="0" rIns="0" bIns="0" rtlCol="0"/>
            <a:lstStyle/>
            <a:p>
              <a:endParaRPr sz="1092"/>
            </a:p>
          </p:txBody>
        </p:sp>
        <p:sp>
          <p:nvSpPr>
            <p:cNvPr id="5" name="object 5"/>
            <p:cNvSpPr/>
            <p:nvPr/>
          </p:nvSpPr>
          <p:spPr>
            <a:xfrm>
              <a:off x="16025942" y="4188973"/>
              <a:ext cx="1803400" cy="1491615"/>
            </a:xfrm>
            <a:custGeom>
              <a:avLst/>
              <a:gdLst/>
              <a:ahLst/>
              <a:cxnLst/>
              <a:rect l="l" t="t" r="r" b="b"/>
              <a:pathLst>
                <a:path w="1803400" h="1491614">
                  <a:moveTo>
                    <a:pt x="1006974" y="0"/>
                  </a:moveTo>
                  <a:lnTo>
                    <a:pt x="956149" y="80921"/>
                  </a:lnTo>
                  <a:lnTo>
                    <a:pt x="953531" y="205616"/>
                  </a:lnTo>
                  <a:lnTo>
                    <a:pt x="971912" y="320055"/>
                  </a:lnTo>
                  <a:lnTo>
                    <a:pt x="984085" y="370208"/>
                  </a:lnTo>
                  <a:lnTo>
                    <a:pt x="0" y="846518"/>
                  </a:lnTo>
                  <a:lnTo>
                    <a:pt x="38145" y="1491347"/>
                  </a:lnTo>
                  <a:lnTo>
                    <a:pt x="1089788" y="756406"/>
                  </a:lnTo>
                  <a:lnTo>
                    <a:pt x="1142541" y="781111"/>
                  </a:lnTo>
                  <a:lnTo>
                    <a:pt x="1267842" y="830838"/>
                  </a:lnTo>
                  <a:lnTo>
                    <a:pt x="1416257" y="869005"/>
                  </a:lnTo>
                  <a:lnTo>
                    <a:pt x="1538351" y="859031"/>
                  </a:lnTo>
                  <a:lnTo>
                    <a:pt x="1569858" y="790727"/>
                  </a:lnTo>
                  <a:lnTo>
                    <a:pt x="1518605" y="700762"/>
                  </a:lnTo>
                  <a:lnTo>
                    <a:pt x="1444166" y="622395"/>
                  </a:lnTo>
                  <a:lnTo>
                    <a:pt x="1406114" y="588882"/>
                  </a:lnTo>
                  <a:lnTo>
                    <a:pt x="1473827" y="569353"/>
                  </a:lnTo>
                  <a:lnTo>
                    <a:pt x="1619788" y="518591"/>
                  </a:lnTo>
                  <a:lnTo>
                    <a:pt x="1758225" y="448338"/>
                  </a:lnTo>
                  <a:lnTo>
                    <a:pt x="1803369" y="370334"/>
                  </a:lnTo>
                  <a:lnTo>
                    <a:pt x="1724672" y="319969"/>
                  </a:lnTo>
                  <a:lnTo>
                    <a:pt x="1590273" y="310860"/>
                  </a:lnTo>
                  <a:lnTo>
                    <a:pt x="1463323" y="321308"/>
                  </a:lnTo>
                  <a:lnTo>
                    <a:pt x="1406972" y="329613"/>
                  </a:lnTo>
                  <a:lnTo>
                    <a:pt x="1440360" y="286278"/>
                  </a:lnTo>
                  <a:lnTo>
                    <a:pt x="1504718" y="186973"/>
                  </a:lnTo>
                  <a:lnTo>
                    <a:pt x="1546341" y="77741"/>
                  </a:lnTo>
                  <a:lnTo>
                    <a:pt x="1511524" y="4628"/>
                  </a:lnTo>
                  <a:lnTo>
                    <a:pt x="1405113" y="14790"/>
                  </a:lnTo>
                  <a:lnTo>
                    <a:pt x="1288945" y="88725"/>
                  </a:lnTo>
                  <a:lnTo>
                    <a:pt x="1195456" y="172577"/>
                  </a:lnTo>
                  <a:lnTo>
                    <a:pt x="1157085" y="212496"/>
                  </a:lnTo>
                  <a:lnTo>
                    <a:pt x="1149350" y="171630"/>
                  </a:lnTo>
                  <a:lnTo>
                    <a:pt x="1123950" y="85814"/>
                  </a:lnTo>
                  <a:lnTo>
                    <a:pt x="1077589" y="10214"/>
                  </a:lnTo>
                  <a:lnTo>
                    <a:pt x="1006974" y="0"/>
                  </a:lnTo>
                  <a:close/>
                </a:path>
              </a:pathLst>
            </a:custGeom>
            <a:solidFill>
              <a:srgbClr val="C7A88C"/>
            </a:solidFill>
          </p:spPr>
          <p:txBody>
            <a:bodyPr wrap="square" lIns="0" tIns="0" rIns="0" bIns="0" rtlCol="0"/>
            <a:lstStyle/>
            <a:p>
              <a:endParaRPr sz="1092"/>
            </a:p>
          </p:txBody>
        </p:sp>
        <p:sp>
          <p:nvSpPr>
            <p:cNvPr id="6" name="object 6"/>
            <p:cNvSpPr/>
            <p:nvPr/>
          </p:nvSpPr>
          <p:spPr>
            <a:xfrm>
              <a:off x="16810148" y="2801217"/>
              <a:ext cx="641350" cy="2364740"/>
            </a:xfrm>
            <a:custGeom>
              <a:avLst/>
              <a:gdLst/>
              <a:ahLst/>
              <a:cxnLst/>
              <a:rect l="l" t="t" r="r" b="b"/>
              <a:pathLst>
                <a:path w="641350" h="2364740">
                  <a:moveTo>
                    <a:pt x="187658" y="0"/>
                  </a:moveTo>
                  <a:lnTo>
                    <a:pt x="143152" y="17048"/>
                  </a:lnTo>
                  <a:lnTo>
                    <a:pt x="95967" y="57814"/>
                  </a:lnTo>
                  <a:lnTo>
                    <a:pt x="52356" y="122790"/>
                  </a:lnTo>
                  <a:lnTo>
                    <a:pt x="33845" y="164513"/>
                  </a:lnTo>
                  <a:lnTo>
                    <a:pt x="18572" y="212474"/>
                  </a:lnTo>
                  <a:lnTo>
                    <a:pt x="7319" y="266736"/>
                  </a:lnTo>
                  <a:lnTo>
                    <a:pt x="868" y="327360"/>
                  </a:lnTo>
                  <a:lnTo>
                    <a:pt x="0" y="394408"/>
                  </a:lnTo>
                  <a:lnTo>
                    <a:pt x="5496" y="467943"/>
                  </a:lnTo>
                  <a:lnTo>
                    <a:pt x="19285" y="518048"/>
                  </a:lnTo>
                  <a:lnTo>
                    <a:pt x="45141" y="556899"/>
                  </a:lnTo>
                  <a:lnTo>
                    <a:pt x="79427" y="586153"/>
                  </a:lnTo>
                  <a:lnTo>
                    <a:pt x="118501" y="607464"/>
                  </a:lnTo>
                  <a:lnTo>
                    <a:pt x="158724" y="622489"/>
                  </a:lnTo>
                  <a:lnTo>
                    <a:pt x="196458" y="632885"/>
                  </a:lnTo>
                  <a:lnTo>
                    <a:pt x="228062" y="640306"/>
                  </a:lnTo>
                  <a:lnTo>
                    <a:pt x="249897" y="646409"/>
                  </a:lnTo>
                  <a:lnTo>
                    <a:pt x="342207" y="1275148"/>
                  </a:lnTo>
                  <a:lnTo>
                    <a:pt x="396521" y="1636766"/>
                  </a:lnTo>
                  <a:lnTo>
                    <a:pt x="430274" y="1855757"/>
                  </a:lnTo>
                  <a:lnTo>
                    <a:pt x="452351" y="1994414"/>
                  </a:lnTo>
                  <a:lnTo>
                    <a:pt x="464885" y="2070056"/>
                  </a:lnTo>
                  <a:lnTo>
                    <a:pt x="475272" y="2129390"/>
                  </a:lnTo>
                  <a:lnTo>
                    <a:pt x="516496" y="2289708"/>
                  </a:lnTo>
                  <a:lnTo>
                    <a:pt x="554571" y="2354593"/>
                  </a:lnTo>
                  <a:lnTo>
                    <a:pt x="582527" y="2364128"/>
                  </a:lnTo>
                  <a:lnTo>
                    <a:pt x="593394" y="2358399"/>
                  </a:lnTo>
                  <a:lnTo>
                    <a:pt x="605586" y="2359915"/>
                  </a:lnTo>
                  <a:lnTo>
                    <a:pt x="628359" y="2341111"/>
                  </a:lnTo>
                  <a:lnTo>
                    <a:pt x="641014" y="2266959"/>
                  </a:lnTo>
                  <a:lnTo>
                    <a:pt x="622849" y="2102428"/>
                  </a:lnTo>
                  <a:lnTo>
                    <a:pt x="611585" y="2043253"/>
                  </a:lnTo>
                  <a:lnTo>
                    <a:pt x="596560" y="1968064"/>
                  </a:lnTo>
                  <a:lnTo>
                    <a:pt x="568173" y="1830556"/>
                  </a:lnTo>
                  <a:lnTo>
                    <a:pt x="522290" y="1613774"/>
                  </a:lnTo>
                  <a:lnTo>
                    <a:pt x="419479" y="1138240"/>
                  </a:lnTo>
                  <a:lnTo>
                    <a:pt x="309131" y="635603"/>
                  </a:lnTo>
                  <a:lnTo>
                    <a:pt x="330702" y="621636"/>
                  </a:lnTo>
                  <a:lnTo>
                    <a:pt x="400540" y="581870"/>
                  </a:lnTo>
                  <a:lnTo>
                    <a:pt x="437939" y="552913"/>
                  </a:lnTo>
                  <a:lnTo>
                    <a:pt x="469747" y="515803"/>
                  </a:lnTo>
                  <a:lnTo>
                    <a:pt x="490529" y="468959"/>
                  </a:lnTo>
                  <a:lnTo>
                    <a:pt x="494853" y="410804"/>
                  </a:lnTo>
                  <a:lnTo>
                    <a:pt x="485152" y="343231"/>
                  </a:lnTo>
                  <a:lnTo>
                    <a:pt x="469210" y="281631"/>
                  </a:lnTo>
                  <a:lnTo>
                    <a:pt x="448032" y="226031"/>
                  </a:lnTo>
                  <a:lnTo>
                    <a:pt x="422623" y="176456"/>
                  </a:lnTo>
                  <a:lnTo>
                    <a:pt x="393989" y="132935"/>
                  </a:lnTo>
                  <a:lnTo>
                    <a:pt x="363134" y="95493"/>
                  </a:lnTo>
                  <a:lnTo>
                    <a:pt x="331064" y="64157"/>
                  </a:lnTo>
                  <a:lnTo>
                    <a:pt x="298784" y="38953"/>
                  </a:lnTo>
                  <a:lnTo>
                    <a:pt x="237611" y="7051"/>
                  </a:lnTo>
                  <a:lnTo>
                    <a:pt x="210730" y="406"/>
                  </a:lnTo>
                  <a:lnTo>
                    <a:pt x="187658" y="0"/>
                  </a:lnTo>
                  <a:close/>
                </a:path>
              </a:pathLst>
            </a:custGeom>
            <a:solidFill>
              <a:srgbClr val="E8BF85"/>
            </a:solidFill>
          </p:spPr>
          <p:txBody>
            <a:bodyPr wrap="square" lIns="0" tIns="0" rIns="0" bIns="0" rtlCol="0"/>
            <a:lstStyle/>
            <a:p>
              <a:endParaRPr sz="1092"/>
            </a:p>
          </p:txBody>
        </p:sp>
        <p:sp>
          <p:nvSpPr>
            <p:cNvPr id="7" name="object 7"/>
            <p:cNvSpPr/>
            <p:nvPr/>
          </p:nvSpPr>
          <p:spPr>
            <a:xfrm>
              <a:off x="16873632" y="2872634"/>
              <a:ext cx="278130" cy="494665"/>
            </a:xfrm>
            <a:custGeom>
              <a:avLst/>
              <a:gdLst/>
              <a:ahLst/>
              <a:cxnLst/>
              <a:rect l="l" t="t" r="r" b="b"/>
              <a:pathLst>
                <a:path w="278130" h="494664">
                  <a:moveTo>
                    <a:pt x="109861" y="0"/>
                  </a:moveTo>
                  <a:lnTo>
                    <a:pt x="71815" y="57217"/>
                  </a:lnTo>
                  <a:lnTo>
                    <a:pt x="52047" y="97134"/>
                  </a:lnTo>
                  <a:lnTo>
                    <a:pt x="33610" y="142217"/>
                  </a:lnTo>
                  <a:lnTo>
                    <a:pt x="17875" y="190687"/>
                  </a:lnTo>
                  <a:lnTo>
                    <a:pt x="6215" y="240765"/>
                  </a:lnTo>
                  <a:lnTo>
                    <a:pt x="0" y="290672"/>
                  </a:lnTo>
                  <a:lnTo>
                    <a:pt x="601" y="338627"/>
                  </a:lnTo>
                  <a:lnTo>
                    <a:pt x="9390" y="382852"/>
                  </a:lnTo>
                  <a:lnTo>
                    <a:pt x="27738" y="421568"/>
                  </a:lnTo>
                  <a:lnTo>
                    <a:pt x="99964" y="480227"/>
                  </a:lnTo>
                  <a:lnTo>
                    <a:pt x="182221" y="494343"/>
                  </a:lnTo>
                  <a:lnTo>
                    <a:pt x="249740" y="486356"/>
                  </a:lnTo>
                  <a:lnTo>
                    <a:pt x="277751" y="478707"/>
                  </a:lnTo>
                  <a:lnTo>
                    <a:pt x="265027" y="471953"/>
                  </a:lnTo>
                  <a:lnTo>
                    <a:pt x="232212" y="448788"/>
                  </a:lnTo>
                  <a:lnTo>
                    <a:pt x="187340" y="404862"/>
                  </a:lnTo>
                  <a:lnTo>
                    <a:pt x="138446" y="335822"/>
                  </a:lnTo>
                  <a:lnTo>
                    <a:pt x="106857" y="236640"/>
                  </a:lnTo>
                  <a:lnTo>
                    <a:pt x="100044" y="126391"/>
                  </a:lnTo>
                  <a:lnTo>
                    <a:pt x="105286" y="36902"/>
                  </a:lnTo>
                  <a:lnTo>
                    <a:pt x="109861" y="0"/>
                  </a:lnTo>
                  <a:close/>
                </a:path>
              </a:pathLst>
            </a:custGeom>
            <a:solidFill>
              <a:srgbClr val="D49E69"/>
            </a:solidFill>
          </p:spPr>
          <p:txBody>
            <a:bodyPr wrap="square" lIns="0" tIns="0" rIns="0" bIns="0" rtlCol="0"/>
            <a:lstStyle/>
            <a:p>
              <a:endParaRPr sz="1092"/>
            </a:p>
          </p:txBody>
        </p:sp>
        <p:sp>
          <p:nvSpPr>
            <p:cNvPr id="8" name="object 8"/>
            <p:cNvSpPr/>
            <p:nvPr/>
          </p:nvSpPr>
          <p:spPr>
            <a:xfrm>
              <a:off x="13783518" y="9531280"/>
              <a:ext cx="1768475" cy="552450"/>
            </a:xfrm>
            <a:custGeom>
              <a:avLst/>
              <a:gdLst/>
              <a:ahLst/>
              <a:cxnLst/>
              <a:rect l="l" t="t" r="r" b="b"/>
              <a:pathLst>
                <a:path w="1768475" h="552450">
                  <a:moveTo>
                    <a:pt x="928573" y="0"/>
                  </a:moveTo>
                  <a:lnTo>
                    <a:pt x="764498" y="11957"/>
                  </a:lnTo>
                  <a:lnTo>
                    <a:pt x="675285" y="34140"/>
                  </a:lnTo>
                  <a:lnTo>
                    <a:pt x="648346" y="46082"/>
                  </a:lnTo>
                  <a:lnTo>
                    <a:pt x="143848" y="73474"/>
                  </a:lnTo>
                  <a:lnTo>
                    <a:pt x="113317" y="90575"/>
                  </a:lnTo>
                  <a:lnTo>
                    <a:pt x="50819" y="158968"/>
                  </a:lnTo>
                  <a:lnTo>
                    <a:pt x="0" y="304292"/>
                  </a:lnTo>
                  <a:lnTo>
                    <a:pt x="4501" y="552182"/>
                  </a:lnTo>
                  <a:lnTo>
                    <a:pt x="1768144" y="552182"/>
                  </a:lnTo>
                  <a:lnTo>
                    <a:pt x="1732398" y="476552"/>
                  </a:lnTo>
                  <a:lnTo>
                    <a:pt x="1623819" y="306048"/>
                  </a:lnTo>
                  <a:lnTo>
                    <a:pt x="1440390" y="125248"/>
                  </a:lnTo>
                  <a:lnTo>
                    <a:pt x="1180099" y="18732"/>
                  </a:lnTo>
                  <a:lnTo>
                    <a:pt x="928573" y="0"/>
                  </a:lnTo>
                  <a:close/>
                </a:path>
              </a:pathLst>
            </a:custGeom>
            <a:solidFill>
              <a:srgbClr val="B8BF9E"/>
            </a:solidFill>
          </p:spPr>
          <p:txBody>
            <a:bodyPr wrap="square" lIns="0" tIns="0" rIns="0" bIns="0" rtlCol="0"/>
            <a:lstStyle/>
            <a:p>
              <a:endParaRPr sz="1092"/>
            </a:p>
          </p:txBody>
        </p:sp>
        <p:sp>
          <p:nvSpPr>
            <p:cNvPr id="9" name="object 9"/>
            <p:cNvSpPr/>
            <p:nvPr/>
          </p:nvSpPr>
          <p:spPr>
            <a:xfrm>
              <a:off x="14501580" y="9698823"/>
              <a:ext cx="389890" cy="285750"/>
            </a:xfrm>
            <a:custGeom>
              <a:avLst/>
              <a:gdLst/>
              <a:ahLst/>
              <a:cxnLst/>
              <a:rect l="l" t="t" r="r" b="b"/>
              <a:pathLst>
                <a:path w="389890" h="285750">
                  <a:moveTo>
                    <a:pt x="194852" y="0"/>
                  </a:moveTo>
                  <a:lnTo>
                    <a:pt x="143003" y="5111"/>
                  </a:lnTo>
                  <a:lnTo>
                    <a:pt x="96443" y="19528"/>
                  </a:lnTo>
                  <a:lnTo>
                    <a:pt x="57017" y="41873"/>
                  </a:lnTo>
                  <a:lnTo>
                    <a:pt x="26571" y="70769"/>
                  </a:lnTo>
                  <a:lnTo>
                    <a:pt x="6950" y="104839"/>
                  </a:lnTo>
                  <a:lnTo>
                    <a:pt x="0" y="142707"/>
                  </a:lnTo>
                  <a:lnTo>
                    <a:pt x="6950" y="180616"/>
                  </a:lnTo>
                  <a:lnTo>
                    <a:pt x="26571" y="214684"/>
                  </a:lnTo>
                  <a:lnTo>
                    <a:pt x="57017" y="243551"/>
                  </a:lnTo>
                  <a:lnTo>
                    <a:pt x="96443" y="265855"/>
                  </a:lnTo>
                  <a:lnTo>
                    <a:pt x="143003" y="280235"/>
                  </a:lnTo>
                  <a:lnTo>
                    <a:pt x="194852" y="285331"/>
                  </a:lnTo>
                  <a:lnTo>
                    <a:pt x="246543" y="280235"/>
                  </a:lnTo>
                  <a:lnTo>
                    <a:pt x="293038" y="265855"/>
                  </a:lnTo>
                  <a:lnTo>
                    <a:pt x="332463" y="243551"/>
                  </a:lnTo>
                  <a:lnTo>
                    <a:pt x="362945" y="214684"/>
                  </a:lnTo>
                  <a:lnTo>
                    <a:pt x="382608" y="180616"/>
                  </a:lnTo>
                  <a:lnTo>
                    <a:pt x="389579" y="142707"/>
                  </a:lnTo>
                  <a:lnTo>
                    <a:pt x="382608" y="104839"/>
                  </a:lnTo>
                  <a:lnTo>
                    <a:pt x="362945" y="70769"/>
                  </a:lnTo>
                  <a:lnTo>
                    <a:pt x="332463" y="41873"/>
                  </a:lnTo>
                  <a:lnTo>
                    <a:pt x="293038" y="19528"/>
                  </a:lnTo>
                  <a:lnTo>
                    <a:pt x="246543" y="5111"/>
                  </a:lnTo>
                  <a:lnTo>
                    <a:pt x="194852" y="0"/>
                  </a:lnTo>
                  <a:close/>
                </a:path>
              </a:pathLst>
            </a:custGeom>
            <a:solidFill>
              <a:srgbClr val="E8BF85"/>
            </a:solidFill>
          </p:spPr>
          <p:txBody>
            <a:bodyPr wrap="square" lIns="0" tIns="0" rIns="0" bIns="0" rtlCol="0"/>
            <a:lstStyle/>
            <a:p>
              <a:endParaRPr sz="1092"/>
            </a:p>
          </p:txBody>
        </p:sp>
        <p:sp>
          <p:nvSpPr>
            <p:cNvPr id="10" name="object 10"/>
            <p:cNvSpPr/>
            <p:nvPr/>
          </p:nvSpPr>
          <p:spPr>
            <a:xfrm>
              <a:off x="13776173" y="9627622"/>
              <a:ext cx="1776095" cy="455930"/>
            </a:xfrm>
            <a:custGeom>
              <a:avLst/>
              <a:gdLst/>
              <a:ahLst/>
              <a:cxnLst/>
              <a:rect l="l" t="t" r="r" b="b"/>
              <a:pathLst>
                <a:path w="1776094" h="455929">
                  <a:moveTo>
                    <a:pt x="233197" y="412534"/>
                  </a:moveTo>
                  <a:lnTo>
                    <a:pt x="231076" y="365823"/>
                  </a:lnTo>
                  <a:lnTo>
                    <a:pt x="226047" y="316776"/>
                  </a:lnTo>
                  <a:lnTo>
                    <a:pt x="217360" y="266420"/>
                  </a:lnTo>
                  <a:lnTo>
                    <a:pt x="195757" y="205359"/>
                  </a:lnTo>
                  <a:lnTo>
                    <a:pt x="163080" y="156845"/>
                  </a:lnTo>
                  <a:lnTo>
                    <a:pt x="124599" y="119748"/>
                  </a:lnTo>
                  <a:lnTo>
                    <a:pt x="85598" y="92875"/>
                  </a:lnTo>
                  <a:lnTo>
                    <a:pt x="51358" y="75095"/>
                  </a:lnTo>
                  <a:lnTo>
                    <a:pt x="37096" y="103644"/>
                  </a:lnTo>
                  <a:lnTo>
                    <a:pt x="13703" y="175285"/>
                  </a:lnTo>
                  <a:lnTo>
                    <a:pt x="5702" y="219087"/>
                  </a:lnTo>
                  <a:lnTo>
                    <a:pt x="939" y="268693"/>
                  </a:lnTo>
                  <a:lnTo>
                    <a:pt x="0" y="324459"/>
                  </a:lnTo>
                  <a:lnTo>
                    <a:pt x="3441" y="386727"/>
                  </a:lnTo>
                  <a:lnTo>
                    <a:pt x="11836" y="455853"/>
                  </a:lnTo>
                  <a:lnTo>
                    <a:pt x="233146" y="455853"/>
                  </a:lnTo>
                  <a:lnTo>
                    <a:pt x="233197" y="412534"/>
                  </a:lnTo>
                  <a:close/>
                </a:path>
                <a:path w="1776094" h="455929">
                  <a:moveTo>
                    <a:pt x="1775498" y="455853"/>
                  </a:moveTo>
                  <a:lnTo>
                    <a:pt x="1752663" y="405841"/>
                  </a:lnTo>
                  <a:lnTo>
                    <a:pt x="1683537" y="284505"/>
                  </a:lnTo>
                  <a:lnTo>
                    <a:pt x="1567154" y="134886"/>
                  </a:lnTo>
                  <a:lnTo>
                    <a:pt x="1402588" y="0"/>
                  </a:lnTo>
                  <a:lnTo>
                    <a:pt x="1380363" y="22987"/>
                  </a:lnTo>
                  <a:lnTo>
                    <a:pt x="1336395" y="81851"/>
                  </a:lnTo>
                  <a:lnTo>
                    <a:pt x="1315364" y="118999"/>
                  </a:lnTo>
                  <a:lnTo>
                    <a:pt x="1297038" y="162509"/>
                  </a:lnTo>
                  <a:lnTo>
                    <a:pt x="1284058" y="209448"/>
                  </a:lnTo>
                  <a:lnTo>
                    <a:pt x="1275740" y="258699"/>
                  </a:lnTo>
                  <a:lnTo>
                    <a:pt x="1271473" y="309105"/>
                  </a:lnTo>
                  <a:lnTo>
                    <a:pt x="1270584" y="359524"/>
                  </a:lnTo>
                  <a:lnTo>
                    <a:pt x="1272425" y="408813"/>
                  </a:lnTo>
                  <a:lnTo>
                    <a:pt x="1276362" y="455853"/>
                  </a:lnTo>
                  <a:lnTo>
                    <a:pt x="1775498" y="455853"/>
                  </a:lnTo>
                  <a:close/>
                </a:path>
              </a:pathLst>
            </a:custGeom>
            <a:solidFill>
              <a:srgbClr val="DBAB9E"/>
            </a:solidFill>
          </p:spPr>
          <p:txBody>
            <a:bodyPr wrap="square" lIns="0" tIns="0" rIns="0" bIns="0" rtlCol="0"/>
            <a:lstStyle/>
            <a:p>
              <a:endParaRPr sz="1092"/>
            </a:p>
          </p:txBody>
        </p:sp>
        <p:sp>
          <p:nvSpPr>
            <p:cNvPr id="11" name="object 11"/>
            <p:cNvSpPr/>
            <p:nvPr/>
          </p:nvSpPr>
          <p:spPr>
            <a:xfrm>
              <a:off x="13780229" y="10017526"/>
              <a:ext cx="1771650" cy="66040"/>
            </a:xfrm>
            <a:custGeom>
              <a:avLst/>
              <a:gdLst/>
              <a:ahLst/>
              <a:cxnLst/>
              <a:rect l="l" t="t" r="r" b="b"/>
              <a:pathLst>
                <a:path w="1771650" h="66040">
                  <a:moveTo>
                    <a:pt x="1740847" y="0"/>
                  </a:moveTo>
                  <a:lnTo>
                    <a:pt x="0" y="0"/>
                  </a:lnTo>
                  <a:lnTo>
                    <a:pt x="1454" y="15943"/>
                  </a:lnTo>
                  <a:lnTo>
                    <a:pt x="3177" y="32194"/>
                  </a:lnTo>
                  <a:lnTo>
                    <a:pt x="5262" y="48831"/>
                  </a:lnTo>
                  <a:lnTo>
                    <a:pt x="7800" y="65935"/>
                  </a:lnTo>
                  <a:lnTo>
                    <a:pt x="1771443" y="65935"/>
                  </a:lnTo>
                  <a:lnTo>
                    <a:pt x="1763664" y="47884"/>
                  </a:lnTo>
                  <a:lnTo>
                    <a:pt x="1754087" y="27084"/>
                  </a:lnTo>
                  <a:lnTo>
                    <a:pt x="1740847" y="0"/>
                  </a:lnTo>
                  <a:close/>
                </a:path>
              </a:pathLst>
            </a:custGeom>
            <a:solidFill>
              <a:srgbClr val="856E61"/>
            </a:solidFill>
          </p:spPr>
          <p:txBody>
            <a:bodyPr wrap="square" lIns="0" tIns="0" rIns="0" bIns="0" rtlCol="0"/>
            <a:lstStyle/>
            <a:p>
              <a:endParaRPr sz="1092"/>
            </a:p>
          </p:txBody>
        </p:sp>
        <p:sp>
          <p:nvSpPr>
            <p:cNvPr id="12" name="object 12"/>
            <p:cNvSpPr/>
            <p:nvPr/>
          </p:nvSpPr>
          <p:spPr>
            <a:xfrm>
              <a:off x="13870614" y="9532008"/>
              <a:ext cx="808355" cy="281940"/>
            </a:xfrm>
            <a:custGeom>
              <a:avLst/>
              <a:gdLst/>
              <a:ahLst/>
              <a:cxnLst/>
              <a:rect l="l" t="t" r="r" b="b"/>
              <a:pathLst>
                <a:path w="808355" h="281940">
                  <a:moveTo>
                    <a:pt x="808132" y="0"/>
                  </a:moveTo>
                  <a:lnTo>
                    <a:pt x="693590" y="9056"/>
                  </a:lnTo>
                  <a:lnTo>
                    <a:pt x="617165" y="24425"/>
                  </a:lnTo>
                  <a:lnTo>
                    <a:pt x="574503" y="38920"/>
                  </a:lnTo>
                  <a:lnTo>
                    <a:pt x="561249" y="45349"/>
                  </a:lnTo>
                  <a:lnTo>
                    <a:pt x="56752" y="72741"/>
                  </a:lnTo>
                  <a:lnTo>
                    <a:pt x="52187" y="74668"/>
                  </a:lnTo>
                  <a:lnTo>
                    <a:pt x="39849" y="81178"/>
                  </a:lnTo>
                  <a:lnTo>
                    <a:pt x="21775" y="93361"/>
                  </a:lnTo>
                  <a:lnTo>
                    <a:pt x="0" y="112310"/>
                  </a:lnTo>
                  <a:lnTo>
                    <a:pt x="25565" y="136430"/>
                  </a:lnTo>
                  <a:lnTo>
                    <a:pt x="55660" y="161989"/>
                  </a:lnTo>
                  <a:lnTo>
                    <a:pt x="90056" y="187804"/>
                  </a:lnTo>
                  <a:lnTo>
                    <a:pt x="128522" y="212693"/>
                  </a:lnTo>
                  <a:lnTo>
                    <a:pt x="170829" y="235474"/>
                  </a:lnTo>
                  <a:lnTo>
                    <a:pt x="216747" y="254964"/>
                  </a:lnTo>
                  <a:lnTo>
                    <a:pt x="266045" y="269981"/>
                  </a:lnTo>
                  <a:lnTo>
                    <a:pt x="318494" y="279342"/>
                  </a:lnTo>
                  <a:lnTo>
                    <a:pt x="373863" y="281865"/>
                  </a:lnTo>
                  <a:lnTo>
                    <a:pt x="431924" y="276368"/>
                  </a:lnTo>
                  <a:lnTo>
                    <a:pt x="499703" y="260510"/>
                  </a:lnTo>
                  <a:lnTo>
                    <a:pt x="559967" y="237848"/>
                  </a:lnTo>
                  <a:lnTo>
                    <a:pt x="613019" y="209953"/>
                  </a:lnTo>
                  <a:lnTo>
                    <a:pt x="659166" y="178394"/>
                  </a:lnTo>
                  <a:lnTo>
                    <a:pt x="698713" y="144741"/>
                  </a:lnTo>
                  <a:lnTo>
                    <a:pt x="731964" y="110564"/>
                  </a:lnTo>
                  <a:lnTo>
                    <a:pt x="759227" y="77431"/>
                  </a:lnTo>
                  <a:lnTo>
                    <a:pt x="797005" y="20579"/>
                  </a:lnTo>
                  <a:lnTo>
                    <a:pt x="808132" y="0"/>
                  </a:lnTo>
                  <a:close/>
                </a:path>
              </a:pathLst>
            </a:custGeom>
            <a:solidFill>
              <a:srgbClr val="FFFFE8"/>
            </a:solidFill>
          </p:spPr>
          <p:txBody>
            <a:bodyPr wrap="square" lIns="0" tIns="0" rIns="0" bIns="0" rtlCol="0"/>
            <a:lstStyle/>
            <a:p>
              <a:endParaRPr sz="1092"/>
            </a:p>
          </p:txBody>
        </p:sp>
        <p:sp>
          <p:nvSpPr>
            <p:cNvPr id="13" name="object 13"/>
            <p:cNvSpPr/>
            <p:nvPr/>
          </p:nvSpPr>
          <p:spPr>
            <a:xfrm>
              <a:off x="11403359" y="9496701"/>
              <a:ext cx="1764030" cy="587375"/>
            </a:xfrm>
            <a:custGeom>
              <a:avLst/>
              <a:gdLst/>
              <a:ahLst/>
              <a:cxnLst/>
              <a:rect l="l" t="t" r="r" b="b"/>
              <a:pathLst>
                <a:path w="1764030" h="587375">
                  <a:moveTo>
                    <a:pt x="739375" y="0"/>
                  </a:moveTo>
                  <a:lnTo>
                    <a:pt x="481650" y="12370"/>
                  </a:lnTo>
                  <a:lnTo>
                    <a:pt x="240302" y="125248"/>
                  </a:lnTo>
                  <a:lnTo>
                    <a:pt x="93189" y="320125"/>
                  </a:lnTo>
                  <a:lnTo>
                    <a:pt x="19894" y="504722"/>
                  </a:lnTo>
                  <a:lnTo>
                    <a:pt x="0" y="586761"/>
                  </a:lnTo>
                  <a:lnTo>
                    <a:pt x="1763946" y="586761"/>
                  </a:lnTo>
                  <a:lnTo>
                    <a:pt x="1740877" y="332803"/>
                  </a:lnTo>
                  <a:lnTo>
                    <a:pt x="1671077" y="174130"/>
                  </a:lnTo>
                  <a:lnTo>
                    <a:pt x="1597613" y="92386"/>
                  </a:lnTo>
                  <a:lnTo>
                    <a:pt x="1563554" y="69217"/>
                  </a:lnTo>
                  <a:lnTo>
                    <a:pt x="1067632" y="80661"/>
                  </a:lnTo>
                  <a:lnTo>
                    <a:pt x="1031461" y="62310"/>
                  </a:lnTo>
                  <a:lnTo>
                    <a:pt x="922343" y="26035"/>
                  </a:lnTo>
                  <a:lnTo>
                    <a:pt x="739375" y="0"/>
                  </a:lnTo>
                  <a:close/>
                </a:path>
              </a:pathLst>
            </a:custGeom>
            <a:solidFill>
              <a:srgbClr val="B8BF9E"/>
            </a:solidFill>
          </p:spPr>
          <p:txBody>
            <a:bodyPr wrap="square" lIns="0" tIns="0" rIns="0" bIns="0" rtlCol="0"/>
            <a:lstStyle/>
            <a:p>
              <a:endParaRPr sz="1092"/>
            </a:p>
          </p:txBody>
        </p:sp>
        <p:sp>
          <p:nvSpPr>
            <p:cNvPr id="14" name="object 14"/>
            <p:cNvSpPr/>
            <p:nvPr/>
          </p:nvSpPr>
          <p:spPr>
            <a:xfrm>
              <a:off x="12045068" y="9689574"/>
              <a:ext cx="389890" cy="285750"/>
            </a:xfrm>
            <a:custGeom>
              <a:avLst/>
              <a:gdLst/>
              <a:ahLst/>
              <a:cxnLst/>
              <a:rect l="l" t="t" r="r" b="b"/>
              <a:pathLst>
                <a:path w="389890" h="285750">
                  <a:moveTo>
                    <a:pt x="194727" y="0"/>
                  </a:moveTo>
                  <a:lnTo>
                    <a:pt x="143022" y="5084"/>
                  </a:lnTo>
                  <a:lnTo>
                    <a:pt x="96522" y="19439"/>
                  </a:lnTo>
                  <a:lnTo>
                    <a:pt x="57100" y="41717"/>
                  </a:lnTo>
                  <a:lnTo>
                    <a:pt x="26625" y="70572"/>
                  </a:lnTo>
                  <a:lnTo>
                    <a:pt x="6968" y="104656"/>
                  </a:lnTo>
                  <a:lnTo>
                    <a:pt x="0" y="142623"/>
                  </a:lnTo>
                  <a:lnTo>
                    <a:pt x="6968" y="180494"/>
                  </a:lnTo>
                  <a:lnTo>
                    <a:pt x="26625" y="214537"/>
                  </a:lnTo>
                  <a:lnTo>
                    <a:pt x="57100" y="243390"/>
                  </a:lnTo>
                  <a:lnTo>
                    <a:pt x="96522" y="265688"/>
                  </a:lnTo>
                  <a:lnTo>
                    <a:pt x="143022" y="280067"/>
                  </a:lnTo>
                  <a:lnTo>
                    <a:pt x="194727" y="285164"/>
                  </a:lnTo>
                  <a:lnTo>
                    <a:pt x="246621" y="280067"/>
                  </a:lnTo>
                  <a:lnTo>
                    <a:pt x="293230" y="265688"/>
                  </a:lnTo>
                  <a:lnTo>
                    <a:pt x="332703" y="243390"/>
                  </a:lnTo>
                  <a:lnTo>
                    <a:pt x="363189" y="214537"/>
                  </a:lnTo>
                  <a:lnTo>
                    <a:pt x="382838" y="180494"/>
                  </a:lnTo>
                  <a:lnTo>
                    <a:pt x="389799" y="142623"/>
                  </a:lnTo>
                  <a:lnTo>
                    <a:pt x="382838" y="104656"/>
                  </a:lnTo>
                  <a:lnTo>
                    <a:pt x="363189" y="70572"/>
                  </a:lnTo>
                  <a:lnTo>
                    <a:pt x="332703" y="41717"/>
                  </a:lnTo>
                  <a:lnTo>
                    <a:pt x="293230" y="19439"/>
                  </a:lnTo>
                  <a:lnTo>
                    <a:pt x="246621" y="5084"/>
                  </a:lnTo>
                  <a:lnTo>
                    <a:pt x="194727" y="0"/>
                  </a:lnTo>
                  <a:close/>
                </a:path>
              </a:pathLst>
            </a:custGeom>
            <a:solidFill>
              <a:srgbClr val="E8BF85"/>
            </a:solidFill>
          </p:spPr>
          <p:txBody>
            <a:bodyPr wrap="square" lIns="0" tIns="0" rIns="0" bIns="0" rtlCol="0"/>
            <a:lstStyle/>
            <a:p>
              <a:endParaRPr sz="1092"/>
            </a:p>
          </p:txBody>
        </p:sp>
        <p:sp>
          <p:nvSpPr>
            <p:cNvPr id="15" name="object 15"/>
            <p:cNvSpPr/>
            <p:nvPr/>
          </p:nvSpPr>
          <p:spPr>
            <a:xfrm>
              <a:off x="11409160" y="9621145"/>
              <a:ext cx="1759585" cy="462915"/>
            </a:xfrm>
            <a:custGeom>
              <a:avLst/>
              <a:gdLst/>
              <a:ahLst/>
              <a:cxnLst/>
              <a:rect l="l" t="t" r="r" b="b"/>
              <a:pathLst>
                <a:path w="1759584" h="462915">
                  <a:moveTo>
                    <a:pt x="350570" y="215760"/>
                  </a:moveTo>
                  <a:lnTo>
                    <a:pt x="339788" y="149237"/>
                  </a:lnTo>
                  <a:lnTo>
                    <a:pt x="318477" y="95300"/>
                  </a:lnTo>
                  <a:lnTo>
                    <a:pt x="291045" y="53060"/>
                  </a:lnTo>
                  <a:lnTo>
                    <a:pt x="261924" y="21590"/>
                  </a:lnTo>
                  <a:lnTo>
                    <a:pt x="235521" y="0"/>
                  </a:lnTo>
                  <a:lnTo>
                    <a:pt x="191376" y="43751"/>
                  </a:lnTo>
                  <a:lnTo>
                    <a:pt x="152603" y="91059"/>
                  </a:lnTo>
                  <a:lnTo>
                    <a:pt x="118910" y="140563"/>
                  </a:lnTo>
                  <a:lnTo>
                    <a:pt x="90004" y="190931"/>
                  </a:lnTo>
                  <a:lnTo>
                    <a:pt x="65570" y="240792"/>
                  </a:lnTo>
                  <a:lnTo>
                    <a:pt x="45313" y="288772"/>
                  </a:lnTo>
                  <a:lnTo>
                    <a:pt x="28930" y="333527"/>
                  </a:lnTo>
                  <a:lnTo>
                    <a:pt x="16116" y="373697"/>
                  </a:lnTo>
                  <a:lnTo>
                    <a:pt x="0" y="434822"/>
                  </a:lnTo>
                  <a:lnTo>
                    <a:pt x="322110" y="439191"/>
                  </a:lnTo>
                  <a:lnTo>
                    <a:pt x="327875" y="428345"/>
                  </a:lnTo>
                  <a:lnTo>
                    <a:pt x="339864" y="391642"/>
                  </a:lnTo>
                  <a:lnTo>
                    <a:pt x="350088" y="322846"/>
                  </a:lnTo>
                  <a:lnTo>
                    <a:pt x="350570" y="215760"/>
                  </a:lnTo>
                  <a:close/>
                </a:path>
                <a:path w="1759584" h="462915">
                  <a:moveTo>
                    <a:pt x="1759242" y="395617"/>
                  </a:moveTo>
                  <a:lnTo>
                    <a:pt x="1756257" y="334543"/>
                  </a:lnTo>
                  <a:lnTo>
                    <a:pt x="1749679" y="278866"/>
                  </a:lnTo>
                  <a:lnTo>
                    <a:pt x="1740001" y="228358"/>
                  </a:lnTo>
                  <a:lnTo>
                    <a:pt x="1727733" y="182816"/>
                  </a:lnTo>
                  <a:lnTo>
                    <a:pt x="1713369" y="141998"/>
                  </a:lnTo>
                  <a:lnTo>
                    <a:pt x="1697405" y="105714"/>
                  </a:lnTo>
                  <a:lnTo>
                    <a:pt x="1662709" y="45847"/>
                  </a:lnTo>
                  <a:lnTo>
                    <a:pt x="1585950" y="142468"/>
                  </a:lnTo>
                  <a:lnTo>
                    <a:pt x="1534325" y="272046"/>
                  </a:lnTo>
                  <a:lnTo>
                    <a:pt x="1505254" y="385660"/>
                  </a:lnTo>
                  <a:lnTo>
                    <a:pt x="1496148" y="434403"/>
                  </a:lnTo>
                  <a:lnTo>
                    <a:pt x="1579816" y="462305"/>
                  </a:lnTo>
                  <a:lnTo>
                    <a:pt x="1758124" y="462305"/>
                  </a:lnTo>
                  <a:lnTo>
                    <a:pt x="1759242" y="395617"/>
                  </a:lnTo>
                  <a:close/>
                </a:path>
              </a:pathLst>
            </a:custGeom>
            <a:solidFill>
              <a:srgbClr val="DBAB9E"/>
            </a:solidFill>
          </p:spPr>
          <p:txBody>
            <a:bodyPr wrap="square" lIns="0" tIns="0" rIns="0" bIns="0" rtlCol="0"/>
            <a:lstStyle/>
            <a:p>
              <a:endParaRPr sz="1092"/>
            </a:p>
          </p:txBody>
        </p:sp>
        <p:sp>
          <p:nvSpPr>
            <p:cNvPr id="16" name="object 16"/>
            <p:cNvSpPr/>
            <p:nvPr/>
          </p:nvSpPr>
          <p:spPr>
            <a:xfrm>
              <a:off x="11403329" y="9994588"/>
              <a:ext cx="1765300" cy="88900"/>
            </a:xfrm>
            <a:custGeom>
              <a:avLst/>
              <a:gdLst/>
              <a:ahLst/>
              <a:cxnLst/>
              <a:rect l="l" t="t" r="r" b="b"/>
              <a:pathLst>
                <a:path w="1765300" h="88900">
                  <a:moveTo>
                    <a:pt x="22072" y="0"/>
                  </a:moveTo>
                  <a:lnTo>
                    <a:pt x="11988" y="36312"/>
                  </a:lnTo>
                  <a:lnTo>
                    <a:pt x="5138" y="64368"/>
                  </a:lnTo>
                  <a:lnTo>
                    <a:pt x="1237" y="82456"/>
                  </a:lnTo>
                  <a:lnTo>
                    <a:pt x="0" y="88866"/>
                  </a:lnTo>
                  <a:lnTo>
                    <a:pt x="1763988" y="88866"/>
                  </a:lnTo>
                  <a:lnTo>
                    <a:pt x="1764601" y="71809"/>
                  </a:lnTo>
                  <a:lnTo>
                    <a:pt x="1764891" y="55087"/>
                  </a:lnTo>
                  <a:lnTo>
                    <a:pt x="1764804" y="22596"/>
                  </a:lnTo>
                  <a:lnTo>
                    <a:pt x="22072" y="0"/>
                  </a:lnTo>
                  <a:close/>
                </a:path>
              </a:pathLst>
            </a:custGeom>
            <a:solidFill>
              <a:srgbClr val="856E61"/>
            </a:solidFill>
          </p:spPr>
          <p:txBody>
            <a:bodyPr wrap="square" lIns="0" tIns="0" rIns="0" bIns="0" rtlCol="0"/>
            <a:lstStyle/>
            <a:p>
              <a:endParaRPr sz="1092"/>
            </a:p>
          </p:txBody>
        </p:sp>
        <p:sp>
          <p:nvSpPr>
            <p:cNvPr id="17" name="object 17"/>
            <p:cNvSpPr/>
            <p:nvPr/>
          </p:nvSpPr>
          <p:spPr>
            <a:xfrm>
              <a:off x="12157546" y="9497834"/>
              <a:ext cx="861060" cy="258445"/>
            </a:xfrm>
            <a:custGeom>
              <a:avLst/>
              <a:gdLst/>
              <a:ahLst/>
              <a:cxnLst/>
              <a:rect l="l" t="t" r="r" b="b"/>
              <a:pathLst>
                <a:path w="861059" h="258445">
                  <a:moveTo>
                    <a:pt x="0" y="0"/>
                  </a:moveTo>
                  <a:lnTo>
                    <a:pt x="33502" y="43807"/>
                  </a:lnTo>
                  <a:lnTo>
                    <a:pt x="84536" y="98538"/>
                  </a:lnTo>
                  <a:lnTo>
                    <a:pt x="116604" y="127368"/>
                  </a:lnTo>
                  <a:lnTo>
                    <a:pt x="153025" y="155770"/>
                  </a:lnTo>
                  <a:lnTo>
                    <a:pt x="193791" y="182691"/>
                  </a:lnTo>
                  <a:lnTo>
                    <a:pt x="238891" y="207078"/>
                  </a:lnTo>
                  <a:lnTo>
                    <a:pt x="288316" y="227879"/>
                  </a:lnTo>
                  <a:lnTo>
                    <a:pt x="342057" y="244040"/>
                  </a:lnTo>
                  <a:lnTo>
                    <a:pt x="400103" y="254509"/>
                  </a:lnTo>
                  <a:lnTo>
                    <a:pt x="462446" y="258232"/>
                  </a:lnTo>
                  <a:lnTo>
                    <a:pt x="532797" y="254917"/>
                  </a:lnTo>
                  <a:lnTo>
                    <a:pt x="596028" y="245690"/>
                  </a:lnTo>
                  <a:lnTo>
                    <a:pt x="652397" y="231634"/>
                  </a:lnTo>
                  <a:lnTo>
                    <a:pt x="702162" y="213829"/>
                  </a:lnTo>
                  <a:lnTo>
                    <a:pt x="745582" y="193359"/>
                  </a:lnTo>
                  <a:lnTo>
                    <a:pt x="782917" y="171302"/>
                  </a:lnTo>
                  <a:lnTo>
                    <a:pt x="814423" y="148742"/>
                  </a:lnTo>
                  <a:lnTo>
                    <a:pt x="860989" y="106436"/>
                  </a:lnTo>
                  <a:lnTo>
                    <a:pt x="840463" y="88780"/>
                  </a:lnTo>
                  <a:lnTo>
                    <a:pt x="824107" y="76887"/>
                  </a:lnTo>
                  <a:lnTo>
                    <a:pt x="813288" y="70178"/>
                  </a:lnTo>
                  <a:lnTo>
                    <a:pt x="809378" y="68071"/>
                  </a:lnTo>
                  <a:lnTo>
                    <a:pt x="313456" y="79557"/>
                  </a:lnTo>
                  <a:lnTo>
                    <a:pt x="294001" y="69061"/>
                  </a:lnTo>
                  <a:lnTo>
                    <a:pt x="235456" y="44938"/>
                  </a:lnTo>
                  <a:lnTo>
                    <a:pt x="137546" y="18235"/>
                  </a:lnTo>
                  <a:lnTo>
                    <a:pt x="0" y="0"/>
                  </a:lnTo>
                  <a:close/>
                </a:path>
              </a:pathLst>
            </a:custGeom>
            <a:solidFill>
              <a:srgbClr val="FFFFE8"/>
            </a:solidFill>
          </p:spPr>
          <p:txBody>
            <a:bodyPr wrap="square" lIns="0" tIns="0" rIns="0" bIns="0" rtlCol="0"/>
            <a:lstStyle/>
            <a:p>
              <a:endParaRPr sz="1092"/>
            </a:p>
          </p:txBody>
        </p:sp>
        <p:sp>
          <p:nvSpPr>
            <p:cNvPr id="18" name="object 18"/>
            <p:cNvSpPr/>
            <p:nvPr/>
          </p:nvSpPr>
          <p:spPr>
            <a:xfrm>
              <a:off x="12213120" y="8401538"/>
              <a:ext cx="2370455" cy="1313180"/>
            </a:xfrm>
            <a:custGeom>
              <a:avLst/>
              <a:gdLst/>
              <a:ahLst/>
              <a:cxnLst/>
              <a:rect l="l" t="t" r="r" b="b"/>
              <a:pathLst>
                <a:path w="2370455" h="1313179">
                  <a:moveTo>
                    <a:pt x="943622" y="54571"/>
                  </a:moveTo>
                  <a:lnTo>
                    <a:pt x="544449" y="0"/>
                  </a:lnTo>
                  <a:lnTo>
                    <a:pt x="0" y="1107541"/>
                  </a:lnTo>
                  <a:lnTo>
                    <a:pt x="30467" y="1126464"/>
                  </a:lnTo>
                  <a:lnTo>
                    <a:pt x="111480" y="1169403"/>
                  </a:lnTo>
                  <a:lnTo>
                    <a:pt x="227444" y="1215580"/>
                  </a:lnTo>
                  <a:lnTo>
                    <a:pt x="362800" y="1244244"/>
                  </a:lnTo>
                  <a:lnTo>
                    <a:pt x="524687" y="1242949"/>
                  </a:lnTo>
                  <a:lnTo>
                    <a:pt x="648601" y="1218387"/>
                  </a:lnTo>
                  <a:lnTo>
                    <a:pt x="727849" y="1189647"/>
                  </a:lnTo>
                  <a:lnTo>
                    <a:pt x="755751" y="1175829"/>
                  </a:lnTo>
                  <a:lnTo>
                    <a:pt x="943622" y="54571"/>
                  </a:lnTo>
                  <a:close/>
                </a:path>
                <a:path w="2370455" h="1313179">
                  <a:moveTo>
                    <a:pt x="2369845" y="1189748"/>
                  </a:moveTo>
                  <a:lnTo>
                    <a:pt x="2254669" y="287083"/>
                  </a:lnTo>
                  <a:lnTo>
                    <a:pt x="1856778" y="259727"/>
                  </a:lnTo>
                  <a:lnTo>
                    <a:pt x="1714258" y="1203223"/>
                  </a:lnTo>
                  <a:lnTo>
                    <a:pt x="1734350" y="1221168"/>
                  </a:lnTo>
                  <a:lnTo>
                    <a:pt x="1793367" y="1260208"/>
                  </a:lnTo>
                  <a:lnTo>
                    <a:pt x="1889429" y="1298130"/>
                  </a:lnTo>
                  <a:lnTo>
                    <a:pt x="2020633" y="1312697"/>
                  </a:lnTo>
                  <a:lnTo>
                    <a:pt x="2150707" y="1291234"/>
                  </a:lnTo>
                  <a:lnTo>
                    <a:pt x="2262352" y="1249222"/>
                  </a:lnTo>
                  <a:lnTo>
                    <a:pt x="2340445" y="1208214"/>
                  </a:lnTo>
                  <a:lnTo>
                    <a:pt x="2369845" y="1189748"/>
                  </a:lnTo>
                  <a:close/>
                </a:path>
              </a:pathLst>
            </a:custGeom>
            <a:solidFill>
              <a:srgbClr val="C7A88C"/>
            </a:solidFill>
          </p:spPr>
          <p:txBody>
            <a:bodyPr wrap="square" lIns="0" tIns="0" rIns="0" bIns="0" rtlCol="0"/>
            <a:lstStyle/>
            <a:p>
              <a:endParaRPr sz="1092"/>
            </a:p>
          </p:txBody>
        </p:sp>
        <p:sp>
          <p:nvSpPr>
            <p:cNvPr id="19" name="object 19"/>
            <p:cNvSpPr/>
            <p:nvPr/>
          </p:nvSpPr>
          <p:spPr>
            <a:xfrm>
              <a:off x="12346483" y="7156905"/>
              <a:ext cx="2447290" cy="1624965"/>
            </a:xfrm>
            <a:custGeom>
              <a:avLst/>
              <a:gdLst/>
              <a:ahLst/>
              <a:cxnLst/>
              <a:rect l="l" t="t" r="r" b="b"/>
              <a:pathLst>
                <a:path w="2447290" h="1624965">
                  <a:moveTo>
                    <a:pt x="538193" y="0"/>
                  </a:moveTo>
                  <a:lnTo>
                    <a:pt x="0" y="1230747"/>
                  </a:lnTo>
                  <a:lnTo>
                    <a:pt x="110352" y="1269428"/>
                  </a:lnTo>
                  <a:lnTo>
                    <a:pt x="380328" y="1345291"/>
                  </a:lnTo>
                  <a:lnTo>
                    <a:pt x="718305" y="1398070"/>
                  </a:lnTo>
                  <a:lnTo>
                    <a:pt x="1032659" y="1367497"/>
                  </a:lnTo>
                  <a:lnTo>
                    <a:pt x="1179848" y="1039507"/>
                  </a:lnTo>
                  <a:lnTo>
                    <a:pt x="1198211" y="1047603"/>
                  </a:lnTo>
                  <a:lnTo>
                    <a:pt x="1252844" y="1063375"/>
                  </a:lnTo>
                  <a:lnTo>
                    <a:pt x="1343063" y="1074051"/>
                  </a:lnTo>
                  <a:lnTo>
                    <a:pt x="1468185" y="1066857"/>
                  </a:lnTo>
                  <a:lnTo>
                    <a:pt x="1434239" y="1463264"/>
                  </a:lnTo>
                  <a:lnTo>
                    <a:pt x="1511782" y="1508569"/>
                  </a:lnTo>
                  <a:lnTo>
                    <a:pt x="1724498" y="1589778"/>
                  </a:lnTo>
                  <a:lnTo>
                    <a:pt x="2042511" y="1624835"/>
                  </a:lnTo>
                  <a:lnTo>
                    <a:pt x="2435946" y="1531681"/>
                  </a:lnTo>
                  <a:lnTo>
                    <a:pt x="2446878" y="424186"/>
                  </a:lnTo>
                  <a:lnTo>
                    <a:pt x="538193" y="0"/>
                  </a:lnTo>
                  <a:close/>
                </a:path>
              </a:pathLst>
            </a:custGeom>
            <a:solidFill>
              <a:srgbClr val="231F20"/>
            </a:solidFill>
          </p:spPr>
          <p:txBody>
            <a:bodyPr wrap="square" lIns="0" tIns="0" rIns="0" bIns="0" rtlCol="0"/>
            <a:lstStyle/>
            <a:p>
              <a:endParaRPr sz="1092"/>
            </a:p>
          </p:txBody>
        </p:sp>
        <p:sp>
          <p:nvSpPr>
            <p:cNvPr id="20" name="object 20"/>
            <p:cNvSpPr/>
            <p:nvPr/>
          </p:nvSpPr>
          <p:spPr>
            <a:xfrm>
              <a:off x="10732489" y="3966200"/>
              <a:ext cx="1753870" cy="1499870"/>
            </a:xfrm>
            <a:custGeom>
              <a:avLst/>
              <a:gdLst/>
              <a:ahLst/>
              <a:cxnLst/>
              <a:rect l="l" t="t" r="r" b="b"/>
              <a:pathLst>
                <a:path w="1753870" h="1499870">
                  <a:moveTo>
                    <a:pt x="621216" y="0"/>
                  </a:moveTo>
                  <a:lnTo>
                    <a:pt x="572055" y="23555"/>
                  </a:lnTo>
                  <a:lnTo>
                    <a:pt x="571728" y="128167"/>
                  </a:lnTo>
                  <a:lnTo>
                    <a:pt x="592138" y="242932"/>
                  </a:lnTo>
                  <a:lnTo>
                    <a:pt x="605185" y="296943"/>
                  </a:lnTo>
                  <a:lnTo>
                    <a:pt x="565735" y="256172"/>
                  </a:lnTo>
                  <a:lnTo>
                    <a:pt x="470573" y="170880"/>
                  </a:lnTo>
                  <a:lnTo>
                    <a:pt x="354484" y="96601"/>
                  </a:lnTo>
                  <a:lnTo>
                    <a:pt x="252254" y="88866"/>
                  </a:lnTo>
                  <a:lnTo>
                    <a:pt x="224360" y="166318"/>
                  </a:lnTo>
                  <a:lnTo>
                    <a:pt x="271866" y="279541"/>
                  </a:lnTo>
                  <a:lnTo>
                    <a:pt x="340307" y="381769"/>
                  </a:lnTo>
                  <a:lnTo>
                    <a:pt x="375224" y="426238"/>
                  </a:lnTo>
                  <a:lnTo>
                    <a:pt x="320928" y="419076"/>
                  </a:lnTo>
                  <a:lnTo>
                    <a:pt x="199168" y="411576"/>
                  </a:lnTo>
                  <a:lnTo>
                    <a:pt x="71629" y="424718"/>
                  </a:lnTo>
                  <a:lnTo>
                    <a:pt x="0" y="479482"/>
                  </a:lnTo>
                  <a:lnTo>
                    <a:pt x="38157" y="551304"/>
                  </a:lnTo>
                  <a:lnTo>
                    <a:pt x="152109" y="602147"/>
                  </a:lnTo>
                  <a:lnTo>
                    <a:pt x="271830" y="632382"/>
                  </a:lnTo>
                  <a:lnTo>
                    <a:pt x="327298" y="642378"/>
                  </a:lnTo>
                  <a:lnTo>
                    <a:pt x="276645" y="667248"/>
                  </a:lnTo>
                  <a:lnTo>
                    <a:pt x="174365" y="726561"/>
                  </a:lnTo>
                  <a:lnTo>
                    <a:pt x="94974" y="797367"/>
                  </a:lnTo>
                  <a:lnTo>
                    <a:pt x="112991" y="856717"/>
                  </a:lnTo>
                  <a:lnTo>
                    <a:pt x="257564" y="883864"/>
                  </a:lnTo>
                  <a:lnTo>
                    <a:pt x="456353" y="883649"/>
                  </a:lnTo>
                  <a:lnTo>
                    <a:pt x="632205" y="871908"/>
                  </a:lnTo>
                  <a:lnTo>
                    <a:pt x="707967" y="864476"/>
                  </a:lnTo>
                  <a:lnTo>
                    <a:pt x="1582161" y="1499441"/>
                  </a:lnTo>
                  <a:lnTo>
                    <a:pt x="1753402" y="929510"/>
                  </a:lnTo>
                  <a:lnTo>
                    <a:pt x="781096" y="457399"/>
                  </a:lnTo>
                  <a:lnTo>
                    <a:pt x="771666" y="393556"/>
                  </a:lnTo>
                  <a:lnTo>
                    <a:pt x="742625" y="249035"/>
                  </a:lnTo>
                  <a:lnTo>
                    <a:pt x="692850" y="94346"/>
                  </a:lnTo>
                  <a:lnTo>
                    <a:pt x="621216" y="0"/>
                  </a:lnTo>
                  <a:close/>
                </a:path>
              </a:pathLst>
            </a:custGeom>
            <a:solidFill>
              <a:srgbClr val="C7A88C"/>
            </a:solidFill>
          </p:spPr>
          <p:txBody>
            <a:bodyPr wrap="square" lIns="0" tIns="0" rIns="0" bIns="0" rtlCol="0"/>
            <a:lstStyle/>
            <a:p>
              <a:endParaRPr sz="1092"/>
            </a:p>
          </p:txBody>
        </p:sp>
        <p:sp>
          <p:nvSpPr>
            <p:cNvPr id="21" name="object 21"/>
            <p:cNvSpPr/>
            <p:nvPr/>
          </p:nvSpPr>
          <p:spPr>
            <a:xfrm>
              <a:off x="10831104" y="3641290"/>
              <a:ext cx="332105" cy="99695"/>
            </a:xfrm>
            <a:custGeom>
              <a:avLst/>
              <a:gdLst/>
              <a:ahLst/>
              <a:cxnLst/>
              <a:rect l="l" t="t" r="r" b="b"/>
              <a:pathLst>
                <a:path w="332104" h="99695">
                  <a:moveTo>
                    <a:pt x="304409" y="0"/>
                  </a:moveTo>
                  <a:lnTo>
                    <a:pt x="34197" y="24313"/>
                  </a:lnTo>
                  <a:lnTo>
                    <a:pt x="0" y="85526"/>
                  </a:lnTo>
                  <a:lnTo>
                    <a:pt x="9388" y="89016"/>
                  </a:lnTo>
                  <a:lnTo>
                    <a:pt x="39494" y="95540"/>
                  </a:lnTo>
                  <a:lnTo>
                    <a:pt x="93229" y="99180"/>
                  </a:lnTo>
                  <a:lnTo>
                    <a:pt x="173502" y="94018"/>
                  </a:lnTo>
                  <a:lnTo>
                    <a:pt x="251389" y="79519"/>
                  </a:lnTo>
                  <a:lnTo>
                    <a:pt x="299913" y="62628"/>
                  </a:lnTo>
                  <a:lnTo>
                    <a:pt x="324817" y="48624"/>
                  </a:lnTo>
                  <a:lnTo>
                    <a:pt x="331843" y="42784"/>
                  </a:lnTo>
                  <a:lnTo>
                    <a:pt x="304409" y="0"/>
                  </a:lnTo>
                  <a:close/>
                </a:path>
              </a:pathLst>
            </a:custGeom>
            <a:solidFill>
              <a:srgbClr val="5E3B25"/>
            </a:solidFill>
          </p:spPr>
          <p:txBody>
            <a:bodyPr wrap="square" lIns="0" tIns="0" rIns="0" bIns="0" rtlCol="0"/>
            <a:lstStyle/>
            <a:p>
              <a:endParaRPr sz="1092"/>
            </a:p>
          </p:txBody>
        </p:sp>
        <p:sp>
          <p:nvSpPr>
            <p:cNvPr id="22" name="object 22"/>
            <p:cNvSpPr/>
            <p:nvPr/>
          </p:nvSpPr>
          <p:spPr>
            <a:xfrm>
              <a:off x="10866193" y="3633543"/>
              <a:ext cx="265430" cy="264795"/>
            </a:xfrm>
            <a:custGeom>
              <a:avLst/>
              <a:gdLst/>
              <a:ahLst/>
              <a:cxnLst/>
              <a:rect l="l" t="t" r="r" b="b"/>
              <a:pathLst>
                <a:path w="265429" h="264795">
                  <a:moveTo>
                    <a:pt x="248945" y="0"/>
                  </a:moveTo>
                  <a:lnTo>
                    <a:pt x="0" y="31852"/>
                  </a:lnTo>
                  <a:lnTo>
                    <a:pt x="42386" y="264327"/>
                  </a:lnTo>
                  <a:lnTo>
                    <a:pt x="265321" y="216998"/>
                  </a:lnTo>
                  <a:lnTo>
                    <a:pt x="248945" y="0"/>
                  </a:lnTo>
                  <a:close/>
                </a:path>
              </a:pathLst>
            </a:custGeom>
            <a:solidFill>
              <a:srgbClr val="7A8648"/>
            </a:solidFill>
          </p:spPr>
          <p:txBody>
            <a:bodyPr wrap="square" lIns="0" tIns="0" rIns="0" bIns="0" rtlCol="0"/>
            <a:lstStyle/>
            <a:p>
              <a:endParaRPr sz="1092"/>
            </a:p>
          </p:txBody>
        </p:sp>
        <p:sp>
          <p:nvSpPr>
            <p:cNvPr id="23" name="object 23"/>
            <p:cNvSpPr/>
            <p:nvPr/>
          </p:nvSpPr>
          <p:spPr>
            <a:xfrm>
              <a:off x="10866161" y="3633578"/>
              <a:ext cx="260985" cy="154305"/>
            </a:xfrm>
            <a:custGeom>
              <a:avLst/>
              <a:gdLst/>
              <a:ahLst/>
              <a:cxnLst/>
              <a:rect l="l" t="t" r="r" b="b"/>
              <a:pathLst>
                <a:path w="260984" h="154304">
                  <a:moveTo>
                    <a:pt x="248987" y="0"/>
                  </a:moveTo>
                  <a:lnTo>
                    <a:pt x="0" y="31810"/>
                  </a:lnTo>
                  <a:lnTo>
                    <a:pt x="13371" y="104981"/>
                  </a:lnTo>
                  <a:lnTo>
                    <a:pt x="34249" y="97952"/>
                  </a:lnTo>
                  <a:lnTo>
                    <a:pt x="63478" y="90133"/>
                  </a:lnTo>
                  <a:lnTo>
                    <a:pt x="100519" y="82997"/>
                  </a:lnTo>
                  <a:lnTo>
                    <a:pt x="144833" y="78018"/>
                  </a:lnTo>
                  <a:lnTo>
                    <a:pt x="195941" y="87153"/>
                  </a:lnTo>
                  <a:lnTo>
                    <a:pt x="219702" y="113601"/>
                  </a:lnTo>
                  <a:lnTo>
                    <a:pt x="226410" y="141269"/>
                  </a:lnTo>
                  <a:lnTo>
                    <a:pt x="226359" y="154068"/>
                  </a:lnTo>
                  <a:lnTo>
                    <a:pt x="260473" y="151838"/>
                  </a:lnTo>
                  <a:lnTo>
                    <a:pt x="248987" y="0"/>
                  </a:lnTo>
                  <a:close/>
                </a:path>
              </a:pathLst>
            </a:custGeom>
            <a:solidFill>
              <a:srgbClr val="5C5C1F"/>
            </a:solidFill>
          </p:spPr>
          <p:txBody>
            <a:bodyPr wrap="square" lIns="0" tIns="0" rIns="0" bIns="0" rtlCol="0"/>
            <a:lstStyle/>
            <a:p>
              <a:endParaRPr sz="1092"/>
            </a:p>
          </p:txBody>
        </p:sp>
        <p:sp>
          <p:nvSpPr>
            <p:cNvPr id="24" name="object 24"/>
            <p:cNvSpPr/>
            <p:nvPr/>
          </p:nvSpPr>
          <p:spPr>
            <a:xfrm>
              <a:off x="10648890" y="3755611"/>
              <a:ext cx="671195" cy="1374775"/>
            </a:xfrm>
            <a:custGeom>
              <a:avLst/>
              <a:gdLst/>
              <a:ahLst/>
              <a:cxnLst/>
              <a:rect l="l" t="t" r="r" b="b"/>
              <a:pathLst>
                <a:path w="671195" h="1374775">
                  <a:moveTo>
                    <a:pt x="493524" y="0"/>
                  </a:moveTo>
                  <a:lnTo>
                    <a:pt x="0" y="81023"/>
                  </a:lnTo>
                  <a:lnTo>
                    <a:pt x="217616" y="1374701"/>
                  </a:lnTo>
                  <a:lnTo>
                    <a:pt x="671068" y="1353613"/>
                  </a:lnTo>
                  <a:lnTo>
                    <a:pt x="493524" y="0"/>
                  </a:lnTo>
                  <a:close/>
                </a:path>
              </a:pathLst>
            </a:custGeom>
            <a:solidFill>
              <a:srgbClr val="96A06F"/>
            </a:solidFill>
          </p:spPr>
          <p:txBody>
            <a:bodyPr wrap="square" lIns="0" tIns="0" rIns="0" bIns="0" rtlCol="0"/>
            <a:lstStyle/>
            <a:p>
              <a:endParaRPr sz="1092"/>
            </a:p>
          </p:txBody>
        </p:sp>
        <p:sp>
          <p:nvSpPr>
            <p:cNvPr id="25" name="object 25"/>
            <p:cNvSpPr/>
            <p:nvPr/>
          </p:nvSpPr>
          <p:spPr>
            <a:xfrm>
              <a:off x="11142383" y="3755631"/>
              <a:ext cx="330835" cy="1353820"/>
            </a:xfrm>
            <a:custGeom>
              <a:avLst/>
              <a:gdLst/>
              <a:ahLst/>
              <a:cxnLst/>
              <a:rect l="l" t="t" r="r" b="b"/>
              <a:pathLst>
                <a:path w="330834" h="1353820">
                  <a:moveTo>
                    <a:pt x="0" y="0"/>
                  </a:moveTo>
                  <a:lnTo>
                    <a:pt x="177586" y="1353602"/>
                  </a:lnTo>
                  <a:lnTo>
                    <a:pt x="330565" y="1259511"/>
                  </a:lnTo>
                  <a:lnTo>
                    <a:pt x="198925" y="21381"/>
                  </a:lnTo>
                  <a:lnTo>
                    <a:pt x="0" y="0"/>
                  </a:lnTo>
                  <a:close/>
                </a:path>
              </a:pathLst>
            </a:custGeom>
            <a:solidFill>
              <a:srgbClr val="7A8648"/>
            </a:solidFill>
          </p:spPr>
          <p:txBody>
            <a:bodyPr wrap="square" lIns="0" tIns="0" rIns="0" bIns="0" rtlCol="0"/>
            <a:lstStyle/>
            <a:p>
              <a:endParaRPr sz="1092"/>
            </a:p>
          </p:txBody>
        </p:sp>
        <p:sp>
          <p:nvSpPr>
            <p:cNvPr id="26" name="object 26"/>
            <p:cNvSpPr/>
            <p:nvPr/>
          </p:nvSpPr>
          <p:spPr>
            <a:xfrm>
              <a:off x="10796728" y="3496554"/>
              <a:ext cx="366395" cy="230504"/>
            </a:xfrm>
            <a:custGeom>
              <a:avLst/>
              <a:gdLst/>
              <a:ahLst/>
              <a:cxnLst/>
              <a:rect l="l" t="t" r="r" b="b"/>
              <a:pathLst>
                <a:path w="366395" h="230504">
                  <a:moveTo>
                    <a:pt x="246018" y="0"/>
                  </a:moveTo>
                  <a:lnTo>
                    <a:pt x="169994" y="2374"/>
                  </a:lnTo>
                  <a:lnTo>
                    <a:pt x="95747" y="18528"/>
                  </a:lnTo>
                  <a:lnTo>
                    <a:pt x="42609" y="42275"/>
                  </a:lnTo>
                  <a:lnTo>
                    <a:pt x="10666" y="63754"/>
                  </a:lnTo>
                  <a:lnTo>
                    <a:pt x="0" y="73105"/>
                  </a:lnTo>
                  <a:lnTo>
                    <a:pt x="34375" y="230263"/>
                  </a:lnTo>
                  <a:lnTo>
                    <a:pt x="47922" y="225350"/>
                  </a:lnTo>
                  <a:lnTo>
                    <a:pt x="84566" y="213593"/>
                  </a:lnTo>
                  <a:lnTo>
                    <a:pt x="138313" y="199465"/>
                  </a:lnTo>
                  <a:lnTo>
                    <a:pt x="203166" y="187437"/>
                  </a:lnTo>
                  <a:lnTo>
                    <a:pt x="269186" y="181827"/>
                  </a:lnTo>
                  <a:lnTo>
                    <a:pt x="320731" y="182480"/>
                  </a:lnTo>
                  <a:lnTo>
                    <a:pt x="354256" y="185633"/>
                  </a:lnTo>
                  <a:lnTo>
                    <a:pt x="366219" y="187521"/>
                  </a:lnTo>
                  <a:lnTo>
                    <a:pt x="351381" y="19913"/>
                  </a:lnTo>
                  <a:lnTo>
                    <a:pt x="338934" y="15468"/>
                  </a:lnTo>
                  <a:lnTo>
                    <a:pt x="303071" y="6597"/>
                  </a:lnTo>
                  <a:lnTo>
                    <a:pt x="246018" y="0"/>
                  </a:lnTo>
                  <a:close/>
                </a:path>
              </a:pathLst>
            </a:custGeom>
            <a:solidFill>
              <a:srgbClr val="854F3B"/>
            </a:solidFill>
          </p:spPr>
          <p:txBody>
            <a:bodyPr wrap="square" lIns="0" tIns="0" rIns="0" bIns="0" rtlCol="0"/>
            <a:lstStyle/>
            <a:p>
              <a:endParaRPr sz="1092"/>
            </a:p>
          </p:txBody>
        </p:sp>
        <p:sp>
          <p:nvSpPr>
            <p:cNvPr id="27" name="object 27"/>
            <p:cNvSpPr/>
            <p:nvPr/>
          </p:nvSpPr>
          <p:spPr>
            <a:xfrm>
              <a:off x="10993831" y="3496354"/>
              <a:ext cx="130175" cy="185420"/>
            </a:xfrm>
            <a:custGeom>
              <a:avLst/>
              <a:gdLst/>
              <a:ahLst/>
              <a:cxnLst/>
              <a:rect l="l" t="t" r="r" b="b"/>
              <a:pathLst>
                <a:path w="130175" h="185420">
                  <a:moveTo>
                    <a:pt x="58051" y="182829"/>
                  </a:moveTo>
                  <a:lnTo>
                    <a:pt x="27787" y="0"/>
                  </a:lnTo>
                  <a:lnTo>
                    <a:pt x="14249" y="152"/>
                  </a:lnTo>
                  <a:lnTo>
                    <a:pt x="0" y="723"/>
                  </a:lnTo>
                  <a:lnTo>
                    <a:pt x="26631" y="185356"/>
                  </a:lnTo>
                  <a:lnTo>
                    <a:pt x="50469" y="183299"/>
                  </a:lnTo>
                  <a:lnTo>
                    <a:pt x="58051" y="182829"/>
                  </a:lnTo>
                  <a:close/>
                </a:path>
                <a:path w="130175" h="185420">
                  <a:moveTo>
                    <a:pt x="129946" y="183197"/>
                  </a:moveTo>
                  <a:lnTo>
                    <a:pt x="116319" y="9118"/>
                  </a:lnTo>
                  <a:lnTo>
                    <a:pt x="102489" y="6337"/>
                  </a:lnTo>
                  <a:lnTo>
                    <a:pt x="86614" y="3848"/>
                  </a:lnTo>
                  <a:lnTo>
                    <a:pt x="104279" y="182003"/>
                  </a:lnTo>
                  <a:lnTo>
                    <a:pt x="124040" y="182791"/>
                  </a:lnTo>
                  <a:lnTo>
                    <a:pt x="129946" y="183197"/>
                  </a:lnTo>
                  <a:close/>
                </a:path>
              </a:pathLst>
            </a:custGeom>
            <a:solidFill>
              <a:srgbClr val="5E3B25"/>
            </a:solidFill>
          </p:spPr>
          <p:txBody>
            <a:bodyPr wrap="square" lIns="0" tIns="0" rIns="0" bIns="0" rtlCol="0"/>
            <a:lstStyle/>
            <a:p>
              <a:endParaRPr sz="1092"/>
            </a:p>
          </p:txBody>
        </p:sp>
        <p:sp>
          <p:nvSpPr>
            <p:cNvPr id="28" name="object 28"/>
            <p:cNvSpPr/>
            <p:nvPr/>
          </p:nvSpPr>
          <p:spPr>
            <a:xfrm>
              <a:off x="10840016" y="3504874"/>
              <a:ext cx="131450" cy="209079"/>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29" name="object 29"/>
            <p:cNvSpPr/>
            <p:nvPr/>
          </p:nvSpPr>
          <p:spPr>
            <a:xfrm>
              <a:off x="10689035" y="3989220"/>
              <a:ext cx="598170" cy="912494"/>
            </a:xfrm>
            <a:custGeom>
              <a:avLst/>
              <a:gdLst/>
              <a:ahLst/>
              <a:cxnLst/>
              <a:rect l="l" t="t" r="r" b="b"/>
              <a:pathLst>
                <a:path w="598170" h="912495">
                  <a:moveTo>
                    <a:pt x="484016" y="0"/>
                  </a:moveTo>
                  <a:lnTo>
                    <a:pt x="0" y="85955"/>
                  </a:lnTo>
                  <a:lnTo>
                    <a:pt x="139011" y="912495"/>
                  </a:lnTo>
                  <a:lnTo>
                    <a:pt x="597688" y="866758"/>
                  </a:lnTo>
                  <a:lnTo>
                    <a:pt x="484016" y="0"/>
                  </a:lnTo>
                  <a:close/>
                </a:path>
              </a:pathLst>
            </a:custGeom>
            <a:solidFill>
              <a:srgbClr val="B8BF9E"/>
            </a:solidFill>
          </p:spPr>
          <p:txBody>
            <a:bodyPr wrap="square" lIns="0" tIns="0" rIns="0" bIns="0" rtlCol="0"/>
            <a:lstStyle/>
            <a:p>
              <a:endParaRPr sz="1092"/>
            </a:p>
          </p:txBody>
        </p:sp>
        <p:sp>
          <p:nvSpPr>
            <p:cNvPr id="30" name="object 30"/>
            <p:cNvSpPr/>
            <p:nvPr/>
          </p:nvSpPr>
          <p:spPr>
            <a:xfrm>
              <a:off x="10703014" y="4059674"/>
              <a:ext cx="574675" cy="768350"/>
            </a:xfrm>
            <a:custGeom>
              <a:avLst/>
              <a:gdLst/>
              <a:ahLst/>
              <a:cxnLst/>
              <a:rect l="l" t="t" r="r" b="b"/>
              <a:pathLst>
                <a:path w="574675" h="768350">
                  <a:moveTo>
                    <a:pt x="479294" y="0"/>
                  </a:moveTo>
                  <a:lnTo>
                    <a:pt x="0" y="98813"/>
                  </a:lnTo>
                  <a:lnTo>
                    <a:pt x="112593" y="767945"/>
                  </a:lnTo>
                  <a:lnTo>
                    <a:pt x="574191" y="723402"/>
                  </a:lnTo>
                  <a:lnTo>
                    <a:pt x="479294" y="0"/>
                  </a:lnTo>
                  <a:close/>
                </a:path>
              </a:pathLst>
            </a:custGeom>
            <a:solidFill>
              <a:srgbClr val="FFFFE8"/>
            </a:solidFill>
          </p:spPr>
          <p:txBody>
            <a:bodyPr wrap="square" lIns="0" tIns="0" rIns="0" bIns="0" rtlCol="0"/>
            <a:lstStyle/>
            <a:p>
              <a:endParaRPr sz="1092"/>
            </a:p>
          </p:txBody>
        </p:sp>
        <p:sp>
          <p:nvSpPr>
            <p:cNvPr id="31" name="object 31"/>
            <p:cNvSpPr/>
            <p:nvPr/>
          </p:nvSpPr>
          <p:spPr>
            <a:xfrm>
              <a:off x="10828142" y="4284421"/>
              <a:ext cx="372454" cy="422726"/>
            </a:xfrm>
            <a:prstGeom prst="rect">
              <a:avLst/>
            </a:prstGeom>
            <a:blipFill>
              <a:blip r:embed="rId7"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32" name="object 32"/>
            <p:cNvSpPr/>
            <p:nvPr/>
          </p:nvSpPr>
          <p:spPr>
            <a:xfrm>
              <a:off x="11173042" y="3989220"/>
              <a:ext cx="227329" cy="866775"/>
            </a:xfrm>
            <a:custGeom>
              <a:avLst/>
              <a:gdLst/>
              <a:ahLst/>
              <a:cxnLst/>
              <a:rect l="l" t="t" r="r" b="b"/>
              <a:pathLst>
                <a:path w="227329" h="866775">
                  <a:moveTo>
                    <a:pt x="0" y="0"/>
                  </a:moveTo>
                  <a:lnTo>
                    <a:pt x="113671" y="866748"/>
                  </a:lnTo>
                  <a:lnTo>
                    <a:pt x="227082" y="814969"/>
                  </a:lnTo>
                  <a:lnTo>
                    <a:pt x="135231" y="6261"/>
                  </a:lnTo>
                  <a:lnTo>
                    <a:pt x="0" y="0"/>
                  </a:lnTo>
                  <a:close/>
                </a:path>
              </a:pathLst>
            </a:custGeom>
            <a:solidFill>
              <a:srgbClr val="96A06F"/>
            </a:solidFill>
          </p:spPr>
          <p:txBody>
            <a:bodyPr wrap="square" lIns="0" tIns="0" rIns="0" bIns="0" rtlCol="0"/>
            <a:lstStyle/>
            <a:p>
              <a:endParaRPr sz="1092"/>
            </a:p>
          </p:txBody>
        </p:sp>
        <p:sp>
          <p:nvSpPr>
            <p:cNvPr id="33" name="object 33"/>
            <p:cNvSpPr/>
            <p:nvPr/>
          </p:nvSpPr>
          <p:spPr>
            <a:xfrm>
              <a:off x="11182288" y="4057296"/>
              <a:ext cx="191770" cy="725805"/>
            </a:xfrm>
            <a:custGeom>
              <a:avLst/>
              <a:gdLst/>
              <a:ahLst/>
              <a:cxnLst/>
              <a:rect l="l" t="t" r="r" b="b"/>
              <a:pathLst>
                <a:path w="191770" h="725804">
                  <a:moveTo>
                    <a:pt x="100216" y="0"/>
                  </a:moveTo>
                  <a:lnTo>
                    <a:pt x="0" y="2397"/>
                  </a:lnTo>
                  <a:lnTo>
                    <a:pt x="94897" y="725799"/>
                  </a:lnTo>
                  <a:lnTo>
                    <a:pt x="191690" y="698240"/>
                  </a:lnTo>
                  <a:lnTo>
                    <a:pt x="100216" y="0"/>
                  </a:lnTo>
                  <a:close/>
                </a:path>
              </a:pathLst>
            </a:custGeom>
            <a:solidFill>
              <a:srgbClr val="E6E3C1"/>
            </a:solidFill>
          </p:spPr>
          <p:txBody>
            <a:bodyPr wrap="square" lIns="0" tIns="0" rIns="0" bIns="0" rtlCol="0"/>
            <a:lstStyle/>
            <a:p>
              <a:endParaRPr sz="1092"/>
            </a:p>
          </p:txBody>
        </p:sp>
        <p:sp>
          <p:nvSpPr>
            <p:cNvPr id="34" name="object 34"/>
            <p:cNvSpPr/>
            <p:nvPr/>
          </p:nvSpPr>
          <p:spPr>
            <a:xfrm>
              <a:off x="12095998" y="4599974"/>
              <a:ext cx="4122420" cy="3115945"/>
            </a:xfrm>
            <a:custGeom>
              <a:avLst/>
              <a:gdLst/>
              <a:ahLst/>
              <a:cxnLst/>
              <a:rect l="l" t="t" r="r" b="b"/>
              <a:pathLst>
                <a:path w="4122419" h="3115945">
                  <a:moveTo>
                    <a:pt x="0" y="0"/>
                  </a:moveTo>
                  <a:lnTo>
                    <a:pt x="242432" y="984430"/>
                  </a:lnTo>
                  <a:lnTo>
                    <a:pt x="1104835" y="738281"/>
                  </a:lnTo>
                  <a:lnTo>
                    <a:pt x="505953" y="2379278"/>
                  </a:lnTo>
                  <a:lnTo>
                    <a:pt x="560613" y="2428635"/>
                  </a:lnTo>
                  <a:lnTo>
                    <a:pt x="727111" y="2558757"/>
                  </a:lnTo>
                  <a:lnTo>
                    <a:pt x="1009219" y="2742715"/>
                  </a:lnTo>
                  <a:lnTo>
                    <a:pt x="1410710" y="2953585"/>
                  </a:lnTo>
                  <a:lnTo>
                    <a:pt x="1896019" y="3091773"/>
                  </a:lnTo>
                  <a:lnTo>
                    <a:pt x="2362617" y="3115924"/>
                  </a:lnTo>
                  <a:lnTo>
                    <a:pt x="2713623" y="3086256"/>
                  </a:lnTo>
                  <a:lnTo>
                    <a:pt x="2852153" y="3062985"/>
                  </a:lnTo>
                  <a:lnTo>
                    <a:pt x="3160416" y="1093914"/>
                  </a:lnTo>
                  <a:lnTo>
                    <a:pt x="3813527" y="1299080"/>
                  </a:lnTo>
                  <a:lnTo>
                    <a:pt x="3845643" y="1270862"/>
                  </a:lnTo>
                  <a:lnTo>
                    <a:pt x="3922319" y="1186215"/>
                  </a:lnTo>
                  <a:lnTo>
                    <a:pt x="4014047" y="1045150"/>
                  </a:lnTo>
                  <a:lnTo>
                    <a:pt x="4091320" y="847680"/>
                  </a:lnTo>
                  <a:lnTo>
                    <a:pt x="4122070" y="622559"/>
                  </a:lnTo>
                  <a:lnTo>
                    <a:pt x="4111734" y="420416"/>
                  </a:lnTo>
                  <a:lnTo>
                    <a:pt x="4086400" y="274643"/>
                  </a:lnTo>
                  <a:lnTo>
                    <a:pt x="4072158" y="218632"/>
                  </a:lnTo>
                  <a:lnTo>
                    <a:pt x="2731581" y="204998"/>
                  </a:lnTo>
                  <a:lnTo>
                    <a:pt x="2266591" y="343618"/>
                  </a:lnTo>
                  <a:lnTo>
                    <a:pt x="1891595" y="288711"/>
                  </a:lnTo>
                  <a:lnTo>
                    <a:pt x="1641211" y="164597"/>
                  </a:lnTo>
                  <a:lnTo>
                    <a:pt x="1550057" y="95599"/>
                  </a:lnTo>
                  <a:lnTo>
                    <a:pt x="0" y="0"/>
                  </a:lnTo>
                  <a:close/>
                </a:path>
              </a:pathLst>
            </a:custGeom>
            <a:solidFill>
              <a:srgbClr val="FFFFE8"/>
            </a:solidFill>
          </p:spPr>
          <p:txBody>
            <a:bodyPr wrap="square" lIns="0" tIns="0" rIns="0" bIns="0" rtlCol="0"/>
            <a:lstStyle/>
            <a:p>
              <a:endParaRPr sz="1092"/>
            </a:p>
          </p:txBody>
        </p:sp>
        <p:sp>
          <p:nvSpPr>
            <p:cNvPr id="35" name="object 35"/>
            <p:cNvSpPr/>
            <p:nvPr/>
          </p:nvSpPr>
          <p:spPr>
            <a:xfrm>
              <a:off x="13207231" y="4938318"/>
              <a:ext cx="2063114" cy="593090"/>
            </a:xfrm>
            <a:custGeom>
              <a:avLst/>
              <a:gdLst/>
              <a:ahLst/>
              <a:cxnLst/>
              <a:rect l="l" t="t" r="r" b="b"/>
              <a:pathLst>
                <a:path w="2063115" h="593089">
                  <a:moveTo>
                    <a:pt x="34292" y="0"/>
                  </a:moveTo>
                  <a:lnTo>
                    <a:pt x="0" y="133367"/>
                  </a:lnTo>
                  <a:lnTo>
                    <a:pt x="89843" y="190559"/>
                  </a:lnTo>
                  <a:lnTo>
                    <a:pt x="335460" y="321767"/>
                  </a:lnTo>
                  <a:lnTo>
                    <a:pt x="700980" y="466439"/>
                  </a:lnTo>
                  <a:lnTo>
                    <a:pt x="1150530" y="564024"/>
                  </a:lnTo>
                  <a:lnTo>
                    <a:pt x="1562841" y="592713"/>
                  </a:lnTo>
                  <a:lnTo>
                    <a:pt x="1846394" y="585823"/>
                  </a:lnTo>
                  <a:lnTo>
                    <a:pt x="2010036" y="565472"/>
                  </a:lnTo>
                  <a:lnTo>
                    <a:pt x="2062617" y="553773"/>
                  </a:lnTo>
                  <a:lnTo>
                    <a:pt x="2054084" y="389768"/>
                  </a:lnTo>
                  <a:lnTo>
                    <a:pt x="1951589" y="396476"/>
                  </a:lnTo>
                  <a:lnTo>
                    <a:pt x="1693486" y="405081"/>
                  </a:lnTo>
                  <a:lnTo>
                    <a:pt x="1353841" y="398302"/>
                  </a:lnTo>
                  <a:lnTo>
                    <a:pt x="1006723" y="358858"/>
                  </a:lnTo>
                  <a:lnTo>
                    <a:pt x="671224" y="268242"/>
                  </a:lnTo>
                  <a:lnTo>
                    <a:pt x="357346" y="148723"/>
                  </a:lnTo>
                  <a:lnTo>
                    <a:pt x="125049" y="44556"/>
                  </a:lnTo>
                  <a:lnTo>
                    <a:pt x="34292" y="0"/>
                  </a:lnTo>
                  <a:close/>
                </a:path>
              </a:pathLst>
            </a:custGeom>
            <a:solidFill>
              <a:srgbClr val="B8BF9E"/>
            </a:solidFill>
          </p:spPr>
          <p:txBody>
            <a:bodyPr wrap="square" lIns="0" tIns="0" rIns="0" bIns="0" rtlCol="0"/>
            <a:lstStyle/>
            <a:p>
              <a:endParaRPr sz="1092"/>
            </a:p>
          </p:txBody>
        </p:sp>
        <p:sp>
          <p:nvSpPr>
            <p:cNvPr id="36" name="object 36"/>
            <p:cNvSpPr/>
            <p:nvPr/>
          </p:nvSpPr>
          <p:spPr>
            <a:xfrm>
              <a:off x="12302358" y="1413575"/>
              <a:ext cx="4017176" cy="6302324"/>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a:p>
          </p:txBody>
        </p:sp>
        <p:sp>
          <p:nvSpPr>
            <p:cNvPr id="37" name="object 37"/>
            <p:cNvSpPr/>
            <p:nvPr/>
          </p:nvSpPr>
          <p:spPr>
            <a:xfrm>
              <a:off x="11140028" y="4202410"/>
              <a:ext cx="322580" cy="339090"/>
            </a:xfrm>
            <a:custGeom>
              <a:avLst/>
              <a:gdLst/>
              <a:ahLst/>
              <a:cxnLst/>
              <a:rect l="l" t="t" r="r" b="b"/>
              <a:pathLst>
                <a:path w="322579" h="339089">
                  <a:moveTo>
                    <a:pt x="89699" y="0"/>
                  </a:moveTo>
                  <a:lnTo>
                    <a:pt x="0" y="27993"/>
                  </a:lnTo>
                  <a:lnTo>
                    <a:pt x="9837" y="114275"/>
                  </a:lnTo>
                  <a:lnTo>
                    <a:pt x="122371" y="216950"/>
                  </a:lnTo>
                  <a:lnTo>
                    <a:pt x="252385" y="302867"/>
                  </a:lnTo>
                  <a:lnTo>
                    <a:pt x="314660" y="338873"/>
                  </a:lnTo>
                  <a:lnTo>
                    <a:pt x="322461" y="90190"/>
                  </a:lnTo>
                  <a:lnTo>
                    <a:pt x="285181" y="67901"/>
                  </a:lnTo>
                  <a:lnTo>
                    <a:pt x="196177" y="25570"/>
                  </a:lnTo>
                  <a:lnTo>
                    <a:pt x="89699" y="0"/>
                  </a:lnTo>
                  <a:close/>
                </a:path>
              </a:pathLst>
            </a:custGeom>
            <a:solidFill>
              <a:srgbClr val="C7A88C"/>
            </a:solidFill>
          </p:spPr>
          <p:txBody>
            <a:bodyPr wrap="square" lIns="0" tIns="0" rIns="0" bIns="0" rtlCol="0"/>
            <a:lstStyle/>
            <a:p>
              <a:endParaRPr sz="1092"/>
            </a:p>
          </p:txBody>
        </p:sp>
      </p:grpSp>
      <p:grpSp>
        <p:nvGrpSpPr>
          <p:cNvPr id="38" name="object 38"/>
          <p:cNvGrpSpPr/>
          <p:nvPr/>
        </p:nvGrpSpPr>
        <p:grpSpPr>
          <a:xfrm>
            <a:off x="443121" y="212815"/>
            <a:ext cx="6719959" cy="5859591"/>
            <a:chOff x="1412930" y="971018"/>
            <a:chExt cx="9881860" cy="7742017"/>
          </a:xfrm>
        </p:grpSpPr>
        <p:sp>
          <p:nvSpPr>
            <p:cNvPr id="39" name="object 39"/>
            <p:cNvSpPr/>
            <p:nvPr/>
          </p:nvSpPr>
          <p:spPr>
            <a:xfrm>
              <a:off x="1413569" y="1141326"/>
              <a:ext cx="9151553" cy="7214440"/>
            </a:xfrm>
            <a:prstGeom prst="rect">
              <a:avLst/>
            </a:prstGeom>
            <a:blipFill>
              <a:blip r:embed="rId9" cstate="print"/>
              <a:stretch>
                <a:fillRect/>
              </a:stretch>
            </a:blipFill>
          </p:spPr>
          <p:txBody>
            <a:bodyPr wrap="square" lIns="0" tIns="0" rIns="0" bIns="0" rtlCol="0"/>
            <a:lstStyle/>
            <a:p>
              <a:endParaRPr sz="1092"/>
            </a:p>
          </p:txBody>
        </p:sp>
        <p:sp>
          <p:nvSpPr>
            <p:cNvPr id="40" name="object 40"/>
            <p:cNvSpPr/>
            <p:nvPr/>
          </p:nvSpPr>
          <p:spPr>
            <a:xfrm>
              <a:off x="1412930" y="971018"/>
              <a:ext cx="9881860" cy="7742017"/>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092" dirty="0"/>
            </a:p>
          </p:txBody>
        </p:sp>
      </p:grpSp>
      <p:sp>
        <p:nvSpPr>
          <p:cNvPr id="42" name="object 42"/>
          <p:cNvSpPr txBox="1"/>
          <p:nvPr/>
        </p:nvSpPr>
        <p:spPr>
          <a:xfrm>
            <a:off x="5248489" y="6607493"/>
            <a:ext cx="1694284" cy="224006"/>
          </a:xfrm>
          <a:prstGeom prst="rect">
            <a:avLst/>
          </a:prstGeom>
        </p:spPr>
        <p:txBody>
          <a:bodyPr vert="horz" wrap="square" lIns="0" tIns="9242" rIns="0" bIns="0" rtlCol="0">
            <a:spAutoFit/>
          </a:bodyPr>
          <a:lstStyle/>
          <a:p>
            <a:pPr marL="7701">
              <a:spcBef>
                <a:spcPts val="73"/>
              </a:spcBef>
            </a:pPr>
            <a:r>
              <a:rPr sz="1395" dirty="0">
                <a:solidFill>
                  <a:srgbClr val="EE3734"/>
                </a:solidFill>
                <a:latin typeface="Century Gothic"/>
                <a:cs typeface="Century Gothic"/>
                <a:hlinkClick r:id="rId11"/>
              </a:rPr>
              <a:t>www.planbee.com</a:t>
            </a:r>
            <a:endParaRPr sz="1395">
              <a:latin typeface="Century Gothic"/>
              <a:cs typeface="Century Gothic"/>
            </a:endParaRPr>
          </a:p>
        </p:txBody>
      </p:sp>
      <p:sp>
        <p:nvSpPr>
          <p:cNvPr id="43" name="TextBox 42">
            <a:extLst>
              <a:ext uri="{FF2B5EF4-FFF2-40B4-BE49-F238E27FC236}">
                <a16:creationId xmlns:a16="http://schemas.microsoft.com/office/drawing/2014/main" id="{5C168982-F048-4312-B7E5-909B9C387A1A}"/>
              </a:ext>
            </a:extLst>
          </p:cNvPr>
          <p:cNvSpPr txBox="1"/>
          <p:nvPr/>
        </p:nvSpPr>
        <p:spPr>
          <a:xfrm>
            <a:off x="1197979" y="688347"/>
            <a:ext cx="4958014" cy="4572021"/>
          </a:xfrm>
          <a:prstGeom prst="rect">
            <a:avLst/>
          </a:prstGeom>
          <a:noFill/>
        </p:spPr>
        <p:txBody>
          <a:bodyPr wrap="square" rtlCol="0">
            <a:spAutoFit/>
          </a:bodyPr>
          <a:lstStyle/>
          <a:p>
            <a:pPr algn="ctr"/>
            <a:r>
              <a:rPr lang="en-GB" sz="2426" dirty="0">
                <a:solidFill>
                  <a:srgbClr val="FF0000"/>
                </a:solidFill>
              </a:rPr>
              <a:t>What are you having for dinner tonight? Will it include vegetables? If so perhaps you can ask a parent if you can join in and help.</a:t>
            </a:r>
          </a:p>
          <a:p>
            <a:pPr algn="ctr"/>
            <a:r>
              <a:rPr lang="en-GB" sz="2426" dirty="0">
                <a:solidFill>
                  <a:srgbClr val="FF0000"/>
                </a:solidFill>
              </a:rPr>
              <a:t>Todays activity I would like you to make a collage of seasonal vegetables on your chosen season. You can get photos from magazines, newspapers or the internet. If you do not have access to the above then you can make a poster of seasonal vegetables from the season of your choice. </a:t>
            </a:r>
          </a:p>
        </p:txBody>
      </p:sp>
      <p:pic>
        <p:nvPicPr>
          <p:cNvPr id="41" name="Recorded Sound">
            <a:hlinkClick r:id="" action="ppaction://media"/>
            <a:extLst>
              <a:ext uri="{FF2B5EF4-FFF2-40B4-BE49-F238E27FC236}">
                <a16:creationId xmlns:a16="http://schemas.microsoft.com/office/drawing/2014/main" id="{3AE21660-23AF-43D9-8286-0A1E246EB015}"/>
              </a:ext>
            </a:extLst>
          </p:cNvPr>
          <p:cNvPicPr>
            <a:picLocks noChangeAspect="1"/>
          </p:cNvPicPr>
          <p:nvPr>
            <a:audioFile r:link="rId3"/>
            <p:extLst>
              <p:ext uri="{DAA4B4D4-6D71-4841-9C94-3DE7FCFB9230}">
                <p14:media xmlns:p14="http://schemas.microsoft.com/office/powerpoint/2010/main" r:embed="rId2"/>
              </p:ext>
            </p:extLst>
          </p:nvPr>
        </p:nvPicPr>
        <p:blipFill>
          <a:blip r:embed="rId12">
            <a:duotone>
              <a:prstClr val="black"/>
              <a:schemeClr val="accent2">
                <a:tint val="45000"/>
                <a:satMod val="400000"/>
              </a:schemeClr>
            </a:duotone>
          </a:blip>
          <a:stretch>
            <a:fillRect/>
          </a:stretch>
        </p:blipFill>
        <p:spPr>
          <a:xfrm>
            <a:off x="6445225" y="167985"/>
            <a:ext cx="1509547" cy="1509547"/>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007"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E3734"/>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245</Words>
  <Application>Microsoft Office PowerPoint</Application>
  <PresentationFormat>Widescreen</PresentationFormat>
  <Paragraphs>30</Paragraphs>
  <Slides>5</Slides>
  <Notes>0</Notes>
  <HiddenSlides>0</HiddenSlides>
  <MMClips>5</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Calibri Light</vt:lpstr>
      <vt:lpstr>Century Gothic</vt:lpstr>
      <vt:lpstr>Copperplate Gothic Light</vt:lpstr>
      <vt:lpstr>Gill Sans MT</vt:lpstr>
      <vt:lpstr>Office Theme</vt:lpstr>
      <vt:lpstr>1_Office Theme</vt:lpstr>
      <vt:lpstr>PowerPoint Presentation</vt:lpstr>
      <vt:lpstr>PowerPoint Presentation</vt:lpstr>
      <vt:lpstr>PowerPoint Presentation</vt:lpstr>
      <vt:lpstr>Vegetables are versatile! They can be eaten raw or  cooked, on their own or as ingredients in a meal.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Andrews</dc:creator>
  <cp:lastModifiedBy>Emma Andrews</cp:lastModifiedBy>
  <cp:revision>1</cp:revision>
  <dcterms:created xsi:type="dcterms:W3CDTF">2021-02-25T08:12:10Z</dcterms:created>
  <dcterms:modified xsi:type="dcterms:W3CDTF">2021-02-25T08:13:55Z</dcterms:modified>
</cp:coreProperties>
</file>