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60" r:id="rId3"/>
    <p:sldId id="261" r:id="rId4"/>
    <p:sldId id="258" r:id="rId5"/>
    <p:sldId id="262" r:id="rId6"/>
    <p:sldId id="263" r:id="rId7"/>
  </p:sldIdLst>
  <p:sldSz cx="10160000" cy="7620000"/>
  <p:notesSz cx="6858000" cy="9144000"/>
  <p:embeddedFontLst>
    <p:embeddedFont>
      <p:font typeface="Calibri" panose="020F0502020204030204" pitchFamily="34" charset="0"/>
      <p:regular r:id="rId8"/>
      <p:bold r:id="rId9"/>
      <p:italic r:id="rId10"/>
      <p:boldItalic r:id="rId11"/>
    </p:embeddedFont>
    <p:embeddedFont>
      <p:font typeface="Calibri Light" panose="020F0302020204030204" pitchFamily="34" charset="0"/>
      <p:regular r:id="rId12"/>
      <p:italic r:id="rId13"/>
    </p:embeddedFont>
    <p:embeddedFont>
      <p:font typeface="Comic Sans MS" panose="030F0702030302020204" pitchFamily="66" charset="0"/>
      <p:regular r:id="rId14"/>
      <p:bold r:id="rId15"/>
      <p:italic r:id="rId16"/>
      <p:boldItalic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6" d="100"/>
          <a:sy n="66" d="100"/>
        </p:scale>
        <p:origin x="57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font" Target="fonts/font6.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5.fntdata"/><Relationship Id="rId17"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9.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font" Target="fonts/font8.fntdata"/><Relationship Id="rId10" Type="http://schemas.openxmlformats.org/officeDocument/2006/relationships/font" Target="fonts/font3.fntdata"/><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font" Target="fonts/font2.fntdata"/><Relationship Id="rId14" Type="http://schemas.openxmlformats.org/officeDocument/2006/relationships/font" Target="fonts/font7.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18200-1498-4DE0-B7CA-6F7BA4263F74}"/>
              </a:ext>
            </a:extLst>
          </p:cNvPr>
          <p:cNvSpPr>
            <a:spLocks noGrp="1"/>
          </p:cNvSpPr>
          <p:nvPr>
            <p:ph type="ctrTitle"/>
          </p:nvPr>
        </p:nvSpPr>
        <p:spPr>
          <a:xfrm>
            <a:off x="1270000" y="1247070"/>
            <a:ext cx="7620000" cy="2652889"/>
          </a:xfrm>
        </p:spPr>
        <p:txBody>
          <a:bodyPr anchor="b"/>
          <a:lstStyle>
            <a:lvl1pPr algn="ctr">
              <a:defRPr sz="5000"/>
            </a:lvl1pPr>
          </a:lstStyle>
          <a:p>
            <a:r>
              <a:rPr lang="en-US"/>
              <a:t>Click to edit Master title style</a:t>
            </a:r>
          </a:p>
        </p:txBody>
      </p:sp>
      <p:sp>
        <p:nvSpPr>
          <p:cNvPr id="3" name="Subtitle 2">
            <a:extLst>
              <a:ext uri="{FF2B5EF4-FFF2-40B4-BE49-F238E27FC236}">
                <a16:creationId xmlns:a16="http://schemas.microsoft.com/office/drawing/2014/main" id="{4C1F4231-D1C4-4545-BAE6-B6A34F926BF2}"/>
              </a:ext>
            </a:extLst>
          </p:cNvPr>
          <p:cNvSpPr>
            <a:spLocks noGrp="1"/>
          </p:cNvSpPr>
          <p:nvPr>
            <p:ph type="subTitle" idx="1"/>
          </p:nvPr>
        </p:nvSpPr>
        <p:spPr>
          <a:xfrm>
            <a:off x="1270000" y="4002264"/>
            <a:ext cx="7620000" cy="1839736"/>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en-US"/>
              <a:t>Click to edit Master subtitle style</a:t>
            </a:r>
          </a:p>
        </p:txBody>
      </p:sp>
      <p:sp>
        <p:nvSpPr>
          <p:cNvPr id="4" name="Date Placeholder 3">
            <a:extLst>
              <a:ext uri="{FF2B5EF4-FFF2-40B4-BE49-F238E27FC236}">
                <a16:creationId xmlns:a16="http://schemas.microsoft.com/office/drawing/2014/main" id="{E0AD82A5-B5D3-4203-8C87-48ADE7EA9231}"/>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5" name="Footer Placeholder 4">
            <a:extLst>
              <a:ext uri="{FF2B5EF4-FFF2-40B4-BE49-F238E27FC236}">
                <a16:creationId xmlns:a16="http://schemas.microsoft.com/office/drawing/2014/main" id="{077B275E-84D3-4F27-AA09-0157CE60A4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A5787A-2622-4768-9593-9D6137EFB3A1}"/>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416324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65C21-A19A-4138-BF75-5AE5A1DA297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7A6295A-816B-4CEA-8497-0C08C5FF418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DBC911-2323-4EDA-983F-25429D17D221}"/>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5" name="Footer Placeholder 4">
            <a:extLst>
              <a:ext uri="{FF2B5EF4-FFF2-40B4-BE49-F238E27FC236}">
                <a16:creationId xmlns:a16="http://schemas.microsoft.com/office/drawing/2014/main" id="{77821F59-4E5A-4F43-BF00-A4259D6F0B9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A35332-DB01-42A8-BB9F-3404E0D478F6}"/>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7049038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ECABD-7C3A-4FF7-B82E-8CC4E394AD7F}"/>
              </a:ext>
            </a:extLst>
          </p:cNvPr>
          <p:cNvSpPr>
            <a:spLocks noGrp="1"/>
          </p:cNvSpPr>
          <p:nvPr>
            <p:ph type="title"/>
          </p:nvPr>
        </p:nvSpPr>
        <p:spPr>
          <a:xfrm>
            <a:off x="693208" y="1899710"/>
            <a:ext cx="8763000" cy="3169708"/>
          </a:xfrm>
        </p:spPr>
        <p:txBody>
          <a:bodyPr anchor="b"/>
          <a:lstStyle>
            <a:lvl1pPr>
              <a:defRPr sz="5000"/>
            </a:lvl1pPr>
          </a:lstStyle>
          <a:p>
            <a:r>
              <a:rPr lang="en-US"/>
              <a:t>Click to edit Master title style</a:t>
            </a:r>
          </a:p>
        </p:txBody>
      </p:sp>
      <p:sp>
        <p:nvSpPr>
          <p:cNvPr id="3" name="Text Placeholder 2">
            <a:extLst>
              <a:ext uri="{FF2B5EF4-FFF2-40B4-BE49-F238E27FC236}">
                <a16:creationId xmlns:a16="http://schemas.microsoft.com/office/drawing/2014/main" id="{30FEE303-7158-4C4B-9450-8DD40B25A8E6}"/>
              </a:ext>
            </a:extLst>
          </p:cNvPr>
          <p:cNvSpPr>
            <a:spLocks noGrp="1"/>
          </p:cNvSpPr>
          <p:nvPr>
            <p:ph type="body" idx="1"/>
          </p:nvPr>
        </p:nvSpPr>
        <p:spPr>
          <a:xfrm>
            <a:off x="693208" y="5099405"/>
            <a:ext cx="8763000" cy="1666874"/>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E3056C4-A137-46F4-ACE0-26394A099C5D}"/>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5" name="Footer Placeholder 4">
            <a:extLst>
              <a:ext uri="{FF2B5EF4-FFF2-40B4-BE49-F238E27FC236}">
                <a16:creationId xmlns:a16="http://schemas.microsoft.com/office/drawing/2014/main" id="{3C374674-E74F-4521-8881-954CC27FC9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A0A44D-7B61-4505-965E-AD848B5A0B39}"/>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2594640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0A6A4-642E-470D-820B-0BA084A333D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EC50B5D-A5CD-4DE9-BF36-05B67F3BDF44}"/>
              </a:ext>
            </a:extLst>
          </p:cNvPr>
          <p:cNvSpPr>
            <a:spLocks noGrp="1"/>
          </p:cNvSpPr>
          <p:nvPr>
            <p:ph sz="half" idx="1"/>
          </p:nvPr>
        </p:nvSpPr>
        <p:spPr>
          <a:xfrm>
            <a:off x="698500" y="2028472"/>
            <a:ext cx="4318000" cy="48348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844ACC7-4ED0-42A2-BB37-2C96107CD196}"/>
              </a:ext>
            </a:extLst>
          </p:cNvPr>
          <p:cNvSpPr>
            <a:spLocks noGrp="1"/>
          </p:cNvSpPr>
          <p:nvPr>
            <p:ph sz="half" idx="2"/>
          </p:nvPr>
        </p:nvSpPr>
        <p:spPr>
          <a:xfrm>
            <a:off x="5143500" y="2028472"/>
            <a:ext cx="4318000" cy="48348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3DD5114-8553-4BD2-BB65-8E90B180A20B}"/>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6" name="Footer Placeholder 5">
            <a:extLst>
              <a:ext uri="{FF2B5EF4-FFF2-40B4-BE49-F238E27FC236}">
                <a16:creationId xmlns:a16="http://schemas.microsoft.com/office/drawing/2014/main" id="{7E89C1FD-005E-4523-8591-17409EF2EEF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7C4CAF2-4B01-41B2-9A7F-B839D87C0F08}"/>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215909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11F00-5124-4F28-A273-2A18E56367D3}"/>
              </a:ext>
            </a:extLst>
          </p:cNvPr>
          <p:cNvSpPr>
            <a:spLocks noGrp="1"/>
          </p:cNvSpPr>
          <p:nvPr>
            <p:ph type="title"/>
          </p:nvPr>
        </p:nvSpPr>
        <p:spPr>
          <a:xfrm>
            <a:off x="699823" y="405696"/>
            <a:ext cx="8763000" cy="1472848"/>
          </a:xfrm>
        </p:spPr>
        <p:txBody>
          <a:bodyPr/>
          <a:lstStyle/>
          <a:p>
            <a:r>
              <a:rPr lang="en-US"/>
              <a:t>Click to edit Master title style</a:t>
            </a:r>
          </a:p>
        </p:txBody>
      </p:sp>
      <p:sp>
        <p:nvSpPr>
          <p:cNvPr id="3" name="Text Placeholder 2">
            <a:extLst>
              <a:ext uri="{FF2B5EF4-FFF2-40B4-BE49-F238E27FC236}">
                <a16:creationId xmlns:a16="http://schemas.microsoft.com/office/drawing/2014/main" id="{28A629D9-0BAB-477B-BA6A-5D8C16997A02}"/>
              </a:ext>
            </a:extLst>
          </p:cNvPr>
          <p:cNvSpPr>
            <a:spLocks noGrp="1"/>
          </p:cNvSpPr>
          <p:nvPr>
            <p:ph type="body" idx="1"/>
          </p:nvPr>
        </p:nvSpPr>
        <p:spPr>
          <a:xfrm>
            <a:off x="699824" y="1867959"/>
            <a:ext cx="4298156"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Edit Master text styles</a:t>
            </a:r>
          </a:p>
        </p:txBody>
      </p:sp>
      <p:sp>
        <p:nvSpPr>
          <p:cNvPr id="4" name="Content Placeholder 3">
            <a:extLst>
              <a:ext uri="{FF2B5EF4-FFF2-40B4-BE49-F238E27FC236}">
                <a16:creationId xmlns:a16="http://schemas.microsoft.com/office/drawing/2014/main" id="{13341C5B-C2B9-453C-B71E-AFC9C4992EDF}"/>
              </a:ext>
            </a:extLst>
          </p:cNvPr>
          <p:cNvSpPr>
            <a:spLocks noGrp="1"/>
          </p:cNvSpPr>
          <p:nvPr>
            <p:ph sz="half" idx="2"/>
          </p:nvPr>
        </p:nvSpPr>
        <p:spPr>
          <a:xfrm>
            <a:off x="699824" y="2783417"/>
            <a:ext cx="4298156" cy="40939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798B43C-AB56-4B8B-9260-85F7738FC407}"/>
              </a:ext>
            </a:extLst>
          </p:cNvPr>
          <p:cNvSpPr>
            <a:spLocks noGrp="1"/>
          </p:cNvSpPr>
          <p:nvPr>
            <p:ph type="body" sz="quarter" idx="3"/>
          </p:nvPr>
        </p:nvSpPr>
        <p:spPr>
          <a:xfrm>
            <a:off x="5143501" y="1867959"/>
            <a:ext cx="4319323"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Edit Master text styles</a:t>
            </a:r>
          </a:p>
        </p:txBody>
      </p:sp>
      <p:sp>
        <p:nvSpPr>
          <p:cNvPr id="6" name="Content Placeholder 5">
            <a:extLst>
              <a:ext uri="{FF2B5EF4-FFF2-40B4-BE49-F238E27FC236}">
                <a16:creationId xmlns:a16="http://schemas.microsoft.com/office/drawing/2014/main" id="{17CDAFB2-28C0-444A-9CEC-A799BC71F40D}"/>
              </a:ext>
            </a:extLst>
          </p:cNvPr>
          <p:cNvSpPr>
            <a:spLocks noGrp="1"/>
          </p:cNvSpPr>
          <p:nvPr>
            <p:ph sz="quarter" idx="4"/>
          </p:nvPr>
        </p:nvSpPr>
        <p:spPr>
          <a:xfrm>
            <a:off x="5143501" y="2783417"/>
            <a:ext cx="4319323" cy="40939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910352C-B06F-4729-9FA2-2A7456B8C4D8}"/>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8" name="Footer Placeholder 7">
            <a:extLst>
              <a:ext uri="{FF2B5EF4-FFF2-40B4-BE49-F238E27FC236}">
                <a16:creationId xmlns:a16="http://schemas.microsoft.com/office/drawing/2014/main" id="{49A7DD6F-6C18-4DA7-961E-400DFD2E6F3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995D350-BE10-4CFE-A7F7-227D24B19A2A}"/>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718656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83CC6-20EE-4603-90B5-D6DBADEF2D0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7C53110-4866-4FD5-9543-9BBB15A53763}"/>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4" name="Footer Placeholder 3">
            <a:extLst>
              <a:ext uri="{FF2B5EF4-FFF2-40B4-BE49-F238E27FC236}">
                <a16:creationId xmlns:a16="http://schemas.microsoft.com/office/drawing/2014/main" id="{60AD350A-7A08-4B36-A162-E48492CF9F4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A4A6311-32A6-488B-8F91-C82D0B8DA4B6}"/>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28489130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8B02BF-E80E-4BC5-A1CB-D8753B0D2486}"/>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3" name="Footer Placeholder 2">
            <a:extLst>
              <a:ext uri="{FF2B5EF4-FFF2-40B4-BE49-F238E27FC236}">
                <a16:creationId xmlns:a16="http://schemas.microsoft.com/office/drawing/2014/main" id="{29D372B5-B52D-4134-8BC5-0E8B8F8B2DC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68F7480-2D4E-4C11-BDBD-1B639EABCD20}"/>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38146765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814CD-F2F7-4C7A-8758-E99D617BB43A}"/>
              </a:ext>
            </a:extLst>
          </p:cNvPr>
          <p:cNvSpPr>
            <a:spLocks noGrp="1"/>
          </p:cNvSpPr>
          <p:nvPr>
            <p:ph type="title"/>
          </p:nvPr>
        </p:nvSpPr>
        <p:spPr>
          <a:xfrm>
            <a:off x="699824" y="508000"/>
            <a:ext cx="3276864" cy="1778000"/>
          </a:xfrm>
        </p:spPr>
        <p:txBody>
          <a:bodyPr anchor="b"/>
          <a:lstStyle>
            <a:lvl1pPr>
              <a:defRPr sz="2667"/>
            </a:lvl1pPr>
          </a:lstStyle>
          <a:p>
            <a:r>
              <a:rPr lang="en-US"/>
              <a:t>Click to edit Master title style</a:t>
            </a:r>
          </a:p>
        </p:txBody>
      </p:sp>
      <p:sp>
        <p:nvSpPr>
          <p:cNvPr id="3" name="Content Placeholder 2">
            <a:extLst>
              <a:ext uri="{FF2B5EF4-FFF2-40B4-BE49-F238E27FC236}">
                <a16:creationId xmlns:a16="http://schemas.microsoft.com/office/drawing/2014/main" id="{30737A57-FACB-4E64-8C68-F33CC86F2265}"/>
              </a:ext>
            </a:extLst>
          </p:cNvPr>
          <p:cNvSpPr>
            <a:spLocks noGrp="1"/>
          </p:cNvSpPr>
          <p:nvPr>
            <p:ph idx="1"/>
          </p:nvPr>
        </p:nvSpPr>
        <p:spPr>
          <a:xfrm>
            <a:off x="4319323" y="1097141"/>
            <a:ext cx="5143500" cy="5415139"/>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AB547C2-6FA7-47C7-9BD3-D1C8912720C1}"/>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Edit Master text styles</a:t>
            </a:r>
          </a:p>
        </p:txBody>
      </p:sp>
      <p:sp>
        <p:nvSpPr>
          <p:cNvPr id="5" name="Date Placeholder 4">
            <a:extLst>
              <a:ext uri="{FF2B5EF4-FFF2-40B4-BE49-F238E27FC236}">
                <a16:creationId xmlns:a16="http://schemas.microsoft.com/office/drawing/2014/main" id="{8D6AC6D3-0359-42AE-B82A-836349ECD08D}"/>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6" name="Footer Placeholder 5">
            <a:extLst>
              <a:ext uri="{FF2B5EF4-FFF2-40B4-BE49-F238E27FC236}">
                <a16:creationId xmlns:a16="http://schemas.microsoft.com/office/drawing/2014/main" id="{E9E35629-A8FB-4B83-A185-C9043C0C6D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E5A03B-A629-49D8-A3CA-D1BA11E03623}"/>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1265736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51A42-C40D-456A-AD66-576B3436037F}"/>
              </a:ext>
            </a:extLst>
          </p:cNvPr>
          <p:cNvSpPr>
            <a:spLocks noGrp="1"/>
          </p:cNvSpPr>
          <p:nvPr>
            <p:ph type="title"/>
          </p:nvPr>
        </p:nvSpPr>
        <p:spPr>
          <a:xfrm>
            <a:off x="699824" y="508000"/>
            <a:ext cx="3276864" cy="1778000"/>
          </a:xfrm>
        </p:spPr>
        <p:txBody>
          <a:bodyPr anchor="b"/>
          <a:lstStyle>
            <a:lvl1pPr>
              <a:defRPr sz="2667"/>
            </a:lvl1pPr>
          </a:lstStyle>
          <a:p>
            <a:r>
              <a:rPr lang="en-US"/>
              <a:t>Click to edit Master title style</a:t>
            </a:r>
          </a:p>
        </p:txBody>
      </p:sp>
      <p:sp>
        <p:nvSpPr>
          <p:cNvPr id="3" name="Picture Placeholder 2">
            <a:extLst>
              <a:ext uri="{FF2B5EF4-FFF2-40B4-BE49-F238E27FC236}">
                <a16:creationId xmlns:a16="http://schemas.microsoft.com/office/drawing/2014/main" id="{04260561-F7FA-4AD3-A4E9-1C54FE6A6DEB}"/>
              </a:ext>
            </a:extLst>
          </p:cNvPr>
          <p:cNvSpPr>
            <a:spLocks noGrp="1"/>
          </p:cNvSpPr>
          <p:nvPr>
            <p:ph type="pic" idx="1"/>
          </p:nvPr>
        </p:nvSpPr>
        <p:spPr>
          <a:xfrm>
            <a:off x="4319323" y="1097141"/>
            <a:ext cx="5143500" cy="5415139"/>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en-US"/>
          </a:p>
        </p:txBody>
      </p:sp>
      <p:sp>
        <p:nvSpPr>
          <p:cNvPr id="4" name="Text Placeholder 3">
            <a:extLst>
              <a:ext uri="{FF2B5EF4-FFF2-40B4-BE49-F238E27FC236}">
                <a16:creationId xmlns:a16="http://schemas.microsoft.com/office/drawing/2014/main" id="{BD5BE1B2-C989-43F1-914A-6B8F48CAA369}"/>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Edit Master text styles</a:t>
            </a:r>
          </a:p>
        </p:txBody>
      </p:sp>
      <p:sp>
        <p:nvSpPr>
          <p:cNvPr id="5" name="Date Placeholder 4">
            <a:extLst>
              <a:ext uri="{FF2B5EF4-FFF2-40B4-BE49-F238E27FC236}">
                <a16:creationId xmlns:a16="http://schemas.microsoft.com/office/drawing/2014/main" id="{670E0BA9-AF95-4A18-9C2B-2E3624C06226}"/>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6" name="Footer Placeholder 5">
            <a:extLst>
              <a:ext uri="{FF2B5EF4-FFF2-40B4-BE49-F238E27FC236}">
                <a16:creationId xmlns:a16="http://schemas.microsoft.com/office/drawing/2014/main" id="{028505FE-EFE2-402D-B017-EE94F9397D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F0345D-3547-4C88-B5BA-30BF619312F5}"/>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4185119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2DF92-1045-444A-8229-5CFDB930D95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0EC2B0A-0903-4A13-8FFD-16ADF8719C0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6704A5-9920-4EAB-B7FF-A76C2E3C702A}"/>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5" name="Footer Placeholder 4">
            <a:extLst>
              <a:ext uri="{FF2B5EF4-FFF2-40B4-BE49-F238E27FC236}">
                <a16:creationId xmlns:a16="http://schemas.microsoft.com/office/drawing/2014/main" id="{1DE9B661-6673-4A16-BBB9-E3772CE92A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BB8DAD-8661-459F-8CF6-0D9F3D3A00A3}"/>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1022934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B34D3A-0F42-46E8-82C4-C37314841381}"/>
              </a:ext>
            </a:extLst>
          </p:cNvPr>
          <p:cNvSpPr>
            <a:spLocks noGrp="1"/>
          </p:cNvSpPr>
          <p:nvPr>
            <p:ph type="title" orient="vert"/>
          </p:nvPr>
        </p:nvSpPr>
        <p:spPr>
          <a:xfrm>
            <a:off x="7270750" y="405694"/>
            <a:ext cx="2190750" cy="645759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C24E825-1CEB-4483-861A-1E460A2220D2}"/>
              </a:ext>
            </a:extLst>
          </p:cNvPr>
          <p:cNvSpPr>
            <a:spLocks noGrp="1"/>
          </p:cNvSpPr>
          <p:nvPr>
            <p:ph type="body" orient="vert" idx="1"/>
          </p:nvPr>
        </p:nvSpPr>
        <p:spPr>
          <a:xfrm>
            <a:off x="698500" y="405694"/>
            <a:ext cx="6445250" cy="645759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A53AC8-1A74-47B4-A4A2-1E789D73A094}"/>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5" name="Footer Placeholder 4">
            <a:extLst>
              <a:ext uri="{FF2B5EF4-FFF2-40B4-BE49-F238E27FC236}">
                <a16:creationId xmlns:a16="http://schemas.microsoft.com/office/drawing/2014/main" id="{6976F405-97A4-453A-99D7-44438BE397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70A183C-465F-457B-B20C-0303E915EA16}"/>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2419637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685912-81EC-4EBF-AF2A-1ED2FBDCDFB7}"/>
              </a:ext>
            </a:extLst>
          </p:cNvPr>
          <p:cNvSpPr>
            <a:spLocks noGrp="1"/>
          </p:cNvSpPr>
          <p:nvPr>
            <p:ph type="title"/>
          </p:nvPr>
        </p:nvSpPr>
        <p:spPr>
          <a:xfrm>
            <a:off x="698500" y="405696"/>
            <a:ext cx="8763000" cy="147284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D72D00D-5C92-4938-9D92-A7C2647709E7}"/>
              </a:ext>
            </a:extLst>
          </p:cNvPr>
          <p:cNvSpPr>
            <a:spLocks noGrp="1"/>
          </p:cNvSpPr>
          <p:nvPr>
            <p:ph type="body" idx="1"/>
          </p:nvPr>
        </p:nvSpPr>
        <p:spPr>
          <a:xfrm>
            <a:off x="698500" y="2028472"/>
            <a:ext cx="8763000" cy="48348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A08EFB-0A39-41C1-BE27-99E00085E2D5}"/>
              </a:ext>
            </a:extLst>
          </p:cNvPr>
          <p:cNvSpPr>
            <a:spLocks noGrp="1"/>
          </p:cNvSpPr>
          <p:nvPr>
            <p:ph type="dt" sz="half" idx="2"/>
          </p:nvPr>
        </p:nvSpPr>
        <p:spPr>
          <a:xfrm>
            <a:off x="698500" y="7062613"/>
            <a:ext cx="2286000" cy="405694"/>
          </a:xfrm>
          <a:prstGeom prst="rect">
            <a:avLst/>
          </a:prstGeom>
        </p:spPr>
        <p:txBody>
          <a:bodyPr vert="horz" lIns="91440" tIns="45720" rIns="91440" bIns="45720" rtlCol="0" anchor="ctr"/>
          <a:lstStyle>
            <a:lvl1pPr algn="l">
              <a:defRPr sz="1000">
                <a:solidFill>
                  <a:schemeClr val="tx1">
                    <a:tint val="75000"/>
                  </a:schemeClr>
                </a:solidFill>
              </a:defRPr>
            </a:lvl1pPr>
          </a:lstStyle>
          <a:p>
            <a:fld id="{EF881E64-8F32-46C0-8988-94F692DA79FD}" type="datetimeFigureOut">
              <a:rPr lang="en-US" smtClean="0"/>
              <a:t>1/23/2021</a:t>
            </a:fld>
            <a:endParaRPr lang="en-US"/>
          </a:p>
        </p:txBody>
      </p:sp>
      <p:sp>
        <p:nvSpPr>
          <p:cNvPr id="5" name="Footer Placeholder 4">
            <a:extLst>
              <a:ext uri="{FF2B5EF4-FFF2-40B4-BE49-F238E27FC236}">
                <a16:creationId xmlns:a16="http://schemas.microsoft.com/office/drawing/2014/main" id="{ABDD6706-5A7D-4251-B4FA-A5588244FECA}"/>
              </a:ext>
            </a:extLst>
          </p:cNvPr>
          <p:cNvSpPr>
            <a:spLocks noGrp="1"/>
          </p:cNvSpPr>
          <p:nvPr>
            <p:ph type="ftr" sz="quarter" idx="3"/>
          </p:nvPr>
        </p:nvSpPr>
        <p:spPr>
          <a:xfrm>
            <a:off x="3365500" y="7062613"/>
            <a:ext cx="3429000" cy="405694"/>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FBD06FA-8D46-4B94-8CD5-97BB2A438222}"/>
              </a:ext>
            </a:extLst>
          </p:cNvPr>
          <p:cNvSpPr>
            <a:spLocks noGrp="1"/>
          </p:cNvSpPr>
          <p:nvPr>
            <p:ph type="sldNum" sz="quarter" idx="4"/>
          </p:nvPr>
        </p:nvSpPr>
        <p:spPr>
          <a:xfrm>
            <a:off x="7175500" y="7062613"/>
            <a:ext cx="2286000" cy="405694"/>
          </a:xfrm>
          <a:prstGeom prst="rect">
            <a:avLst/>
          </a:prstGeom>
        </p:spPr>
        <p:txBody>
          <a:bodyPr vert="horz" lIns="91440" tIns="45720" rIns="91440" bIns="45720" rtlCol="0" anchor="ctr"/>
          <a:lstStyle>
            <a:lvl1pPr algn="r">
              <a:defRPr sz="1000">
                <a:solidFill>
                  <a:schemeClr val="tx1">
                    <a:tint val="75000"/>
                  </a:schemeClr>
                </a:solidFill>
              </a:defRPr>
            </a:lvl1pPr>
          </a:lstStyle>
          <a:p>
            <a:fld id="{E6F3708A-2690-434C-BD9E-3F440401D4AB}" type="slidenum">
              <a:rPr lang="en-US" smtClean="0"/>
              <a:t>‹#›</a:t>
            </a:fld>
            <a:endParaRPr lang="en-US"/>
          </a:p>
        </p:txBody>
      </p:sp>
    </p:spTree>
    <p:extLst>
      <p:ext uri="{BB962C8B-B14F-4D97-AF65-F5344CB8AC3E}">
        <p14:creationId xmlns:p14="http://schemas.microsoft.com/office/powerpoint/2010/main" val="3301253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2.png"/><Relationship Id="rId5" Type="http://schemas.openxmlformats.org/officeDocument/2006/relationships/image" Target="../media/image4.jpg"/><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2.png"/><Relationship Id="rId5" Type="http://schemas.openxmlformats.org/officeDocument/2006/relationships/image" Target="../media/image5.jpe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C4CD45C-89DF-4736-BAFF-9C04B5BE54E4}"/>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0" y="455839"/>
            <a:ext cx="10185400" cy="6708321"/>
          </a:xfrm>
          <a:prstGeom prst="rect">
            <a:avLst/>
          </a:prstGeom>
          <a:solidFill>
            <a:scrgbClr r="0" g="0" b="0">
              <a:alpha val="0"/>
            </a:scrgbClr>
          </a:solidFill>
        </p:spPr>
      </p:pic>
      <p:sp>
        <p:nvSpPr>
          <p:cNvPr id="4" name="TextBox 3">
            <a:extLst>
              <a:ext uri="{FF2B5EF4-FFF2-40B4-BE49-F238E27FC236}">
                <a16:creationId xmlns:a16="http://schemas.microsoft.com/office/drawing/2014/main" id="{2D9F2943-3860-4018-A543-AA3126D2D515}"/>
              </a:ext>
            </a:extLst>
          </p:cNvPr>
          <p:cNvSpPr txBox="1"/>
          <p:nvPr/>
        </p:nvSpPr>
        <p:spPr>
          <a:xfrm>
            <a:off x="2198914" y="3100614"/>
            <a:ext cx="9359900" cy="954107"/>
          </a:xfrm>
          <a:prstGeom prst="rect">
            <a:avLst/>
          </a:prstGeom>
          <a:noFill/>
        </p:spPr>
        <p:txBody>
          <a:bodyPr vert="horz" rtlCol="0">
            <a:spAutoFit/>
          </a:bodyPr>
          <a:lstStyle/>
          <a:p>
            <a:r>
              <a:rPr lang="en-US" sz="5600" dirty="0">
                <a:solidFill>
                  <a:srgbClr val="000000"/>
                </a:solidFill>
                <a:latin typeface="Jokerman - 74"/>
              </a:rPr>
              <a:t>Amazing Animals</a:t>
            </a:r>
          </a:p>
        </p:txBody>
      </p:sp>
      <p:pic>
        <p:nvPicPr>
          <p:cNvPr id="5" name="Audio 4">
            <a:hlinkClick r:id="" action="ppaction://media"/>
            <a:extLst>
              <a:ext uri="{FF2B5EF4-FFF2-40B4-BE49-F238E27FC236}">
                <a16:creationId xmlns:a16="http://schemas.microsoft.com/office/drawing/2014/main" id="{1D50BB72-E51A-432B-BD88-3B5A2F2BF96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3186373002"/>
      </p:ext>
    </p:extLst>
  </p:cSld>
  <p:clrMapOvr>
    <a:masterClrMapping/>
  </p:clrMapOvr>
  <mc:AlternateContent xmlns:mc="http://schemas.openxmlformats.org/markup-compatibility/2006">
    <mc:Choice xmlns:p14="http://schemas.microsoft.com/office/powerpoint/2010/main" Requires="p14">
      <p:transition spd="slow" p14:dur="2000" advTm="22388"/>
    </mc:Choice>
    <mc:Fallback>
      <p:transition spd="slow" advTm="223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0380A6-30DA-46F8-9C59-255B0019EC4F}"/>
              </a:ext>
            </a:extLst>
          </p:cNvPr>
          <p:cNvSpPr txBox="1"/>
          <p:nvPr/>
        </p:nvSpPr>
        <p:spPr>
          <a:xfrm>
            <a:off x="551543" y="508000"/>
            <a:ext cx="8592457" cy="5632311"/>
          </a:xfrm>
          <a:prstGeom prst="rect">
            <a:avLst/>
          </a:prstGeom>
          <a:noFill/>
        </p:spPr>
        <p:txBody>
          <a:bodyPr wrap="square" rtlCol="0">
            <a:spAutoFit/>
          </a:bodyPr>
          <a:lstStyle/>
          <a:p>
            <a:r>
              <a:rPr lang="en-GB" sz="6000" dirty="0">
                <a:latin typeface="Comic Sans MS" panose="030F0702030302020204" pitchFamily="66" charset="0"/>
              </a:rPr>
              <a:t>We are learning</a:t>
            </a:r>
          </a:p>
          <a:p>
            <a:endParaRPr lang="en-GB" sz="6000" dirty="0">
              <a:latin typeface="Comic Sans MS" panose="030F0702030302020204" pitchFamily="66" charset="0"/>
            </a:endParaRPr>
          </a:p>
          <a:p>
            <a:r>
              <a:rPr lang="en-GB" sz="6000" dirty="0">
                <a:latin typeface="Comic Sans MS" panose="030F0702030302020204" pitchFamily="66" charset="0"/>
              </a:rPr>
              <a:t>About the Black Rhino. </a:t>
            </a:r>
          </a:p>
          <a:p>
            <a:endParaRPr lang="en-GB" sz="6000" dirty="0">
              <a:latin typeface="Comic Sans MS" panose="030F0702030302020204" pitchFamily="66" charset="0"/>
            </a:endParaRPr>
          </a:p>
          <a:p>
            <a:r>
              <a:rPr lang="en-GB" sz="6000" dirty="0">
                <a:latin typeface="Comic Sans MS" panose="030F0702030302020204" pitchFamily="66" charset="0"/>
              </a:rPr>
              <a:t>To write a fact file about the Black Rhino</a:t>
            </a:r>
            <a:r>
              <a:rPr lang="en-GB" dirty="0">
                <a:latin typeface="Comic Sans MS" panose="030F0702030302020204" pitchFamily="66" charset="0"/>
              </a:rPr>
              <a:t>.</a:t>
            </a:r>
          </a:p>
        </p:txBody>
      </p:sp>
      <p:pic>
        <p:nvPicPr>
          <p:cNvPr id="5" name="Audio 4">
            <a:hlinkClick r:id="" action="ppaction://media"/>
            <a:extLst>
              <a:ext uri="{FF2B5EF4-FFF2-40B4-BE49-F238E27FC236}">
                <a16:creationId xmlns:a16="http://schemas.microsoft.com/office/drawing/2014/main" id="{DF7DB63A-8038-4BD8-A9D2-DA7EEA0E1B4D}"/>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1506444299"/>
      </p:ext>
    </p:extLst>
  </p:cSld>
  <p:clrMapOvr>
    <a:masterClrMapping/>
  </p:clrMapOvr>
  <mc:AlternateContent xmlns:mc="http://schemas.openxmlformats.org/markup-compatibility/2006">
    <mc:Choice xmlns:p14="http://schemas.microsoft.com/office/powerpoint/2010/main" Requires="p14">
      <p:transition spd="slow" p14:dur="2000" advTm="13568"/>
    </mc:Choice>
    <mc:Fallback>
      <p:transition spd="slow" advTm="135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2E41F2-1B74-4559-B5EC-EA48AF0E646B}"/>
              </a:ext>
            </a:extLst>
          </p:cNvPr>
          <p:cNvSpPr txBox="1"/>
          <p:nvPr/>
        </p:nvSpPr>
        <p:spPr>
          <a:xfrm>
            <a:off x="3236685" y="247720"/>
            <a:ext cx="5392671" cy="769441"/>
          </a:xfrm>
          <a:prstGeom prst="rect">
            <a:avLst/>
          </a:prstGeom>
          <a:noFill/>
        </p:spPr>
        <p:txBody>
          <a:bodyPr vert="horz" wrap="square" rtlCol="0">
            <a:spAutoFit/>
          </a:bodyPr>
          <a:lstStyle/>
          <a:p>
            <a:r>
              <a:rPr lang="en-US" sz="4400" dirty="0">
                <a:solidFill>
                  <a:srgbClr val="000000"/>
                </a:solidFill>
                <a:latin typeface="Jokerman - 36"/>
              </a:rPr>
              <a:t>Black Rhino</a:t>
            </a:r>
          </a:p>
        </p:txBody>
      </p:sp>
      <p:sp>
        <p:nvSpPr>
          <p:cNvPr id="3" name="TextBox 2">
            <a:extLst>
              <a:ext uri="{FF2B5EF4-FFF2-40B4-BE49-F238E27FC236}">
                <a16:creationId xmlns:a16="http://schemas.microsoft.com/office/drawing/2014/main" id="{C519F47F-44FA-4857-B56D-F2E27768547D}"/>
              </a:ext>
            </a:extLst>
          </p:cNvPr>
          <p:cNvSpPr txBox="1"/>
          <p:nvPr/>
        </p:nvSpPr>
        <p:spPr>
          <a:xfrm>
            <a:off x="304799" y="1011893"/>
            <a:ext cx="9550400" cy="2062103"/>
          </a:xfrm>
          <a:prstGeom prst="rect">
            <a:avLst/>
          </a:prstGeom>
          <a:noFill/>
        </p:spPr>
        <p:txBody>
          <a:bodyPr vert="horz" rtlCol="0">
            <a:spAutoFit/>
          </a:bodyPr>
          <a:lstStyle/>
          <a:p>
            <a:r>
              <a:rPr lang="en-GB" sz="3200" dirty="0">
                <a:solidFill>
                  <a:srgbClr val="FF0000"/>
                </a:solidFill>
                <a:latin typeface="Comic Sans MS" panose="030F0702030302020204" pitchFamily="66" charset="0"/>
              </a:rPr>
              <a:t>Habitat: </a:t>
            </a:r>
          </a:p>
          <a:p>
            <a:endParaRPr lang="en-GB" sz="3200" dirty="0">
              <a:solidFill>
                <a:srgbClr val="000000"/>
              </a:solidFill>
              <a:latin typeface="Comic Sans MS" panose="030F0702030302020204" pitchFamily="66" charset="0"/>
            </a:endParaRPr>
          </a:p>
          <a:p>
            <a:r>
              <a:rPr lang="en-GB" sz="3200" dirty="0">
                <a:solidFill>
                  <a:srgbClr val="000000"/>
                </a:solidFill>
                <a:latin typeface="Comic Sans MS" panose="030F0702030302020204" pitchFamily="66" charset="0"/>
              </a:rPr>
              <a:t>Black rhino’s can be found in Africa. They live in the dry savannah, woodlands and wetlands. </a:t>
            </a:r>
            <a:endParaRPr lang="en-US" sz="3200" dirty="0">
              <a:solidFill>
                <a:srgbClr val="000000"/>
              </a:solidFill>
              <a:latin typeface="Comic Sans MS" panose="030F0702030302020204" pitchFamily="66" charset="0"/>
            </a:endParaRPr>
          </a:p>
        </p:txBody>
      </p:sp>
      <p:pic>
        <p:nvPicPr>
          <p:cNvPr id="1026" name="Picture 2" descr="https://i.pinimg.com/564x/9a/57/8e/9a578e48e8570d4c5b3c5ef54bdd69a6.jpg">
            <a:extLst>
              <a:ext uri="{FF2B5EF4-FFF2-40B4-BE49-F238E27FC236}">
                <a16:creationId xmlns:a16="http://schemas.microsoft.com/office/drawing/2014/main" id="{913992DB-F57C-4F72-A3A4-A17BC90EDF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0810" y="2989780"/>
            <a:ext cx="4630219" cy="4630219"/>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a:extLst>
              <a:ext uri="{FF2B5EF4-FFF2-40B4-BE49-F238E27FC236}">
                <a16:creationId xmlns:a16="http://schemas.microsoft.com/office/drawing/2014/main" id="{7AB643DD-0C86-4C55-B38D-BD91FF83B0F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398909505"/>
      </p:ext>
    </p:extLst>
  </p:cSld>
  <p:clrMapOvr>
    <a:masterClrMapping/>
  </p:clrMapOvr>
  <mc:AlternateContent xmlns:mc="http://schemas.openxmlformats.org/markup-compatibility/2006">
    <mc:Choice xmlns:p14="http://schemas.microsoft.com/office/powerpoint/2010/main" Requires="p14">
      <p:transition spd="slow" p14:dur="2000" advTm="12044"/>
    </mc:Choice>
    <mc:Fallback>
      <p:transition spd="slow" advTm="120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2E41F2-1B74-4559-B5EC-EA48AF0E646B}"/>
              </a:ext>
            </a:extLst>
          </p:cNvPr>
          <p:cNvSpPr txBox="1"/>
          <p:nvPr/>
        </p:nvSpPr>
        <p:spPr>
          <a:xfrm>
            <a:off x="3323771" y="263071"/>
            <a:ext cx="5392671" cy="769441"/>
          </a:xfrm>
          <a:prstGeom prst="rect">
            <a:avLst/>
          </a:prstGeom>
          <a:noFill/>
        </p:spPr>
        <p:txBody>
          <a:bodyPr vert="horz" wrap="square" rtlCol="0">
            <a:spAutoFit/>
          </a:bodyPr>
          <a:lstStyle/>
          <a:p>
            <a:r>
              <a:rPr lang="en-US" sz="4400" dirty="0">
                <a:solidFill>
                  <a:srgbClr val="000000"/>
                </a:solidFill>
                <a:latin typeface="Jokerman - 36"/>
              </a:rPr>
              <a:t>Black Rhino</a:t>
            </a:r>
          </a:p>
        </p:txBody>
      </p:sp>
      <p:sp>
        <p:nvSpPr>
          <p:cNvPr id="3" name="TextBox 2">
            <a:extLst>
              <a:ext uri="{FF2B5EF4-FFF2-40B4-BE49-F238E27FC236}">
                <a16:creationId xmlns:a16="http://schemas.microsoft.com/office/drawing/2014/main" id="{C519F47F-44FA-4857-B56D-F2E27768547D}"/>
              </a:ext>
            </a:extLst>
          </p:cNvPr>
          <p:cNvSpPr txBox="1"/>
          <p:nvPr/>
        </p:nvSpPr>
        <p:spPr>
          <a:xfrm>
            <a:off x="304800" y="1032512"/>
            <a:ext cx="9550400" cy="3046988"/>
          </a:xfrm>
          <a:prstGeom prst="rect">
            <a:avLst/>
          </a:prstGeom>
          <a:noFill/>
        </p:spPr>
        <p:txBody>
          <a:bodyPr vert="horz" rtlCol="0">
            <a:spAutoFit/>
          </a:bodyPr>
          <a:lstStyle/>
          <a:p>
            <a:r>
              <a:rPr lang="en-GB" sz="3200" dirty="0">
                <a:solidFill>
                  <a:srgbClr val="FF0000"/>
                </a:solidFill>
                <a:latin typeface="Comic Sans MS" panose="030F0702030302020204" pitchFamily="66" charset="0"/>
              </a:rPr>
              <a:t>Appearance: </a:t>
            </a:r>
          </a:p>
          <a:p>
            <a:endParaRPr lang="en-GB" sz="3200" dirty="0">
              <a:solidFill>
                <a:srgbClr val="000000"/>
              </a:solidFill>
              <a:latin typeface="Comic Sans MS" panose="030F0702030302020204" pitchFamily="66" charset="0"/>
            </a:endParaRPr>
          </a:p>
          <a:p>
            <a:r>
              <a:rPr lang="en-GB" sz="3200" dirty="0">
                <a:solidFill>
                  <a:srgbClr val="000000"/>
                </a:solidFill>
                <a:latin typeface="Comic Sans MS" panose="030F0702030302020204" pitchFamily="66" charset="0"/>
              </a:rPr>
              <a:t>Black rhino's are actually grey. Rhino's have thick skin called hide. They have two horns which sit on their head. The front horn is the longest. Rhino's have three toes on each foot.</a:t>
            </a:r>
            <a:endParaRPr lang="en-US" sz="3200" dirty="0">
              <a:solidFill>
                <a:srgbClr val="00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290BA57-A49C-4E95-B3C7-02B10FBF3C9B}"/>
              </a:ext>
            </a:extLst>
          </p:cNvPr>
          <p:cNvPicPr>
            <a:picLocks/>
          </p:cNvPicPr>
          <p:nvPr/>
        </p:nvPicPr>
        <p:blipFill rotWithShape="1">
          <a:blip r:embed="rId5">
            <a:extLst>
              <a:ext uri="{28A0092B-C50C-407E-A947-70E740481C1C}">
                <a14:useLocalDpi xmlns:a14="http://schemas.microsoft.com/office/drawing/2010/main" val="0"/>
              </a:ext>
            </a:extLst>
          </a:blip>
          <a:srcRect l="11487" r="29276" b="18777"/>
          <a:stretch/>
        </p:blipFill>
        <p:spPr>
          <a:xfrm>
            <a:off x="2735942" y="3933739"/>
            <a:ext cx="4688115" cy="3423190"/>
          </a:xfrm>
          <a:prstGeom prst="rect">
            <a:avLst/>
          </a:prstGeom>
          <a:solidFill>
            <a:scrgbClr r="0" g="0" b="0">
              <a:alpha val="0"/>
            </a:scrgbClr>
          </a:solidFill>
        </p:spPr>
      </p:pic>
      <p:pic>
        <p:nvPicPr>
          <p:cNvPr id="6" name="Audio 5">
            <a:hlinkClick r:id="" action="ppaction://media"/>
            <a:extLst>
              <a:ext uri="{FF2B5EF4-FFF2-40B4-BE49-F238E27FC236}">
                <a16:creationId xmlns:a16="http://schemas.microsoft.com/office/drawing/2014/main" id="{A8B40A25-18FD-48F4-813A-F717DC4389DA}"/>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3252107477"/>
      </p:ext>
    </p:extLst>
  </p:cSld>
  <p:clrMapOvr>
    <a:masterClrMapping/>
  </p:clrMapOvr>
  <mc:AlternateContent xmlns:mc="http://schemas.openxmlformats.org/markup-compatibility/2006">
    <mc:Choice xmlns:p14="http://schemas.microsoft.com/office/powerpoint/2010/main" Requires="p14">
      <p:transition spd="slow" p14:dur="2000" advTm="17874"/>
    </mc:Choice>
    <mc:Fallback>
      <p:transition spd="slow" advTm="178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2E41F2-1B74-4559-B5EC-EA48AF0E646B}"/>
              </a:ext>
            </a:extLst>
          </p:cNvPr>
          <p:cNvSpPr txBox="1"/>
          <p:nvPr/>
        </p:nvSpPr>
        <p:spPr>
          <a:xfrm>
            <a:off x="3323771" y="263071"/>
            <a:ext cx="5392671" cy="769441"/>
          </a:xfrm>
          <a:prstGeom prst="rect">
            <a:avLst/>
          </a:prstGeom>
          <a:noFill/>
        </p:spPr>
        <p:txBody>
          <a:bodyPr vert="horz" wrap="square" rtlCol="0">
            <a:spAutoFit/>
          </a:bodyPr>
          <a:lstStyle/>
          <a:p>
            <a:r>
              <a:rPr lang="en-US" sz="4400" dirty="0">
                <a:solidFill>
                  <a:srgbClr val="000000"/>
                </a:solidFill>
                <a:latin typeface="Jokerman - 36"/>
              </a:rPr>
              <a:t>Black Rhino</a:t>
            </a:r>
          </a:p>
        </p:txBody>
      </p:sp>
      <p:sp>
        <p:nvSpPr>
          <p:cNvPr id="3" name="TextBox 2">
            <a:extLst>
              <a:ext uri="{FF2B5EF4-FFF2-40B4-BE49-F238E27FC236}">
                <a16:creationId xmlns:a16="http://schemas.microsoft.com/office/drawing/2014/main" id="{C519F47F-44FA-4857-B56D-F2E27768547D}"/>
              </a:ext>
            </a:extLst>
          </p:cNvPr>
          <p:cNvSpPr txBox="1"/>
          <p:nvPr/>
        </p:nvSpPr>
        <p:spPr>
          <a:xfrm>
            <a:off x="304800" y="1032512"/>
            <a:ext cx="9550400" cy="2554545"/>
          </a:xfrm>
          <a:prstGeom prst="rect">
            <a:avLst/>
          </a:prstGeom>
          <a:noFill/>
        </p:spPr>
        <p:txBody>
          <a:bodyPr vert="horz" rtlCol="0">
            <a:spAutoFit/>
          </a:bodyPr>
          <a:lstStyle/>
          <a:p>
            <a:r>
              <a:rPr lang="en-GB" sz="3200" dirty="0">
                <a:solidFill>
                  <a:srgbClr val="FF0000"/>
                </a:solidFill>
                <a:latin typeface="Comic Sans MS" panose="030F0702030302020204" pitchFamily="66" charset="0"/>
              </a:rPr>
              <a:t>What they eat: </a:t>
            </a:r>
          </a:p>
          <a:p>
            <a:endParaRPr lang="en-GB" sz="3200" dirty="0">
              <a:solidFill>
                <a:srgbClr val="000000"/>
              </a:solidFill>
              <a:latin typeface="Comic Sans MS" panose="030F0702030302020204" pitchFamily="66" charset="0"/>
            </a:endParaRPr>
          </a:p>
          <a:p>
            <a:r>
              <a:rPr lang="en-GB" sz="3200" dirty="0">
                <a:solidFill>
                  <a:srgbClr val="000000"/>
                </a:solidFill>
                <a:latin typeface="Comic Sans MS" panose="030F0702030302020204" pitchFamily="66" charset="0"/>
              </a:rPr>
              <a:t>Black rhino’s eat leaves, fruit, grass and trees. They have a pointed top lip which they use for pulling leaves off from branches. </a:t>
            </a:r>
            <a:endParaRPr lang="en-US" sz="3200" dirty="0">
              <a:solidFill>
                <a:srgbClr val="000000"/>
              </a:solidFill>
              <a:latin typeface="Comic Sans MS" panose="030F0702030302020204" pitchFamily="66" charset="0"/>
            </a:endParaRPr>
          </a:p>
        </p:txBody>
      </p:sp>
      <p:pic>
        <p:nvPicPr>
          <p:cNvPr id="2050" name="Picture 2" descr="Black Rhino | Species | Save the Rhino International">
            <a:extLst>
              <a:ext uri="{FF2B5EF4-FFF2-40B4-BE49-F238E27FC236}">
                <a16:creationId xmlns:a16="http://schemas.microsoft.com/office/drawing/2014/main" id="{36C98F0C-2F3E-45DB-90EC-6E83A56AF6D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23350" y="3924300"/>
            <a:ext cx="5158322" cy="3432629"/>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27184436-9E09-4EC8-933B-F34F2B694EE4}"/>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3472443339"/>
      </p:ext>
    </p:extLst>
  </p:cSld>
  <p:clrMapOvr>
    <a:masterClrMapping/>
  </p:clrMapOvr>
  <mc:AlternateContent xmlns:mc="http://schemas.openxmlformats.org/markup-compatibility/2006">
    <mc:Choice xmlns:p14="http://schemas.microsoft.com/office/powerpoint/2010/main" Requires="p14">
      <p:transition spd="slow" p14:dur="2000" advTm="14784"/>
    </mc:Choice>
    <mc:Fallback>
      <p:transition spd="slow" advTm="147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2E41F2-1B74-4559-B5EC-EA48AF0E646B}"/>
              </a:ext>
            </a:extLst>
          </p:cNvPr>
          <p:cNvSpPr txBox="1"/>
          <p:nvPr/>
        </p:nvSpPr>
        <p:spPr>
          <a:xfrm>
            <a:off x="3323771" y="263071"/>
            <a:ext cx="5392671" cy="769441"/>
          </a:xfrm>
          <a:prstGeom prst="rect">
            <a:avLst/>
          </a:prstGeom>
          <a:noFill/>
        </p:spPr>
        <p:txBody>
          <a:bodyPr vert="horz" wrap="square" rtlCol="0">
            <a:spAutoFit/>
          </a:bodyPr>
          <a:lstStyle/>
          <a:p>
            <a:r>
              <a:rPr lang="en-US" sz="4400" dirty="0">
                <a:solidFill>
                  <a:srgbClr val="000000"/>
                </a:solidFill>
                <a:latin typeface="Jokerman - 36"/>
              </a:rPr>
              <a:t>Black Rhino</a:t>
            </a:r>
          </a:p>
        </p:txBody>
      </p:sp>
      <p:sp>
        <p:nvSpPr>
          <p:cNvPr id="3" name="TextBox 2">
            <a:extLst>
              <a:ext uri="{FF2B5EF4-FFF2-40B4-BE49-F238E27FC236}">
                <a16:creationId xmlns:a16="http://schemas.microsoft.com/office/drawing/2014/main" id="{C519F47F-44FA-4857-B56D-F2E27768547D}"/>
              </a:ext>
            </a:extLst>
          </p:cNvPr>
          <p:cNvSpPr txBox="1"/>
          <p:nvPr/>
        </p:nvSpPr>
        <p:spPr>
          <a:xfrm>
            <a:off x="304800" y="1032512"/>
            <a:ext cx="9550400" cy="1569660"/>
          </a:xfrm>
          <a:prstGeom prst="rect">
            <a:avLst/>
          </a:prstGeom>
          <a:noFill/>
        </p:spPr>
        <p:txBody>
          <a:bodyPr vert="horz" rtlCol="0">
            <a:spAutoFit/>
          </a:bodyPr>
          <a:lstStyle/>
          <a:p>
            <a:r>
              <a:rPr lang="en-GB" sz="3200" dirty="0">
                <a:solidFill>
                  <a:srgbClr val="000000"/>
                </a:solidFill>
                <a:latin typeface="Comic Sans MS" panose="030F0702030302020204" pitchFamily="66" charset="0"/>
              </a:rPr>
              <a:t>I would like you to write some facts about the Black Rhino. </a:t>
            </a:r>
          </a:p>
          <a:p>
            <a:endParaRPr lang="en-US" sz="3200" dirty="0">
              <a:solidFill>
                <a:srgbClr val="000000"/>
              </a:solidFill>
              <a:latin typeface="Comic Sans MS" panose="030F0702030302020204" pitchFamily="66" charset="0"/>
            </a:endParaRPr>
          </a:p>
        </p:txBody>
      </p:sp>
      <p:pic>
        <p:nvPicPr>
          <p:cNvPr id="5" name="Picture 4">
            <a:extLst>
              <a:ext uri="{FF2B5EF4-FFF2-40B4-BE49-F238E27FC236}">
                <a16:creationId xmlns:a16="http://schemas.microsoft.com/office/drawing/2014/main" id="{60BD2E24-4AD9-4C49-91BD-63540927B65E}"/>
              </a:ext>
            </a:extLst>
          </p:cNvPr>
          <p:cNvPicPr>
            <a:picLocks noChangeAspect="1"/>
          </p:cNvPicPr>
          <p:nvPr/>
        </p:nvPicPr>
        <p:blipFill rotWithShape="1">
          <a:blip r:embed="rId5"/>
          <a:srcRect l="14143" t="21415" r="15429" b="4390"/>
          <a:stretch/>
        </p:blipFill>
        <p:spPr>
          <a:xfrm>
            <a:off x="1091764" y="2198914"/>
            <a:ext cx="7976471" cy="4724400"/>
          </a:xfrm>
          <a:prstGeom prst="rect">
            <a:avLst/>
          </a:prstGeom>
        </p:spPr>
      </p:pic>
      <p:pic>
        <p:nvPicPr>
          <p:cNvPr id="6" name="Audio 5">
            <a:hlinkClick r:id="" action="ppaction://media"/>
            <a:extLst>
              <a:ext uri="{FF2B5EF4-FFF2-40B4-BE49-F238E27FC236}">
                <a16:creationId xmlns:a16="http://schemas.microsoft.com/office/drawing/2014/main" id="{C1A3E616-E7C9-4DA1-8498-B2D7F0A8AE63}"/>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2825274731"/>
      </p:ext>
    </p:extLst>
  </p:cSld>
  <p:clrMapOvr>
    <a:masterClrMapping/>
  </p:clrMapOvr>
  <mc:AlternateContent xmlns:mc="http://schemas.openxmlformats.org/markup-compatibility/2006">
    <mc:Choice xmlns:p14="http://schemas.microsoft.com/office/powerpoint/2010/main" Requires="p14">
      <p:transition spd="slow" p14:dur="2000" advTm="77148"/>
    </mc:Choice>
    <mc:Fallback>
      <p:transition spd="slow" advTm="771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TotalTime>
  <Words>133</Words>
  <Application>Microsoft Office PowerPoint</Application>
  <PresentationFormat>Custom</PresentationFormat>
  <Paragraphs>20</Paragraphs>
  <Slides>6</Slides>
  <Notes>0</Notes>
  <HiddenSlides>0</HiddenSlides>
  <MMClips>6</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Jokerman - 74</vt:lpstr>
      <vt:lpstr>Comic Sans MS</vt:lpstr>
      <vt:lpstr>Calibri Light</vt:lpstr>
      <vt:lpstr>Jokerman - 36</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Christina Weerasekera</dc:creator>
  <cp:lastModifiedBy>Christina Weerasekera</cp:lastModifiedBy>
  <cp:revision>9</cp:revision>
  <dcterms:created xsi:type="dcterms:W3CDTF">2021-01-14T10:39:15Z</dcterms:created>
  <dcterms:modified xsi:type="dcterms:W3CDTF">2021-01-23T14:25:10Z</dcterms:modified>
</cp:coreProperties>
</file>