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59" r:id="rId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7DDD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8" d="100"/>
          <a:sy n="78" d="100"/>
        </p:scale>
        <p:origin x="456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4969E6-4B3C-44A0-ACAA-4AA2E546F80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C8950BD-2521-47F2-93F3-A21E8F8A1D6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ADE3735-7BC5-4AD5-850D-ED4CC1A94F4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0CE8A2-4B5B-4E5F-83EA-3F5582C92673}" type="datetimeFigureOut">
              <a:rPr lang="en-US" smtClean="0"/>
              <a:t>3/2/2021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28B82B4-560F-45CA-BC5A-9E1526E3F2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C9A88D2-E62D-4022-90F2-547581C4528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3D7F24-F45C-4203-843E-858062C42BE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111403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3779108-8A57-431C-9151-67C03533AA7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56393FD-FED2-4283-98D7-9A6C4549896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A324121-5ADE-437D-B89B-4910D0871D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0CE8A2-4B5B-4E5F-83EA-3F5582C92673}" type="datetimeFigureOut">
              <a:rPr lang="en-US" smtClean="0"/>
              <a:t>3/2/2021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6267142-D275-474D-93C4-635B18CF97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3502ACB-5545-44C5-94CB-11544E8E5D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3D7F24-F45C-4203-843E-858062C42BE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029152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E7D126D-1BFB-4BA9-8C83-BF4F56908E4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E36737E-9473-470E-9F33-73823A26C24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CC96C-207D-4152-852F-A367405FCD2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0CE8A2-4B5B-4E5F-83EA-3F5582C92673}" type="datetimeFigureOut">
              <a:rPr lang="en-US" smtClean="0"/>
              <a:t>3/2/2021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19F1919-02B3-480C-A031-F6C2B4298E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1E2792E-6766-4C07-81D5-50E3371FF6D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3D7F24-F45C-4203-843E-858062C42BE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9713909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1CBBE7E-E92C-4558-AE0D-3AADE0A34A1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525BEAE-86F4-4727-B3AA-F5A81BEAFFA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40ECC7D-C912-4ED1-9CF9-8B63762D779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CAFA6BB-CA51-4483-B607-D194135A75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0CE8A2-4B5B-4E5F-83EA-3F5582C92673}" type="datetimeFigureOut">
              <a:rPr lang="en-US" smtClean="0"/>
              <a:t>3/2/2021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1C94D27-A848-4357-A559-744B4DF154E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1D4828D-3224-470F-B33A-01731960D8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3D7F24-F45C-4203-843E-858062C42BE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8137442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4FF18B8-219C-4C2E-BD35-BDC8EA7D314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36B343A-A4A3-45FD-A5CD-58D29E15D3F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65B1E73-FE2F-48E2-A48C-296DE7E9611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8D8BB52-57A5-4201-B35D-E0D6333AC16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E66D1AEF-B8F2-4EC7-8527-D6C44D4EDAB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9237329-0583-4956-AE70-C586F37E90E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0CE8A2-4B5B-4E5F-83EA-3F5582C92673}" type="datetimeFigureOut">
              <a:rPr lang="en-US" smtClean="0"/>
              <a:t>3/2/2021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32B137CA-85D0-4774-B305-3FE0DA018FF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E53B3ADE-0DF7-4412-9D22-A5DC35DEC6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3D7F24-F45C-4203-843E-858062C42BE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5680678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747B5E0-5133-4739-AFBA-844E878B7F8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FC26F2B8-60B5-485D-BEEA-F17BAC1FFA3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0CE8A2-4B5B-4E5F-83EA-3F5582C92673}" type="datetimeFigureOut">
              <a:rPr lang="en-US" smtClean="0"/>
              <a:t>3/2/2021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29C3242-6100-4C06-8A63-88632382BB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71C237C-7FA9-4E8C-B292-FB2475384F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3D7F24-F45C-4203-843E-858062C42BE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1936980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C24A79D-E0E1-4352-8DA0-B24F5CC1BE5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0CE8A2-4B5B-4E5F-83EA-3F5582C92673}" type="datetimeFigureOut">
              <a:rPr lang="en-US" smtClean="0"/>
              <a:t>3/2/2021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118A0F5-0503-44E9-9BF1-FAD9A7E4456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E7C2C43-EA21-45CD-ACEE-94AF6230AC2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3D7F24-F45C-4203-843E-858062C42BE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5651478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53B8DFC-D17A-4ABF-91B7-31BAFB6DE15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59B3663-8198-467D-82C6-63A554C82E3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1EBD38C-1484-4281-8A40-C3624866059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8E10791-764E-492A-908E-1F29428A3AA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0CE8A2-4B5B-4E5F-83EA-3F5582C92673}" type="datetimeFigureOut">
              <a:rPr lang="en-US" smtClean="0"/>
              <a:t>3/2/2021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B720B34-6FDB-490D-826A-54C835F71BF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2F95D00-6285-4760-9F46-63A55515A7C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3D7F24-F45C-4203-843E-858062C42BE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704799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FFB0801-72BE-43CD-B48A-ECEA356EDC5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F2692214-BEE4-4F81-A0F3-A80C1CB78F0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BD42C51-F0FA-4817-B454-8F11E30BF84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5C31D6E-8A1B-4955-9568-1EBBFE03755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0CE8A2-4B5B-4E5F-83EA-3F5582C92673}" type="datetimeFigureOut">
              <a:rPr lang="en-US" smtClean="0"/>
              <a:t>3/2/2021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839B2A0-7A77-4AE1-8AE6-DF11BC6DC3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3488445-E3B0-42DC-A218-0D2B418420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3D7F24-F45C-4203-843E-858062C42BE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6337017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982EED1-531C-42D1-9116-501E8EBBDD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0D0B40A-414B-4133-8A43-7D079ADF3D1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15F32A8-9422-40CD-AF2E-C61AB028D9F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0CE8A2-4B5B-4E5F-83EA-3F5582C92673}" type="datetimeFigureOut">
              <a:rPr lang="en-US" smtClean="0"/>
              <a:t>3/2/2021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968652D-A449-4EFE-91E2-20BCD8B43C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2134D18-3FDE-412E-8710-E4E6019F9DA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3D7F24-F45C-4203-843E-858062C42BE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3422462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E54DF98A-2F42-4F9B-B17A-DAF078E9F26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76647C3-A195-4A59-80FF-F4084111B29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FAC1274-6991-4D03-9E6C-8FE3DA23524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0CE8A2-4B5B-4E5F-83EA-3F5582C92673}" type="datetimeFigureOut">
              <a:rPr lang="en-US" smtClean="0"/>
              <a:t>3/2/2021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7E64387-B7ED-45B8-9FE5-83BFB38221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9C3D70E-A392-4A94-8ED1-0B20F334A98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3D7F24-F45C-4203-843E-858062C42BE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8878218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E790E0CE-DCC3-4D61-B6C7-496BD4E9A4F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B9C52ED-9B02-490A-BA49-2567E1B9399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2F015CE-6935-4349-A71F-EDB1F7C91C2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40CE8A2-4B5B-4E5F-83EA-3F5582C92673}" type="datetimeFigureOut">
              <a:rPr lang="en-US" smtClean="0"/>
              <a:t>3/2/2021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5F35EE2-098C-4829-BC12-6D3E4CB6BB8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D70CBF3-9E46-4836-A753-8FABBE2DA54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E3D7F24-F45C-4203-843E-858062C42BE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723246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media1.m4a"/><Relationship Id="rId2" Type="http://schemas.microsoft.com/office/2007/relationships/media" Target="../media/media1.m4a"/><Relationship Id="rId1" Type="http://schemas.openxmlformats.org/officeDocument/2006/relationships/tags" Target="../tags/tag1.xml"/><Relationship Id="rId5" Type="http://schemas.openxmlformats.org/officeDocument/2006/relationships/image" Target="../media/image1.png"/><Relationship Id="rId4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audio" Target="../media/media2.m4a"/><Relationship Id="rId2" Type="http://schemas.microsoft.com/office/2007/relationships/media" Target="../media/media2.m4a"/><Relationship Id="rId1" Type="http://schemas.openxmlformats.org/officeDocument/2006/relationships/tags" Target="../tags/tag2.xml"/><Relationship Id="rId6" Type="http://schemas.openxmlformats.org/officeDocument/2006/relationships/image" Target="../media/image1.png"/><Relationship Id="rId5" Type="http://schemas.openxmlformats.org/officeDocument/2006/relationships/image" Target="../media/image2.jpeg"/><Relationship Id="rId4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audio" Target="../media/media3.m4a"/><Relationship Id="rId2" Type="http://schemas.microsoft.com/office/2007/relationships/media" Target="../media/media3.m4a"/><Relationship Id="rId1" Type="http://schemas.openxmlformats.org/officeDocument/2006/relationships/tags" Target="../tags/tag3.xml"/><Relationship Id="rId6" Type="http://schemas.openxmlformats.org/officeDocument/2006/relationships/image" Target="../media/image1.png"/><Relationship Id="rId5" Type="http://schemas.openxmlformats.org/officeDocument/2006/relationships/image" Target="../media/image3.png"/><Relationship Id="rId4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DDD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34EAE218-E498-4651-A978-DA8A08190FE7}"/>
              </a:ext>
            </a:extLst>
          </p:cNvPr>
          <p:cNvSpPr txBox="1"/>
          <p:nvPr/>
        </p:nvSpPr>
        <p:spPr>
          <a:xfrm>
            <a:off x="281354" y="295422"/>
            <a:ext cx="11577711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000" b="1" dirty="0">
                <a:latin typeface="Comic Sans MS" panose="030F0702030302020204" pitchFamily="66" charset="0"/>
              </a:rPr>
              <a:t>We are learning</a:t>
            </a:r>
          </a:p>
          <a:p>
            <a:endParaRPr lang="en-GB" sz="6000" dirty="0">
              <a:latin typeface="Comic Sans MS" panose="030F0702030302020204" pitchFamily="66" charset="0"/>
            </a:endParaRPr>
          </a:p>
          <a:p>
            <a:r>
              <a:rPr lang="en-GB" sz="6000" dirty="0">
                <a:latin typeface="Comic Sans MS" panose="030F0702030302020204" pitchFamily="66" charset="0"/>
              </a:rPr>
              <a:t>To write our own version of ‘The Elephant and the Bad Baby’ using a story board.</a:t>
            </a:r>
            <a:endParaRPr lang="en-US" sz="6000" dirty="0">
              <a:latin typeface="Comic Sans MS" panose="030F0702030302020204" pitchFamily="66" charset="0"/>
            </a:endParaRPr>
          </a:p>
        </p:txBody>
      </p:sp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AB39A332-FF58-4DBD-BCBE-B6B4655F005F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30000" y="60960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8534170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1269"/>
    </mc:Choice>
    <mc:Fallback>
      <p:transition spd="slow" advTm="1126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0F1C76A-76C9-4C43-9D68-49F30E960AB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 descr="Image.jpeg">
            <a:extLst>
              <a:ext uri="{FF2B5EF4-FFF2-40B4-BE49-F238E27FC236}">
                <a16:creationId xmlns:a16="http://schemas.microsoft.com/office/drawing/2014/main" id="{24AE38BC-523A-48B3-B572-F751BDD5D36C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1898457" y="-1221175"/>
            <a:ext cx="7886698" cy="105155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4397B24C-3836-4366-A615-80178070E194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430000" y="60960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0902963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6098"/>
    </mc:Choice>
    <mc:Fallback>
      <p:transition spd="slow" advTm="5609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DDD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E1973BFD-293A-45C6-9D73-025E7BE4C6DB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25744" t="22870" r="27431" b="6859"/>
          <a:stretch/>
        </p:blipFill>
        <p:spPr>
          <a:xfrm>
            <a:off x="659026" y="1135260"/>
            <a:ext cx="5436974" cy="458748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DCF28513-9E1D-48EA-9C27-A6E53ADCEB5F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25744" t="22870" r="27431" b="6859"/>
          <a:stretch/>
        </p:blipFill>
        <p:spPr>
          <a:xfrm>
            <a:off x="6096000" y="1135260"/>
            <a:ext cx="5436974" cy="4587480"/>
          </a:xfrm>
          <a:prstGeom prst="rect">
            <a:avLst/>
          </a:prstGeom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2B82A756-D031-40B1-85CF-DE0F4EDA3B8F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430000" y="60960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3660459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87463"/>
    </mc:Choice>
    <mc:Fallback>
      <p:transition spd="slow" advTm="8746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64</TotalTime>
  <Words>22</Words>
  <Application>Microsoft Office PowerPoint</Application>
  <PresentationFormat>Widescreen</PresentationFormat>
  <Paragraphs>3</Paragraphs>
  <Slides>3</Slides>
  <Notes>0</Notes>
  <HiddenSlides>0</HiddenSlides>
  <MMClips>3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8" baseType="lpstr">
      <vt:lpstr>Arial</vt:lpstr>
      <vt:lpstr>Calibri</vt:lpstr>
      <vt:lpstr>Calibri Light</vt:lpstr>
      <vt:lpstr>Comic Sans MS</vt:lpstr>
      <vt:lpstr>Office Theme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Christina Weerasekera</dc:creator>
  <cp:lastModifiedBy>Christina Weerasekera</cp:lastModifiedBy>
  <cp:revision>10</cp:revision>
  <dcterms:created xsi:type="dcterms:W3CDTF">2021-02-19T12:24:37Z</dcterms:created>
  <dcterms:modified xsi:type="dcterms:W3CDTF">2021-03-02T21:26:11Z</dcterms:modified>
</cp:coreProperties>
</file>