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64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hyperlink" Target="http://vimeo.com/125896742" TargetMode="Externa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698EC-61C9-42A0-B83B-F35806DE1E6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Poetry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5642F8-0FBE-4E4E-9919-FA310DDFDDB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Mountains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7ED695F-6BCA-42C7-B6E2-175642A180A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49865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52"/>
    </mc:Choice>
    <mc:Fallback>
      <p:transition spd="slow" advTm="67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42774-652C-4F2F-AECC-9D89D7494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you know about poetry?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52E7B-2B87-4E42-BB99-4B17B411E4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Does poetry have to rhyme?</a:t>
            </a:r>
          </a:p>
          <a:p>
            <a:endParaRPr lang="en-GB" dirty="0"/>
          </a:p>
          <a:p>
            <a:r>
              <a:rPr lang="en-GB" dirty="0"/>
              <a:t>Is it written like normal sentences?</a:t>
            </a:r>
          </a:p>
          <a:p>
            <a:endParaRPr lang="en-GB" dirty="0"/>
          </a:p>
          <a:p>
            <a:r>
              <a:rPr lang="en-GB" dirty="0"/>
              <a:t>How long is a poem?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D0EEB5F-1835-467D-97DC-02AE0F8D77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835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815"/>
    </mc:Choice>
    <mc:Fallback>
      <p:transition spd="slow" advTm="25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54BEE-7B53-4A85-AD87-8271A2B12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Bike Riding Poems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405DCA3-7ECB-4BBF-9C32-FAE1BEE181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4253739" y="2141538"/>
            <a:ext cx="3648169" cy="4444792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79DA581-67DD-4831-8D1A-719A6398CB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7904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871"/>
    </mc:Choice>
    <mc:Fallback>
      <p:transition spd="slow" advTm="648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F4365-8AA3-40EC-8F41-117941FEA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Bike Riding Poems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6D76C-2889-4829-9862-170E35F069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Rewatch</a:t>
            </a:r>
            <a:r>
              <a:rPr lang="en-GB" dirty="0"/>
              <a:t> the film  The Ridge</a:t>
            </a:r>
          </a:p>
          <a:p>
            <a:endParaRPr lang="en-GB" dirty="0"/>
          </a:p>
          <a:p>
            <a:r>
              <a:rPr lang="en-GB" dirty="0">
                <a:hlinkClick r:id="rId5"/>
              </a:rPr>
              <a:t>http://vimeo.com/125896742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EAE748D-3D7B-4CB3-9B93-1DC246E0C2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619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857"/>
    </mc:Choice>
    <mc:Fallback>
      <p:transition spd="slow" advTm="178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FBEA4-5C01-429E-91D9-7E9DB4320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Bike Riding Poems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51469-ED60-4DB5-98D1-4BC612362E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Now it is your turn to write a poem about riding the </a:t>
            </a:r>
            <a:r>
              <a:rPr lang="en-GB"/>
              <a:t>bike in </a:t>
            </a:r>
            <a:r>
              <a:rPr lang="en-GB" dirty="0"/>
              <a:t>The Ridge.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BF8E2F4D-9973-479A-878F-B38CF649EDC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6324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191"/>
    </mc:Choice>
    <mc:Fallback>
      <p:transition spd="slow" advTm="50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52C33DD6170A94E8396739AAD02B95F" ma:contentTypeVersion="13" ma:contentTypeDescription="Create a new document." ma:contentTypeScope="" ma:versionID="14b428dbe874c36f01cf1005a7798b0c">
  <xsd:schema xmlns:xsd="http://www.w3.org/2001/XMLSchema" xmlns:xs="http://www.w3.org/2001/XMLSchema" xmlns:p="http://schemas.microsoft.com/office/2006/metadata/properties" xmlns:ns3="d75e34e4-aa54-41e9-91cb-d2cf73cea0b8" xmlns:ns4="62437322-bad3-419d-8831-0280f3a5551b" targetNamespace="http://schemas.microsoft.com/office/2006/metadata/properties" ma:root="true" ma:fieldsID="9a94771b079b0fbd4b525ff3f69f53b5" ns3:_="" ns4:_="">
    <xsd:import namespace="d75e34e4-aa54-41e9-91cb-d2cf73cea0b8"/>
    <xsd:import namespace="62437322-bad3-419d-8831-0280f3a5551b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5e34e4-aa54-41e9-91cb-d2cf73cea0b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437322-bad3-419d-8831-0280f3a5551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0B4CAEC-0A61-450C-9172-8F95965DB556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elements/1.1/"/>
    <ds:schemaRef ds:uri="d75e34e4-aa54-41e9-91cb-d2cf73cea0b8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62437322-bad3-419d-8831-0280f3a5551b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0FDC07E-6051-4ED1-AE78-7B316525669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9D4229-24C0-4DA1-A5CE-835B5D27D8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5e34e4-aa54-41e9-91cb-d2cf73cea0b8"/>
    <ds:schemaRef ds:uri="62437322-bad3-419d-8831-0280f3a555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351</TotalTime>
  <Words>66</Words>
  <Application>Microsoft Office PowerPoint</Application>
  <PresentationFormat>Widescreen</PresentationFormat>
  <Paragraphs>17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Celestial</vt:lpstr>
      <vt:lpstr>Poetry </vt:lpstr>
      <vt:lpstr>What do you know about poetry? </vt:lpstr>
      <vt:lpstr>Bike Riding Poems</vt:lpstr>
      <vt:lpstr>Bike Riding Poems</vt:lpstr>
      <vt:lpstr>Bike Riding Poems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Poetry</dc:title>
  <dc:creator>Suzanne Phillips</dc:creator>
  <cp:lastModifiedBy>Suzanne Phillips</cp:lastModifiedBy>
  <cp:revision>7</cp:revision>
  <dcterms:created xsi:type="dcterms:W3CDTF">2021-01-09T09:27:34Z</dcterms:created>
  <dcterms:modified xsi:type="dcterms:W3CDTF">2021-01-09T16:32:22Z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0x010100452C33DD6170A94E8396739AAD02B95F</vt:lpwstr>
  </property>
</Properties>
</file>