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91" r:id="rId2"/>
    <p:sldId id="285" r:id="rId3"/>
    <p:sldId id="286" r:id="rId4"/>
    <p:sldId id="288" r:id="rId5"/>
    <p:sldId id="287" r:id="rId6"/>
    <p:sldId id="290" r:id="rId7"/>
    <p:sldId id="289" r:id="rId8"/>
    <p:sldId id="293" r:id="rId9"/>
    <p:sldId id="292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BD95"/>
    <a:srgbClr val="F08215"/>
    <a:srgbClr val="EFE9EB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96" autoAdjust="0"/>
    <p:restoredTop sz="94660"/>
  </p:normalViewPr>
  <p:slideViewPr>
    <p:cSldViewPr snapToGrid="0" showGuides="1">
      <p:cViewPr varScale="1">
        <p:scale>
          <a:sx n="84" d="100"/>
          <a:sy n="84" d="100"/>
        </p:scale>
        <p:origin x="1590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6.jpe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5.pn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5.png"/><Relationship Id="rId5" Type="http://schemas.openxmlformats.org/officeDocument/2006/relationships/image" Target="../media/image8.jpe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5.png"/><Relationship Id="rId5" Type="http://schemas.openxmlformats.org/officeDocument/2006/relationships/image" Target="../media/image9.jpe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5.pn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5.png"/><Relationship Id="rId5" Type="http://schemas.openxmlformats.org/officeDocument/2006/relationships/image" Target="../media/image11.jpe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5.png"/><Relationship Id="rId5" Type="http://schemas.openxmlformats.org/officeDocument/2006/relationships/image" Target="../media/image6.jpe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467B91E-2697-467A-A949-2CAC9E3EE42B}"/>
              </a:ext>
            </a:extLst>
          </p:cNvPr>
          <p:cNvSpPr txBox="1"/>
          <p:nvPr/>
        </p:nvSpPr>
        <p:spPr>
          <a:xfrm>
            <a:off x="1211580" y="1097280"/>
            <a:ext cx="66751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LO To complete a painting of the Great Fire of London</a:t>
            </a:r>
          </a:p>
          <a:p>
            <a:pPr algn="ctr"/>
            <a:endParaRPr lang="en-GB" sz="3600" b="1" u="sng" dirty="0"/>
          </a:p>
          <a:p>
            <a:pPr algn="ctr"/>
            <a:endParaRPr lang="en-GB" sz="3600" b="1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BA2CFF-DAB6-4119-8268-D3A7F1FD624F}"/>
              </a:ext>
            </a:extLst>
          </p:cNvPr>
          <p:cNvSpPr txBox="1"/>
          <p:nvPr/>
        </p:nvSpPr>
        <p:spPr>
          <a:xfrm>
            <a:off x="1371600" y="2743200"/>
            <a:ext cx="66751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Success criteria: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Match the colours from the painting.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Sketch the picture looking carefully at the size and shape.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/>
              <a:t>Add detail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D680036-DA09-4809-A303-14981EA1892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03001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867"/>
    </mc:Choice>
    <mc:Fallback>
      <p:transition spd="slow" advTm="238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e02.museumoflondon.org.uk/imagestore/213/media-213470/original.jpg">
            <a:extLst>
              <a:ext uri="{FF2B5EF4-FFF2-40B4-BE49-F238E27FC236}">
                <a16:creationId xmlns:a16="http://schemas.microsoft.com/office/drawing/2014/main" id="{89B0E31B-AF20-4D71-ACDD-5B47E8020A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65550" y="1177290"/>
            <a:ext cx="6412900" cy="4240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A696538-E890-4FB0-9305-39B3CE1F7D6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1429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61"/>
    </mc:Choice>
    <mc:Fallback>
      <p:transition spd="slow" advTm="113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0C75F08-033A-4DE6-A99F-F7CF048D615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3100" y="1554480"/>
            <a:ext cx="5440680" cy="408051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CFA448F-6C9D-47B5-8D6C-3F4FF9DEEF1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11286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151"/>
    </mc:Choice>
    <mc:Fallback>
      <p:transition spd="slow" advTm="331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2E99CD5-D232-4ADA-ABF7-54AF4C9CE69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5970" y="1451610"/>
            <a:ext cx="5273040" cy="395478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6DA045F-856D-4795-90B4-D1BE875988B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52686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05"/>
    </mc:Choice>
    <mc:Fallback>
      <p:transition spd="slow" advTm="250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8E7B23-D2DC-44B1-B092-71EEE1822C2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5990" y="1337310"/>
            <a:ext cx="5269230" cy="395192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FA26BFF-3231-4CFC-85E3-2BDEDBD83D3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35412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720"/>
    </mc:Choice>
    <mc:Fallback>
      <p:transition spd="slow" advTm="177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3F850DF-3543-4A9C-8AE3-3E804FDE457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1785" y="1135380"/>
            <a:ext cx="3440430" cy="45872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78FC446-B9FC-4227-BC9E-7738021F015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2808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701"/>
    </mc:Choice>
    <mc:Fallback>
      <p:transition spd="slow" advTm="387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1218C51-4FDA-4263-AC48-2C47A81CC7B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8890" y="1040130"/>
            <a:ext cx="3851910" cy="513588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32064B2-C2A5-4386-8B05-09F8780EE2C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7563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773"/>
    </mc:Choice>
    <mc:Fallback>
      <p:transition spd="slow" advTm="337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e02.museumoflondon.org.uk/imagestore/213/media-213470/original.jpg">
            <a:extLst>
              <a:ext uri="{FF2B5EF4-FFF2-40B4-BE49-F238E27FC236}">
                <a16:creationId xmlns:a16="http://schemas.microsoft.com/office/drawing/2014/main" id="{89B0E31B-AF20-4D71-ACDD-5B47E8020A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65550" y="1177290"/>
            <a:ext cx="6412900" cy="4240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3201EF4-8075-4041-89BC-C958AFCF4E6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30842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419"/>
    </mc:Choice>
    <mc:Fallback>
      <p:transition spd="slow" advTm="194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0764776-CB32-4808-8AD0-9E4D249C766C}"/>
              </a:ext>
            </a:extLst>
          </p:cNvPr>
          <p:cNvSpPr txBox="1"/>
          <p:nvPr/>
        </p:nvSpPr>
        <p:spPr>
          <a:xfrm>
            <a:off x="1211580" y="914400"/>
            <a:ext cx="6675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Independent Work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49FB909-613B-4AF4-9DEC-F3CDD14E488D}"/>
              </a:ext>
            </a:extLst>
          </p:cNvPr>
          <p:cNvSpPr txBox="1"/>
          <p:nvPr/>
        </p:nvSpPr>
        <p:spPr>
          <a:xfrm>
            <a:off x="937260" y="1908810"/>
            <a:ext cx="72466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1.Stick 1 half of the picture onto a plain sheet of paper and sketch the missing half.</a:t>
            </a:r>
          </a:p>
          <a:p>
            <a:endParaRPr lang="en-GB" dirty="0"/>
          </a:p>
          <a:p>
            <a:r>
              <a:rPr lang="en-GB" dirty="0"/>
              <a:t>2.Add colour using pencils, crayons, pastels, pens or paints. Try and match the colours as accurately as you can.</a:t>
            </a:r>
          </a:p>
          <a:p>
            <a:endParaRPr lang="en-GB" dirty="0"/>
          </a:p>
          <a:p>
            <a:r>
              <a:rPr lang="en-GB" dirty="0"/>
              <a:t>3.Compare your finished picture with the original painting.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**If you are unable to print the picture, look at it on the screen whilst completing your work then hold it up to compare.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5218C1E-AD06-42C9-AEDB-6D9E2532B71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89034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403"/>
    </mc:Choice>
    <mc:Fallback>
      <p:transition spd="slow" advTm="324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651</TotalTime>
  <Words>120</Words>
  <Application>Microsoft Office PowerPoint</Application>
  <PresentationFormat>On-screen Show (4:3)</PresentationFormat>
  <Paragraphs>14</Paragraphs>
  <Slides>9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Dale Watson</dc:creator>
  <cp:lastModifiedBy>Clare Wragg</cp:lastModifiedBy>
  <cp:revision>17</cp:revision>
  <dcterms:created xsi:type="dcterms:W3CDTF">2020-03-28T09:52:58Z</dcterms:created>
  <dcterms:modified xsi:type="dcterms:W3CDTF">2021-02-10T11:04:08Z</dcterms:modified>
</cp:coreProperties>
</file>