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Action1.xml" ContentType="application/vnd.ms-office.inkAction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DC35B5-0EB7-4EBE-AF25-3A4CD497D069}" v="51" dt="2021-01-16T12:38:17.98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0" autoAdjust="0"/>
    <p:restoredTop sz="94660"/>
  </p:normalViewPr>
  <p:slideViewPr>
    <p:cSldViewPr snapToGrid="0">
      <p:cViewPr varScale="1">
        <p:scale>
          <a:sx n="93" d="100"/>
          <a:sy n="93" d="100"/>
        </p:scale>
        <p:origin x="108" y="4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zanne Phillips" userId="2ebb4245-c1bb-4f5a-9396-757d13a1d94d" providerId="ADAL" clId="{57DC35B5-0EB7-4EBE-AF25-3A4CD497D069}"/>
    <pc:docChg chg="undo custSel addSld delSld modSld">
      <pc:chgData name="Suzanne Phillips" userId="2ebb4245-c1bb-4f5a-9396-757d13a1d94d" providerId="ADAL" clId="{57DC35B5-0EB7-4EBE-AF25-3A4CD497D069}" dt="2021-01-16T12:38:22.054" v="1044" actId="478"/>
      <pc:docMkLst>
        <pc:docMk/>
      </pc:docMkLst>
      <pc:sldChg chg="addSp delSp modSp modTransition modAnim">
        <pc:chgData name="Suzanne Phillips" userId="2ebb4245-c1bb-4f5a-9396-757d13a1d94d" providerId="ADAL" clId="{57DC35B5-0EB7-4EBE-AF25-3A4CD497D069}" dt="2021-01-16T12:27:17.536" v="1035"/>
        <pc:sldMkLst>
          <pc:docMk/>
          <pc:sldMk cId="2111978316" sldId="256"/>
        </pc:sldMkLst>
        <pc:picChg chg="add del mod">
          <ac:chgData name="Suzanne Phillips" userId="2ebb4245-c1bb-4f5a-9396-757d13a1d94d" providerId="ADAL" clId="{57DC35B5-0EB7-4EBE-AF25-3A4CD497D069}" dt="2021-01-16T12:26:59.614" v="1034"/>
          <ac:picMkLst>
            <pc:docMk/>
            <pc:sldMk cId="2111978316" sldId="256"/>
            <ac:picMk id="4" creationId="{2DC37DFD-B5EB-43DD-89E7-941A0C6898F2}"/>
          </ac:picMkLst>
        </pc:picChg>
        <pc:picChg chg="add mod">
          <ac:chgData name="Suzanne Phillips" userId="2ebb4245-c1bb-4f5a-9396-757d13a1d94d" providerId="ADAL" clId="{57DC35B5-0EB7-4EBE-AF25-3A4CD497D069}" dt="2021-01-16T12:27:17.536" v="1035"/>
          <ac:picMkLst>
            <pc:docMk/>
            <pc:sldMk cId="2111978316" sldId="256"/>
            <ac:picMk id="5" creationId="{2431D5B8-81DC-4A08-B47A-28CDC5CAE0EF}"/>
          </ac:picMkLst>
        </pc:picChg>
      </pc:sldChg>
      <pc:sldChg chg="new del">
        <pc:chgData name="Suzanne Phillips" userId="2ebb4245-c1bb-4f5a-9396-757d13a1d94d" providerId="ADAL" clId="{57DC35B5-0EB7-4EBE-AF25-3A4CD497D069}" dt="2021-01-16T12:08:49.681" v="2" actId="47"/>
        <pc:sldMkLst>
          <pc:docMk/>
          <pc:sldMk cId="4153840602" sldId="257"/>
        </pc:sldMkLst>
      </pc:sldChg>
      <pc:sldChg chg="addSp delSp modSp new mod modTransition modAnim">
        <pc:chgData name="Suzanne Phillips" userId="2ebb4245-c1bb-4f5a-9396-757d13a1d94d" providerId="ADAL" clId="{57DC35B5-0EB7-4EBE-AF25-3A4CD497D069}" dt="2021-01-16T12:28:34.633" v="1038"/>
        <pc:sldMkLst>
          <pc:docMk/>
          <pc:sldMk cId="2395387002" sldId="258"/>
        </pc:sldMkLst>
        <pc:spChg chg="add mod">
          <ac:chgData name="Suzanne Phillips" userId="2ebb4245-c1bb-4f5a-9396-757d13a1d94d" providerId="ADAL" clId="{57DC35B5-0EB7-4EBE-AF25-3A4CD497D069}" dt="2021-01-16T12:20:48.953" v="1032" actId="20577"/>
          <ac:spMkLst>
            <pc:docMk/>
            <pc:sldMk cId="2395387002" sldId="258"/>
            <ac:spMk id="2" creationId="{0813FEB5-A02C-4F81-A0C9-DF2EED697BC7}"/>
          </ac:spMkLst>
        </pc:spChg>
        <pc:picChg chg="add del mod">
          <ac:chgData name="Suzanne Phillips" userId="2ebb4245-c1bb-4f5a-9396-757d13a1d94d" providerId="ADAL" clId="{57DC35B5-0EB7-4EBE-AF25-3A4CD497D069}" dt="2021-01-16T12:28:07.449" v="1037"/>
          <ac:picMkLst>
            <pc:docMk/>
            <pc:sldMk cId="2395387002" sldId="258"/>
            <ac:picMk id="3" creationId="{84B11C98-E4B7-4F5C-B698-E2F2D1477A56}"/>
          </ac:picMkLst>
        </pc:picChg>
        <pc:picChg chg="add mod">
          <ac:chgData name="Suzanne Phillips" userId="2ebb4245-c1bb-4f5a-9396-757d13a1d94d" providerId="ADAL" clId="{57DC35B5-0EB7-4EBE-AF25-3A4CD497D069}" dt="2021-01-16T12:28:34.633" v="1038"/>
          <ac:picMkLst>
            <pc:docMk/>
            <pc:sldMk cId="2395387002" sldId="258"/>
            <ac:picMk id="4" creationId="{500ED345-1230-48F7-BC98-FF8201EC6110}"/>
          </ac:picMkLst>
        </pc:picChg>
      </pc:sldChg>
      <pc:sldChg chg="addSp modSp new mod">
        <pc:chgData name="Suzanne Phillips" userId="2ebb4245-c1bb-4f5a-9396-757d13a1d94d" providerId="ADAL" clId="{57DC35B5-0EB7-4EBE-AF25-3A4CD497D069}" dt="2021-01-16T12:29:16.383" v="1039"/>
        <pc:sldMkLst>
          <pc:docMk/>
          <pc:sldMk cId="1041166067" sldId="259"/>
        </pc:sldMkLst>
        <pc:spChg chg="add mod">
          <ac:chgData name="Suzanne Phillips" userId="2ebb4245-c1bb-4f5a-9396-757d13a1d94d" providerId="ADAL" clId="{57DC35B5-0EB7-4EBE-AF25-3A4CD497D069}" dt="2021-01-16T12:13:06.134" v="759" actId="20577"/>
          <ac:spMkLst>
            <pc:docMk/>
            <pc:sldMk cId="1041166067" sldId="259"/>
            <ac:spMk id="2" creationId="{E280E24A-1DE3-4180-80DE-121FCF06AC3F}"/>
          </ac:spMkLst>
        </pc:spChg>
        <pc:picChg chg="add mod">
          <ac:chgData name="Suzanne Phillips" userId="2ebb4245-c1bb-4f5a-9396-757d13a1d94d" providerId="ADAL" clId="{57DC35B5-0EB7-4EBE-AF25-3A4CD497D069}" dt="2021-01-16T12:29:16.383" v="1039"/>
          <ac:picMkLst>
            <pc:docMk/>
            <pc:sldMk cId="1041166067" sldId="259"/>
            <ac:picMk id="3" creationId="{2B588033-CE26-4A17-AB5A-23F72054CA79}"/>
          </ac:picMkLst>
        </pc:picChg>
      </pc:sldChg>
      <pc:sldChg chg="addSp delSp modSp new mod modTransition modAnim">
        <pc:chgData name="Suzanne Phillips" userId="2ebb4245-c1bb-4f5a-9396-757d13a1d94d" providerId="ADAL" clId="{57DC35B5-0EB7-4EBE-AF25-3A4CD497D069}" dt="2021-01-16T12:38:22.054" v="1044" actId="478"/>
        <pc:sldMkLst>
          <pc:docMk/>
          <pc:sldMk cId="1239654712" sldId="260"/>
        </pc:sldMkLst>
        <pc:spChg chg="add mod">
          <ac:chgData name="Suzanne Phillips" userId="2ebb4245-c1bb-4f5a-9396-757d13a1d94d" providerId="ADAL" clId="{57DC35B5-0EB7-4EBE-AF25-3A4CD497D069}" dt="2021-01-16T12:13:43.977" v="829" actId="20577"/>
          <ac:spMkLst>
            <pc:docMk/>
            <pc:sldMk cId="1239654712" sldId="260"/>
            <ac:spMk id="2" creationId="{DB6B6D41-29E2-41D9-A6F5-691058690C97}"/>
          </ac:spMkLst>
        </pc:spChg>
        <pc:spChg chg="add del mod">
          <ac:chgData name="Suzanne Phillips" userId="2ebb4245-c1bb-4f5a-9396-757d13a1d94d" providerId="ADAL" clId="{57DC35B5-0EB7-4EBE-AF25-3A4CD497D069}" dt="2021-01-16T12:14:26.375" v="835" actId="21"/>
          <ac:spMkLst>
            <pc:docMk/>
            <pc:sldMk cId="1239654712" sldId="260"/>
            <ac:spMk id="3" creationId="{148DBA4F-5E6E-40CA-B747-74875A8273DA}"/>
          </ac:spMkLst>
        </pc:spChg>
        <pc:spChg chg="add del mod">
          <ac:chgData name="Suzanne Phillips" userId="2ebb4245-c1bb-4f5a-9396-757d13a1d94d" providerId="ADAL" clId="{57DC35B5-0EB7-4EBE-AF25-3A4CD497D069}" dt="2021-01-16T12:19:00.582" v="930"/>
          <ac:spMkLst>
            <pc:docMk/>
            <pc:sldMk cId="1239654712" sldId="260"/>
            <ac:spMk id="4" creationId="{641B23D5-6020-4A47-8164-512BD0676D01}"/>
          </ac:spMkLst>
        </pc:spChg>
        <pc:grpChg chg="add del mod">
          <ac:chgData name="Suzanne Phillips" userId="2ebb4245-c1bb-4f5a-9396-757d13a1d94d" providerId="ADAL" clId="{57DC35B5-0EB7-4EBE-AF25-3A4CD497D069}" dt="2021-01-16T12:18:24.099" v="914"/>
          <ac:grpSpMkLst>
            <pc:docMk/>
            <pc:sldMk cId="1239654712" sldId="260"/>
            <ac:grpSpMk id="7" creationId="{EA3BDB1C-DE93-440F-8D1D-68AA620D7BCB}"/>
          </ac:grpSpMkLst>
        </pc:grpChg>
        <pc:grpChg chg="add del mod">
          <ac:chgData name="Suzanne Phillips" userId="2ebb4245-c1bb-4f5a-9396-757d13a1d94d" providerId="ADAL" clId="{57DC35B5-0EB7-4EBE-AF25-3A4CD497D069}" dt="2021-01-16T12:18:23.198" v="908"/>
          <ac:grpSpMkLst>
            <pc:docMk/>
            <pc:sldMk cId="1239654712" sldId="260"/>
            <ac:grpSpMk id="13" creationId="{2DA85450-54CA-478C-B81B-0A91461B2683}"/>
          </ac:grpSpMkLst>
        </pc:grpChg>
        <pc:grpChg chg="add del mod">
          <ac:chgData name="Suzanne Phillips" userId="2ebb4245-c1bb-4f5a-9396-757d13a1d94d" providerId="ADAL" clId="{57DC35B5-0EB7-4EBE-AF25-3A4CD497D069}" dt="2021-01-16T12:18:23.198" v="908"/>
          <ac:grpSpMkLst>
            <pc:docMk/>
            <pc:sldMk cId="1239654712" sldId="260"/>
            <ac:grpSpMk id="14" creationId="{5DFB23F5-B85C-4566-A749-6643820FFFCD}"/>
          </ac:grpSpMkLst>
        </pc:grpChg>
        <pc:grpChg chg="add del mod">
          <ac:chgData name="Suzanne Phillips" userId="2ebb4245-c1bb-4f5a-9396-757d13a1d94d" providerId="ADAL" clId="{57DC35B5-0EB7-4EBE-AF25-3A4CD497D069}" dt="2021-01-16T12:18:22.813" v="905"/>
          <ac:grpSpMkLst>
            <pc:docMk/>
            <pc:sldMk cId="1239654712" sldId="260"/>
            <ac:grpSpMk id="17" creationId="{44D5A341-DF8A-4D11-9BAF-E2C436275E04}"/>
          </ac:grpSpMkLst>
        </pc:grpChg>
        <pc:grpChg chg="add del mod">
          <ac:chgData name="Suzanne Phillips" userId="2ebb4245-c1bb-4f5a-9396-757d13a1d94d" providerId="ADAL" clId="{57DC35B5-0EB7-4EBE-AF25-3A4CD497D069}" dt="2021-01-16T12:18:22.459" v="902"/>
          <ac:grpSpMkLst>
            <pc:docMk/>
            <pc:sldMk cId="1239654712" sldId="260"/>
            <ac:grpSpMk id="20" creationId="{8F8DB1C7-836F-4663-86EA-C515201C9E13}"/>
          </ac:grpSpMkLst>
        </pc:grpChg>
        <pc:grpChg chg="add del mod">
          <ac:chgData name="Suzanne Phillips" userId="2ebb4245-c1bb-4f5a-9396-757d13a1d94d" providerId="ADAL" clId="{57DC35B5-0EB7-4EBE-AF25-3A4CD497D069}" dt="2021-01-16T12:18:21.310" v="898"/>
          <ac:grpSpMkLst>
            <pc:docMk/>
            <pc:sldMk cId="1239654712" sldId="260"/>
            <ac:grpSpMk id="24" creationId="{D9F45853-DB83-45AA-8310-3668D2E22651}"/>
          </ac:grpSpMkLst>
        </pc:grpChg>
        <pc:grpChg chg="add del mod">
          <ac:chgData name="Suzanne Phillips" userId="2ebb4245-c1bb-4f5a-9396-757d13a1d94d" providerId="ADAL" clId="{57DC35B5-0EB7-4EBE-AF25-3A4CD497D069}" dt="2021-01-16T12:18:05.843" v="895"/>
          <ac:grpSpMkLst>
            <pc:docMk/>
            <pc:sldMk cId="1239654712" sldId="260"/>
            <ac:grpSpMk id="27" creationId="{31805CA4-309A-420B-AE89-B554D485DBBE}"/>
          </ac:grpSpMkLst>
        </pc:grpChg>
        <pc:grpChg chg="mod">
          <ac:chgData name="Suzanne Phillips" userId="2ebb4245-c1bb-4f5a-9396-757d13a1d94d" providerId="ADAL" clId="{57DC35B5-0EB7-4EBE-AF25-3A4CD497D069}" dt="2021-01-16T12:18:03.853" v="893"/>
          <ac:grpSpMkLst>
            <pc:docMk/>
            <pc:sldMk cId="1239654712" sldId="260"/>
            <ac:grpSpMk id="29" creationId="{9ED28B84-E147-4F5B-9439-164C1ECA476E}"/>
          </ac:grpSpMkLst>
        </pc:grpChg>
        <pc:grpChg chg="del mod">
          <ac:chgData name="Suzanne Phillips" userId="2ebb4245-c1bb-4f5a-9396-757d13a1d94d" providerId="ADAL" clId="{57DC35B5-0EB7-4EBE-AF25-3A4CD497D069}" dt="2021-01-16T12:18:55.153" v="928"/>
          <ac:grpSpMkLst>
            <pc:docMk/>
            <pc:sldMk cId="1239654712" sldId="260"/>
            <ac:grpSpMk id="41" creationId="{4B543E19-A919-4751-9CAE-0C9EF0D8DE42}"/>
          </ac:grpSpMkLst>
        </pc:grpChg>
        <pc:grpChg chg="mod">
          <ac:chgData name="Suzanne Phillips" userId="2ebb4245-c1bb-4f5a-9396-757d13a1d94d" providerId="ADAL" clId="{57DC35B5-0EB7-4EBE-AF25-3A4CD497D069}" dt="2021-01-16T12:18:55.153" v="928"/>
          <ac:grpSpMkLst>
            <pc:docMk/>
            <pc:sldMk cId="1239654712" sldId="260"/>
            <ac:grpSpMk id="42" creationId="{3BEF162F-54B4-48FF-BDE7-817425537B6C}"/>
          </ac:grpSpMkLst>
        </pc:grpChg>
        <pc:picChg chg="add del mod">
          <ac:chgData name="Suzanne Phillips" userId="2ebb4245-c1bb-4f5a-9396-757d13a1d94d" providerId="ADAL" clId="{57DC35B5-0EB7-4EBE-AF25-3A4CD497D069}" dt="2021-01-16T12:34:10.733" v="1041"/>
          <ac:picMkLst>
            <pc:docMk/>
            <pc:sldMk cId="1239654712" sldId="260"/>
            <ac:picMk id="44" creationId="{CAADF528-58DE-4E59-A64C-3E192818A51A}"/>
          </ac:picMkLst>
        </pc:picChg>
        <pc:picChg chg="add mod">
          <ac:chgData name="Suzanne Phillips" userId="2ebb4245-c1bb-4f5a-9396-757d13a1d94d" providerId="ADAL" clId="{57DC35B5-0EB7-4EBE-AF25-3A4CD497D069}" dt="2021-01-16T12:38:06.543" v="1042"/>
          <ac:picMkLst>
            <pc:docMk/>
            <pc:sldMk cId="1239654712" sldId="260"/>
            <ac:picMk id="46" creationId="{3B4F2344-9B69-4F16-9B80-634C9F1C796B}"/>
          </ac:picMkLst>
        </pc:picChg>
        <pc:inkChg chg="add del mod">
          <ac:chgData name="Suzanne Phillips" userId="2ebb4245-c1bb-4f5a-9396-757d13a1d94d" providerId="ADAL" clId="{57DC35B5-0EB7-4EBE-AF25-3A4CD497D069}" dt="2021-01-16T12:18:28.796" v="915" actId="478"/>
          <ac:inkMkLst>
            <pc:docMk/>
            <pc:sldMk cId="1239654712" sldId="260"/>
            <ac:inkMk id="5" creationId="{0603292C-42B0-4905-8ED4-B4A246FF568C}"/>
          </ac:inkMkLst>
        </pc:inkChg>
        <pc:inkChg chg="add del mod">
          <ac:chgData name="Suzanne Phillips" userId="2ebb4245-c1bb-4f5a-9396-757d13a1d94d" providerId="ADAL" clId="{57DC35B5-0EB7-4EBE-AF25-3A4CD497D069}" dt="2021-01-16T12:18:24.099" v="914"/>
          <ac:inkMkLst>
            <pc:docMk/>
            <pc:sldMk cId="1239654712" sldId="260"/>
            <ac:inkMk id="6" creationId="{2A18878C-DFDC-401F-B899-52FAA7918D82}"/>
          </ac:inkMkLst>
        </pc:inkChg>
        <pc:inkChg chg="add del mod">
          <ac:chgData name="Suzanne Phillips" userId="2ebb4245-c1bb-4f5a-9396-757d13a1d94d" providerId="ADAL" clId="{57DC35B5-0EB7-4EBE-AF25-3A4CD497D069}" dt="2021-01-16T12:18:23.930" v="912" actId="9405"/>
          <ac:inkMkLst>
            <pc:docMk/>
            <pc:sldMk cId="1239654712" sldId="260"/>
            <ac:inkMk id="8" creationId="{A7082334-042C-4D2A-A8C3-ACD86B4E7082}"/>
          </ac:inkMkLst>
        </pc:inkChg>
        <pc:inkChg chg="add del mod">
          <ac:chgData name="Suzanne Phillips" userId="2ebb4245-c1bb-4f5a-9396-757d13a1d94d" providerId="ADAL" clId="{57DC35B5-0EB7-4EBE-AF25-3A4CD497D069}" dt="2021-01-16T12:18:23.746" v="911" actId="9405"/>
          <ac:inkMkLst>
            <pc:docMk/>
            <pc:sldMk cId="1239654712" sldId="260"/>
            <ac:inkMk id="9" creationId="{F2159855-D2D2-4AF6-B934-574E2F3E90FD}"/>
          </ac:inkMkLst>
        </pc:inkChg>
        <pc:inkChg chg="add del mod">
          <ac:chgData name="Suzanne Phillips" userId="2ebb4245-c1bb-4f5a-9396-757d13a1d94d" providerId="ADAL" clId="{57DC35B5-0EB7-4EBE-AF25-3A4CD497D069}" dt="2021-01-16T12:18:23.561" v="910" actId="9405"/>
          <ac:inkMkLst>
            <pc:docMk/>
            <pc:sldMk cId="1239654712" sldId="260"/>
            <ac:inkMk id="10" creationId="{C2F74DD1-1AEF-4B17-8F87-E727762BE2CB}"/>
          </ac:inkMkLst>
        </pc:inkChg>
        <pc:inkChg chg="add del mod">
          <ac:chgData name="Suzanne Phillips" userId="2ebb4245-c1bb-4f5a-9396-757d13a1d94d" providerId="ADAL" clId="{57DC35B5-0EB7-4EBE-AF25-3A4CD497D069}" dt="2021-01-16T12:18:23.383" v="909" actId="9405"/>
          <ac:inkMkLst>
            <pc:docMk/>
            <pc:sldMk cId="1239654712" sldId="260"/>
            <ac:inkMk id="11" creationId="{B97AA687-F14D-4B94-954B-AC63FA14D5C7}"/>
          </ac:inkMkLst>
        </pc:inkChg>
        <pc:inkChg chg="add del mod">
          <ac:chgData name="Suzanne Phillips" userId="2ebb4245-c1bb-4f5a-9396-757d13a1d94d" providerId="ADAL" clId="{57DC35B5-0EB7-4EBE-AF25-3A4CD497D069}" dt="2021-01-16T12:18:23.198" v="908"/>
          <ac:inkMkLst>
            <pc:docMk/>
            <pc:sldMk cId="1239654712" sldId="260"/>
            <ac:inkMk id="12" creationId="{FC2770DA-45E3-43EA-91E0-E93D251F57B1}"/>
          </ac:inkMkLst>
        </pc:inkChg>
        <pc:inkChg chg="add del mod">
          <ac:chgData name="Suzanne Phillips" userId="2ebb4245-c1bb-4f5a-9396-757d13a1d94d" providerId="ADAL" clId="{57DC35B5-0EB7-4EBE-AF25-3A4CD497D069}" dt="2021-01-16T12:18:22.998" v="906" actId="9405"/>
          <ac:inkMkLst>
            <pc:docMk/>
            <pc:sldMk cId="1239654712" sldId="260"/>
            <ac:inkMk id="15" creationId="{E0D79A86-59F5-4AB8-9D51-8794C8B81EF1}"/>
          </ac:inkMkLst>
        </pc:inkChg>
        <pc:inkChg chg="add del mod">
          <ac:chgData name="Suzanne Phillips" userId="2ebb4245-c1bb-4f5a-9396-757d13a1d94d" providerId="ADAL" clId="{57DC35B5-0EB7-4EBE-AF25-3A4CD497D069}" dt="2021-01-16T12:18:22.813" v="905"/>
          <ac:inkMkLst>
            <pc:docMk/>
            <pc:sldMk cId="1239654712" sldId="260"/>
            <ac:inkMk id="16" creationId="{7DA7173A-0F0A-4080-A13D-B4BDE39D2040}"/>
          </ac:inkMkLst>
        </pc:inkChg>
        <pc:inkChg chg="add del mod">
          <ac:chgData name="Suzanne Phillips" userId="2ebb4245-c1bb-4f5a-9396-757d13a1d94d" providerId="ADAL" clId="{57DC35B5-0EB7-4EBE-AF25-3A4CD497D069}" dt="2021-01-16T12:18:22.637" v="903" actId="9405"/>
          <ac:inkMkLst>
            <pc:docMk/>
            <pc:sldMk cId="1239654712" sldId="260"/>
            <ac:inkMk id="18" creationId="{C1D0BF12-5491-4576-826A-1D22F71FA8FC}"/>
          </ac:inkMkLst>
        </pc:inkChg>
        <pc:inkChg chg="add del mod">
          <ac:chgData name="Suzanne Phillips" userId="2ebb4245-c1bb-4f5a-9396-757d13a1d94d" providerId="ADAL" clId="{57DC35B5-0EB7-4EBE-AF25-3A4CD497D069}" dt="2021-01-16T12:18:22.459" v="902"/>
          <ac:inkMkLst>
            <pc:docMk/>
            <pc:sldMk cId="1239654712" sldId="260"/>
            <ac:inkMk id="19" creationId="{0905FC88-ADBF-4A19-A655-856FEA571C23}"/>
          </ac:inkMkLst>
        </pc:inkChg>
        <pc:inkChg chg="add del mod">
          <ac:chgData name="Suzanne Phillips" userId="2ebb4245-c1bb-4f5a-9396-757d13a1d94d" providerId="ADAL" clId="{57DC35B5-0EB7-4EBE-AF25-3A4CD497D069}" dt="2021-01-16T12:18:22.259" v="900" actId="9405"/>
          <ac:inkMkLst>
            <pc:docMk/>
            <pc:sldMk cId="1239654712" sldId="260"/>
            <ac:inkMk id="21" creationId="{51BE2438-5B2E-462F-82A7-7AB34B901ECE}"/>
          </ac:inkMkLst>
        </pc:inkChg>
        <pc:inkChg chg="add del mod">
          <ac:chgData name="Suzanne Phillips" userId="2ebb4245-c1bb-4f5a-9396-757d13a1d94d" providerId="ADAL" clId="{57DC35B5-0EB7-4EBE-AF25-3A4CD497D069}" dt="2021-01-16T12:18:21.942" v="899" actId="9405"/>
          <ac:inkMkLst>
            <pc:docMk/>
            <pc:sldMk cId="1239654712" sldId="260"/>
            <ac:inkMk id="22" creationId="{61602CA9-7E6B-4E7C-B399-4EA1691755E6}"/>
          </ac:inkMkLst>
        </pc:inkChg>
        <pc:inkChg chg="add del mod">
          <ac:chgData name="Suzanne Phillips" userId="2ebb4245-c1bb-4f5a-9396-757d13a1d94d" providerId="ADAL" clId="{57DC35B5-0EB7-4EBE-AF25-3A4CD497D069}" dt="2021-01-16T12:18:21.310" v="898"/>
          <ac:inkMkLst>
            <pc:docMk/>
            <pc:sldMk cId="1239654712" sldId="260"/>
            <ac:inkMk id="23" creationId="{B9560E48-A04B-42E2-A682-E2370656CEA9}"/>
          </ac:inkMkLst>
        </pc:inkChg>
        <pc:inkChg chg="add del">
          <ac:chgData name="Suzanne Phillips" userId="2ebb4245-c1bb-4f5a-9396-757d13a1d94d" providerId="ADAL" clId="{57DC35B5-0EB7-4EBE-AF25-3A4CD497D069}" dt="2021-01-16T12:18:20.724" v="896" actId="9405"/>
          <ac:inkMkLst>
            <pc:docMk/>
            <pc:sldMk cId="1239654712" sldId="260"/>
            <ac:inkMk id="25" creationId="{3202DED3-5960-4491-A99D-A8784A0186F6}"/>
          </ac:inkMkLst>
        </pc:inkChg>
        <pc:inkChg chg="add del mod">
          <ac:chgData name="Suzanne Phillips" userId="2ebb4245-c1bb-4f5a-9396-757d13a1d94d" providerId="ADAL" clId="{57DC35B5-0EB7-4EBE-AF25-3A4CD497D069}" dt="2021-01-16T12:18:05.843" v="895"/>
          <ac:inkMkLst>
            <pc:docMk/>
            <pc:sldMk cId="1239654712" sldId="260"/>
            <ac:inkMk id="26" creationId="{01348B50-0D06-40A0-B238-5DB567022E0C}"/>
          </ac:inkMkLst>
        </pc:inkChg>
        <pc:inkChg chg="add del mod">
          <ac:chgData name="Suzanne Phillips" userId="2ebb4245-c1bb-4f5a-9396-757d13a1d94d" providerId="ADAL" clId="{57DC35B5-0EB7-4EBE-AF25-3A4CD497D069}" dt="2021-01-16T12:18:03.853" v="893"/>
          <ac:inkMkLst>
            <pc:docMk/>
            <pc:sldMk cId="1239654712" sldId="260"/>
            <ac:inkMk id="28" creationId="{7E58FE27-C583-4C8D-BFA3-035BE01FBF2F}"/>
          </ac:inkMkLst>
        </pc:inkChg>
        <pc:inkChg chg="add mod">
          <ac:chgData name="Suzanne Phillips" userId="2ebb4245-c1bb-4f5a-9396-757d13a1d94d" providerId="ADAL" clId="{57DC35B5-0EB7-4EBE-AF25-3A4CD497D069}" dt="2021-01-16T12:18:55.153" v="928"/>
          <ac:inkMkLst>
            <pc:docMk/>
            <pc:sldMk cId="1239654712" sldId="260"/>
            <ac:inkMk id="30" creationId="{2EBBF0C7-443B-4176-8781-262E72DD41D7}"/>
          </ac:inkMkLst>
        </pc:inkChg>
        <pc:inkChg chg="add mod">
          <ac:chgData name="Suzanne Phillips" userId="2ebb4245-c1bb-4f5a-9396-757d13a1d94d" providerId="ADAL" clId="{57DC35B5-0EB7-4EBE-AF25-3A4CD497D069}" dt="2021-01-16T12:18:55.153" v="928"/>
          <ac:inkMkLst>
            <pc:docMk/>
            <pc:sldMk cId="1239654712" sldId="260"/>
            <ac:inkMk id="31" creationId="{F7C9C62C-E532-46C6-8095-21FF743F45C8}"/>
          </ac:inkMkLst>
        </pc:inkChg>
        <pc:inkChg chg="add mod">
          <ac:chgData name="Suzanne Phillips" userId="2ebb4245-c1bb-4f5a-9396-757d13a1d94d" providerId="ADAL" clId="{57DC35B5-0EB7-4EBE-AF25-3A4CD497D069}" dt="2021-01-16T12:18:55.153" v="928"/>
          <ac:inkMkLst>
            <pc:docMk/>
            <pc:sldMk cId="1239654712" sldId="260"/>
            <ac:inkMk id="32" creationId="{438454B3-9410-44F9-8497-ED2EB0BEECF8}"/>
          </ac:inkMkLst>
        </pc:inkChg>
        <pc:inkChg chg="add mod">
          <ac:chgData name="Suzanne Phillips" userId="2ebb4245-c1bb-4f5a-9396-757d13a1d94d" providerId="ADAL" clId="{57DC35B5-0EB7-4EBE-AF25-3A4CD497D069}" dt="2021-01-16T12:18:55.153" v="928"/>
          <ac:inkMkLst>
            <pc:docMk/>
            <pc:sldMk cId="1239654712" sldId="260"/>
            <ac:inkMk id="33" creationId="{6B65380D-AE96-43BC-8409-AB24C074A4A4}"/>
          </ac:inkMkLst>
        </pc:inkChg>
        <pc:inkChg chg="add mod">
          <ac:chgData name="Suzanne Phillips" userId="2ebb4245-c1bb-4f5a-9396-757d13a1d94d" providerId="ADAL" clId="{57DC35B5-0EB7-4EBE-AF25-3A4CD497D069}" dt="2021-01-16T12:18:55.153" v="928"/>
          <ac:inkMkLst>
            <pc:docMk/>
            <pc:sldMk cId="1239654712" sldId="260"/>
            <ac:inkMk id="34" creationId="{3686CD55-D2EA-4DEE-8486-876F5E95DF44}"/>
          </ac:inkMkLst>
        </pc:inkChg>
        <pc:inkChg chg="add mod">
          <ac:chgData name="Suzanne Phillips" userId="2ebb4245-c1bb-4f5a-9396-757d13a1d94d" providerId="ADAL" clId="{57DC35B5-0EB7-4EBE-AF25-3A4CD497D069}" dt="2021-01-16T12:18:55.153" v="928"/>
          <ac:inkMkLst>
            <pc:docMk/>
            <pc:sldMk cId="1239654712" sldId="260"/>
            <ac:inkMk id="35" creationId="{31FB6F26-BEB0-48AC-A1D1-50BA26BC48DD}"/>
          </ac:inkMkLst>
        </pc:inkChg>
        <pc:inkChg chg="add mod">
          <ac:chgData name="Suzanne Phillips" userId="2ebb4245-c1bb-4f5a-9396-757d13a1d94d" providerId="ADAL" clId="{57DC35B5-0EB7-4EBE-AF25-3A4CD497D069}" dt="2021-01-16T12:18:55.153" v="928"/>
          <ac:inkMkLst>
            <pc:docMk/>
            <pc:sldMk cId="1239654712" sldId="260"/>
            <ac:inkMk id="36" creationId="{8685CE17-349D-4DFF-BD8D-444BF88F038A}"/>
          </ac:inkMkLst>
        </pc:inkChg>
        <pc:inkChg chg="add mod">
          <ac:chgData name="Suzanne Phillips" userId="2ebb4245-c1bb-4f5a-9396-757d13a1d94d" providerId="ADAL" clId="{57DC35B5-0EB7-4EBE-AF25-3A4CD497D069}" dt="2021-01-16T12:18:55.153" v="928"/>
          <ac:inkMkLst>
            <pc:docMk/>
            <pc:sldMk cId="1239654712" sldId="260"/>
            <ac:inkMk id="37" creationId="{1FC84CC1-53C5-4203-81B8-D65FBD28890C}"/>
          </ac:inkMkLst>
        </pc:inkChg>
        <pc:inkChg chg="add mod">
          <ac:chgData name="Suzanne Phillips" userId="2ebb4245-c1bb-4f5a-9396-757d13a1d94d" providerId="ADAL" clId="{57DC35B5-0EB7-4EBE-AF25-3A4CD497D069}" dt="2021-01-16T12:18:55.153" v="928"/>
          <ac:inkMkLst>
            <pc:docMk/>
            <pc:sldMk cId="1239654712" sldId="260"/>
            <ac:inkMk id="38" creationId="{43C51822-D851-4B00-95D3-C4943BA95606}"/>
          </ac:inkMkLst>
        </pc:inkChg>
        <pc:inkChg chg="add mod">
          <ac:chgData name="Suzanne Phillips" userId="2ebb4245-c1bb-4f5a-9396-757d13a1d94d" providerId="ADAL" clId="{57DC35B5-0EB7-4EBE-AF25-3A4CD497D069}" dt="2021-01-16T12:18:55.153" v="928"/>
          <ac:inkMkLst>
            <pc:docMk/>
            <pc:sldMk cId="1239654712" sldId="260"/>
            <ac:inkMk id="39" creationId="{3C1561AF-9AE6-4B8B-B745-3C827D65748C}"/>
          </ac:inkMkLst>
        </pc:inkChg>
        <pc:inkChg chg="add mod">
          <ac:chgData name="Suzanne Phillips" userId="2ebb4245-c1bb-4f5a-9396-757d13a1d94d" providerId="ADAL" clId="{57DC35B5-0EB7-4EBE-AF25-3A4CD497D069}" dt="2021-01-16T12:18:55.153" v="928"/>
          <ac:inkMkLst>
            <pc:docMk/>
            <pc:sldMk cId="1239654712" sldId="260"/>
            <ac:inkMk id="40" creationId="{37C5685A-01D8-41F5-94F4-D68795B8746E}"/>
          </ac:inkMkLst>
        </pc:inkChg>
        <pc:inkChg chg="add del">
          <ac:chgData name="Suzanne Phillips" userId="2ebb4245-c1bb-4f5a-9396-757d13a1d94d" providerId="ADAL" clId="{57DC35B5-0EB7-4EBE-AF25-3A4CD497D069}" dt="2021-01-16T12:34:10.733" v="1041"/>
          <ac:inkMkLst>
            <pc:docMk/>
            <pc:sldMk cId="1239654712" sldId="260"/>
            <ac:inkMk id="43" creationId="{E0FCC6B9-EB4E-4452-8BA7-1D204940BA85}"/>
          </ac:inkMkLst>
        </pc:inkChg>
        <pc:inkChg chg="add">
          <ac:chgData name="Suzanne Phillips" userId="2ebb4245-c1bb-4f5a-9396-757d13a1d94d" providerId="ADAL" clId="{57DC35B5-0EB7-4EBE-AF25-3A4CD497D069}" dt="2021-01-16T12:38:06.543" v="1042"/>
          <ac:inkMkLst>
            <pc:docMk/>
            <pc:sldMk cId="1239654712" sldId="260"/>
            <ac:inkMk id="45" creationId="{CCD3C0F0-B9AB-4D7C-81E3-0CD716F4A491}"/>
          </ac:inkMkLst>
        </pc:inkChg>
        <pc:inkChg chg="add del">
          <ac:chgData name="Suzanne Phillips" userId="2ebb4245-c1bb-4f5a-9396-757d13a1d94d" providerId="ADAL" clId="{57DC35B5-0EB7-4EBE-AF25-3A4CD497D069}" dt="2021-01-16T12:38:22.054" v="1044" actId="478"/>
          <ac:inkMkLst>
            <pc:docMk/>
            <pc:sldMk cId="1239654712" sldId="260"/>
            <ac:inkMk id="47" creationId="{B09B1128-AC93-44EF-908A-81571C1E2955}"/>
          </ac:inkMkLst>
        </pc:ink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16T12:18:41.701"/>
    </inkml:context>
    <inkml:brush xml:id="br0">
      <inkml:brushProperty name="width" value="0.35" units="cm"/>
      <inkml:brushProperty name="height" value="0.35" units="cm"/>
      <inkml:brushProperty name="ignorePressure" value="1"/>
    </inkml:brush>
  </inkml:definitions>
  <inkml:trace contextRef="#ctx0" brushRef="#br0">248 805,'-1'-102,"3"-117,0 204,1 1,0 0,1-1,0 1,1 1,1-1,0 1,1 0,14-22,-1 7,1 1,1 1,26-23,-34 37,-1 1,1 1,1 0,0 1,0 1,23-9,103-31,-34 14,-82 26,1 0,0 2,0 1,54-3,111 10,-80 2,-94-4,23 0,69 8,-94-5,0 0,0 1,-1 1,1 0,-1 1,0 1,24 15,-10-2,0 1,-1 1,-1 1,-1 2,-1 0,-1 2,24 36,-34-42,0 1,-2-1,0 2,-1-1,-2 2,0-1,-2 1,0 0,-2 0,0 1,-1 25,-2-20,-2 1,-1-1,-8 41,7-58,-1 0,0 0,-1 0,0-1,-1 1,-1-1,0-1,0 0,-17 20,-71 79,-93 102,144-173,-90 65,125-98,0-1,0-1,0 1,0-1,-1-1,1 0,-1 0,-15 2,-4-2,-46 0,52-4,1 1,0 2,0 0,-32 8,8 2,22-6,-44 16,56-13,23-4,27-6,24-26,-47 20,0 0,30-9,6 7,1 3,0 2,0 2,62 5,-5 0,-89-3,-1 0,1 2,-1 0,0 1,1 1,-1 1,-1 0,1 2,-1 0,0 1,0 1,-1 0,-1 1,1 1,-2 1,1 0,-2 1,0 1,0 0,-1 1,17 26,26 37,-22-32,28 50,16 60,58 169,-126-291,-1 1,-1 0,-3 0,0 0,-2 1,-2-1,-1 1,-8 55,6-77,-1 0,0-1,-1 1,0 0,-1-1,0 0,-2 0,1-1,-1 1,-1-1,0-1,-1 0,0 0,-1 0,-11 8,4-4,-1-1,-1 0,0-2,0 0,-1-2,-1 0,0-1,-35 10,12-8,-1-3,0-1,-56 0,-139-9,95-1,-457 3,572 2,0 2,0 1,0 1,-49 18,-22 4,45-19,-1-3,0-2,-89-5,67-1,41 2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16T12:18:42.833"/>
    </inkml:context>
    <inkml:brush xml:id="br0">
      <inkml:brushProperty name="width" value="0.35" units="cm"/>
      <inkml:brushProperty name="height" value="0.35" units="cm"/>
      <inkml:brushProperty name="ignorePressure" value="1"/>
    </inkml:brush>
  </inkml:definitions>
  <inkml:trace contextRef="#ctx0" brushRef="#br0">0 0,'3690'0,"-3620"3,120 22,28 2,119-25,-32-1,-251 4,-13 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16T12:18:44.147"/>
    </inkml:context>
    <inkml:brush xml:id="br0">
      <inkml:brushProperty name="width" value="0.35" units="cm"/>
      <inkml:brushProperty name="height" value="0.35" units="cm"/>
      <inkml:brushProperty name="ignorePressure" value="1"/>
    </inkml:brush>
  </inkml:definitions>
  <inkml:trace contextRef="#ctx0" brushRef="#br0">18 1,'-1'0,"0"0,0 1,0-1,0 0,1 1,-1-1,0 1,0-1,1 1,-1-1,0 1,1-1,-1 1,0 0,1 0,-1-1,1 1,-1 0,1 0,-1-1,1 1,0 0,-1 0,1 0,0 0,0 0,0-1,0 1,-1 0,1 0,1 1,-2 35,1-33,19 200,0-26,-10 571,-10-498,0-238,1-1,1 0,0 0,1 0,0 0,1 0,0 0,1 0,10 20,-10-25,0-1,1 0,0 0,0-1,0 0,1 0,0 0,0 0,0-1,0 0,1 0,-1-1,1 0,0 0,0 0,0-1,1 0,6 1,78 10,0-4,177-6,-182-3,2102-8,-2113 5,0-4,0-2,127-34,-154 31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16T12:18:44.935"/>
    </inkml:context>
    <inkml:brush xml:id="br0">
      <inkml:brushProperty name="width" value="0.35" units="cm"/>
      <inkml:brushProperty name="height" value="0.35" units="cm"/>
      <inkml:brushProperty name="ignorePressure" value="1"/>
    </inkml:brush>
  </inkml:definitions>
  <inkml:trace contextRef="#ctx0" brushRef="#br0">1 7,'0'-5,"0"4,5 6,6 46,7 39,0 34,20 14,5-2,-5 6,5 8,-4-18,-10-6,-4-15,-6-21,-7-12,-5-10,-4-10,-2-17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16T12:18:45.989"/>
    </inkml:context>
    <inkml:brush xml:id="br0">
      <inkml:brushProperty name="width" value="0.35" units="cm"/>
      <inkml:brushProperty name="height" value="0.35" units="cm"/>
      <inkml:brushProperty name="ignorePressure" value="1"/>
    </inkml:brush>
  </inkml:definitions>
  <inkml:trace contextRef="#ctx0" brushRef="#br0">0 12,'0'0,"0"-1,0 1,0 0,0-1,0 1,0-1,0 1,0-1,0 1,0 0,0-1,1 1,-1-1,0 1,0 0,0-1,1 1,-1-1,0 1,0 0,1-1,-1 1,0 0,0 0,1-1,-1 1,0 0,1 0,-1-1,1 1,-1 0,0 0,1 0,-1 0,1-1,-1 1,0 0,1 0,-1 0,1 0,-1 0,1 0,-1 0,0 0,1 0,-1 0,1 1,0-1,22 13,91 91,31 25,367 255,-362-287,196 95,-234-133,-40-21,-1-2,70 48,-41-20,-59-42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16T12:18:46.938"/>
    </inkml:context>
    <inkml:brush xml:id="br0">
      <inkml:brushProperty name="width" value="0.35" units="cm"/>
      <inkml:brushProperty name="height" value="0.35" units="cm"/>
      <inkml:brushProperty name="ignorePressure" value="1"/>
    </inkml:brush>
  </inkml:definitions>
  <inkml:trace contextRef="#ctx0" brushRef="#br0">944 5,'-1'0,"0"-1,0 0,-1 1,1-1,0 1,-1-1,1 1,0 0,-1-1,1 1,-1 0,1 0,0 0,-1 0,1 0,-1 0,1 1,0-1,-1 0,1 1,0-1,-1 1,1-1,0 1,0 0,-1 0,1-1,0 1,0 0,0 0,0 0,-2 2,-36 39,37-39,-18 24,2 0,1 1,-19 41,-34 99,24-53,-31 53,-124 198,164-311,-1-1,-3-2,-3-2,-1-2,-85 70,91-89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16T12:18:49.196"/>
    </inkml:context>
    <inkml:brush xml:id="br0">
      <inkml:brushProperty name="width" value="0.35" units="cm"/>
      <inkml:brushProperty name="height" value="0.35" units="cm"/>
      <inkml:brushProperty name="ignorePressure" value="1"/>
    </inkml:brush>
  </inkml:definitions>
  <inkml:trace contextRef="#ctx0" brushRef="#br0">91 901,'-2'0,"0"-1,0 0,0 0,0 0,0 1,0-2,0 1,0 0,0 0,1-1,-1 1,0-1,1 1,-1-1,1 0,-1 0,1 1,0-1,0 0,0 0,0 0,0 0,1 0,-1-1,0-2,-13-57,12 47,2 0,0 0,0 0,2 0,-1 0,2 1,0-1,1 1,1-1,0 1,11-22,10-11,60-84,-77 118,26-34,2 2,82-79,-90 98,2 1,0 2,2 1,0 1,51-22,-67 36,1 1,0 1,1 1,-1 0,1 2,28-2,113 11,-76-2,30-4,64 5,-166-4,1 1,0 0,-1 2,0-1,0 1,0 1,-1 0,0 0,0 2,19 14,8 12,48 53,-80-80,10 9,-1 1,0 1,-1 1,-2 0,1 0,-2 1,-1 1,-1 0,0 0,-2 1,0 0,5 30,4 76,0 149,-22 134,3-382,-1 0,-1 0,-1 0,-2-1,-1 1,-1-2,-1 0,-23 40,-18 19,-71 91,97-141,-112 147,-167 172,174-212,-97 96,150-171,-140 91,162-120,1 3,2 2,2 3,-57 67,46-48,62-66,14-18,1 0,19-15,125-89,202-118,-339 226,0 1,2 1,-1 1,2 1,-1 1,1 2,42-9,-50 14,0 1,1 1,-1 0,0 1,1 1,-1 0,0 1,-1 1,1 1,0 0,-1 2,21 10,10 9,-2 2,0 2,49 43,109 117,-137-123,2-3,3-3,91 59,-120-93,-28-17,1 0,0-1,0 0,1-1,0-1,0 0,0-1,1-1,31 5,0-6,0-1,58-6,-90 2,0 0,-1-2,1 0,0 0,-1-2,0 0,0-1,-1 0,1-1,22-15,-4-12,-9-3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16T12:18:50.761"/>
    </inkml:context>
    <inkml:brush xml:id="br0">
      <inkml:brushProperty name="width" value="0.35" units="cm"/>
      <inkml:brushProperty name="height" value="0.35" units="cm"/>
      <inkml:brushProperty name="ignorePressure" value="1"/>
    </inkml:brush>
  </inkml:definitions>
  <inkml:trace contextRef="#ctx0" brushRef="#br0">0 145,'187'-2,"0"-8,190-35,-172 16,1 9,271 8,81-1,-42-1,263 15,-756-1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16T12:18:52.563"/>
    </inkml:context>
    <inkml:brush xml:id="br0">
      <inkml:brushProperty name="width" value="0.35" units="cm"/>
      <inkml:brushProperty name="height" value="0.35" units="cm"/>
      <inkml:brushProperty name="ignorePressure" value="1"/>
    </inkml:brush>
  </inkml:definitions>
  <inkml:trace contextRef="#ctx0" brushRef="#br0">1032 1,'-8'1,"-1"1,1 1,0 0,0 0,0 0,0 1,1 0,0 1,0-1,-12 12,-12 5,-21 12,-238 157,231-146,3 2,-91 94,123-111,1 1,2 0,-31 58,-38 108,58-123,21-47,1 0,1 0,2 1,0 1,2-1,1 1,1 0,1 49,3-49,1-1,1 0,1 0,2 0,0-1,2 1,1-2,15 32,25 38,114 159,-135-217,1-2,2-2,2 0,1-2,1-2,51 33,-16-18,2-4,122 51,-158-78,0-2,1-1,0-2,1-2,57 3,190-11,-265 0,0-1,0 0,0-1,0-2,-1 0,1-1,-2 0,1-2,-1 0,0-1,-1-1,-1-1,1 0,-2-1,0-1,0 0,-2-1,1-1,-2 0,0-1,-1 0,16-34,-22 37,0 0,-1-1,-1 0,0 0,-1 0,0 0,-1-1,-1 1,-1 0,0-1,-1 1,0 0,-1 0,-1 0,0 1,-1-1,-10-18,0 2,-1 0,-2 2,-1 0,-1 1,-2 1,-38-38,52 57,0 2,-1-1,1 1,-1 1,0 0,-1 0,1 1,-1 0,0 0,0 1,0 0,-1 1,-11-1,-13 0,-1 2,-55 5,19 0,52-4,1 1,-1 1,1 0,0 2,0 0,0 1,1 1,-1 0,1 2,1 0,-1 1,2 0,-1 2,1 0,-18 16,-37 36,-5 4,-69 79,106-102,6-6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16T12:18:53.586"/>
    </inkml:context>
    <inkml:brush xml:id="br0">
      <inkml:brushProperty name="width" value="0.35" units="cm"/>
      <inkml:brushProperty name="height" value="0.35" units="cm"/>
      <inkml:brushProperty name="ignorePressure" value="1"/>
    </inkml:brush>
  </inkml:definitions>
  <inkml:trace contextRef="#ctx0" brushRef="#br0">1 31,'5'-5,"6"-2,21 1,20 1,44 1,45 2,8 1,8 1,-4 0,2 0,9 0,-10 0,-26 1,-25-1,-25 0,-26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16T12:18:54.435"/>
    </inkml:context>
    <inkml:brush xml:id="br0">
      <inkml:brushProperty name="width" value="0.35" units="cm"/>
      <inkml:brushProperty name="height" value="0.35" units="cm"/>
      <inkml:brushProperty name="ignorePressure" value="1"/>
    </inkml:brush>
  </inkml:definitions>
  <inkml:trace contextRef="#ctx0" brushRef="#br0">1 1,'4'0,"17"0,49 0,31 0,37 0,15 0,-9 0,0 0,-14 0,-6 0,-4 0,-13 0,-19 0,-21 0,-21 0</inkml:trace>
</inkml:ink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536" units="cm"/>
          <inkml:channel name="Y" type="integer" max="1024" units="cm"/>
          <inkml:channel name="T" type="integer" max="2.14748E9" units="dev"/>
        </inkml:traceFormat>
        <inkml:channelProperties>
          <inkml:channelProperty channel="X" name="resolution" value="58.40304" units="1/cm"/>
          <inkml:channelProperty channel="Y" name="resolution" value="58.51429" units="1/cm"/>
          <inkml:channelProperty channel="T" name="resolution" value="1" units="1/dev"/>
        </inkml:channelProperties>
      </inkml:inkSource>
      <inkml:timestamp xml:id="ts0" timeString="2021-01-16T12:20:56.545"/>
    </inkml:context>
    <inkml:brush xml:id="br0">
      <inkml:brushProperty name="width" value="0.08819" units="cm"/>
      <inkml:brushProperty name="height" value="0.35278" units="cm"/>
      <inkml:brushProperty name="color" value="#7030A0"/>
      <inkml:brushProperty name="tip" value="rectangle"/>
      <inkml:brushProperty name="rasterOp" value="maskPen"/>
    </inkml:brush>
    <inkml:brush xml:id="br1">
      <inkml:brushProperty name="width" value="0.055" units="cm"/>
      <inkml:brushProperty name="height" value="0.055" units="cm"/>
    </inkml:brush>
  </inkml:definitions>
  <iact:action type="add" startTime="30135">
    <iact:property name="dataType"/>
    <iact:actionData xml:id="d0">
      <inkml:trace xmlns:inkml="http://www.w3.org/2003/InkML" xml:id="stk0" contextRef="#ctx0" brushRef="#br0">7957 5048 0,'25'0'108,"-1"-49"-99,0 25-3,-24-49 4,24 49-3,-24-1-1,73-96 4,-49 24 0,25 73 1,-25-1-7,0-47 6,1 23 1,-1-24-1,24 49-5,-23 0 5,23 0 3,-24-1-5,1 1 2,-1-49-1,0 49-3,25-25 9,-25 25-9,0 0 3,25-49 1,-25 24 2,25 1-4,-25 24-3,0-1 3,0 1 3,1 0-6,96-25 7,-48-23-3,-25 47 1,74-48-5,-74 25 7,25 24-7,121-49 4,-121 0 1,-25 49-4,74-49 2,-25 49 3,-49 24-7,98-73 7,-74 24-6,-23 1 12,96-1-12,-120 25 2,72 0 1,-24-49-2,24 73 3,-73-24-6,73-1 9,-73-47-1,0 72-8,73-49 7,-48 49 1,24-48-6,72 23 6,-48 1-9,25 24 8,-1-73 1,-24 0-5,97 73 3,-97-72-6,0 72 10,49-25-2,-122-23-8,122 48 8,-98-24-6,73 24 6,-24 0-2,-48 0-4,48 0 6,146 0 3,-195 0-3,25 0-2,24 0-4,-73 0 4,49 0-4,72 0 7,-120 0-5,72 0 0,-49 0-3,49 24 8,49-24-1,-122 0-7,73 24 6,0 0 8,0 98-15,-24-122 1,-24 24 6,-25-24-6,121 73 8,-48-49-2,-24 0-4,24 25 4,-72-49-5,96 97 5,-48-24-2,-1-49-3,-23 0 5,48 25 2,-73-25-9,49 25 9,-49-25-1,0-24-7,25 24 5,-25 0 2,49 25-1,-49-25 0,1 0-4,23-24 4,25 98 1,-49-74-1,0 0-1,1 0-6,-1 1 13,24-1-5,1 49-5,24 24 18,-49-73-18,0-24 0,25 73 3,24-49-5,-49 0 22,0 1 4,0-25-5,1 72 1,23-47-16,-24-25 10,1 24-14,-1 0 94</inkml:trace>
    </iact:actionData>
  </iact:action>
  <iact:action type="add" startTime="32255">
    <iact:property name="dataType"/>
    <iact:actionData xml:id="d1">
      <inkml:trace xmlns:inkml="http://www.w3.org/2003/InkML" xml:id="stk1" contextRef="#ctx0" brushRef="#br0">12736 3227 0,'73'0'70,"24"0"-60,-48 0-3,24 98 2,-49-98-2,0 24 0,0 24 4,1-48-3,-1 0 141</inkml:trace>
    </iact:actionData>
  </iact:action>
  <iact:action type="add" startTime="32968">
    <iact:property name="dataType"/>
    <iact:actionData xml:id="d2">
      <inkml:trace xmlns:inkml="http://www.w3.org/2003/InkML" xml:id="stk2" contextRef="#ctx0" brushRef="#br0">13197 3009 0,'0'-24'6,"-48"72"21,48 25-19,-73-24-2,49 72 4,0-72-5,-25 23 6,1 25 0,48-72-5,-49 23 3,25 1 0,0-1 52,24-23-47,-25-1-5,-23 0 4</inkml:trace>
    </iact:actionData>
  </iact:action>
  <iact:action type="add" startTime="38485">
    <iact:property name="dataType"/>
    <iact:actionData xml:id="d3">
      <inkml:trace xmlns:inkml="http://www.w3.org/2003/InkML" xml:id="stk3" contextRef="#ctx0" brushRef="#br0">26176 3276 0,'0'49'33,"-48"-25"-24,24 0 0,-1 0 3,-23 1-7,24 47 10,-1-47-10,-47 47 6,47-47-1,1 48-6,-25-25 5,25 1-5,-24 72 10,-1-73-1,25-23-11,-25 120 7,1-96 2,-1 24-2,1 0 1,24-49-4,-1 49 3,1-1 2,24-47-7,-24 47 5,24-47-2,0 48 3,0-1 3,0-23-3,0-25-8,0 73 8,-49 0-6,49-72 7,0 23-1,0-24-7,0 73 9,0 0 0,0-72-4,0 48 3,0 24-8,0-73 8,0 24-5,0 1 5,0 97-2,0-74 2,0-47-5,0 47 5,0 25-9,25-24 7,-1 24 2,0 49 2,25-73-9,-49-49 5,72 49 0,-23 48 0,-49-97 0,24 1-1,0-1 1,1 25 1,-1-25-5,0 49 4,25-25-3,23 25 4,-47-49-2,-1 0 5,25 1-6,-25-25 2,49 73 4,-25-73-11,49 24 7,-73-24-2,98 0 1,23 0 3,-120 0-6,144 0 6,-144 0-6,96 0 5,-24 0 0,-49 0-6,98-49 6,-49 25-1,-24-49-5,0 49 8,-49 0-9,0-1 8,0-47 0,1 23 0,-25 25 0,0-49 0,0 24-6,0 1 4,0-25-3,0 25 3,0 23-6,0-47 6,0-50 5,-25 74-10,1-1 6,-24 1 1,23-25-7,-47 0 11,72 49-3,-49-25-4,-24 1 8,49 23-6,0 25 20,-1 0-20,-23-48-1,24 48-3,-73 0 5,24 0-2,49 0-4,-49 0 4,-24 0-3,24 0 4,-24 0 1,48 0-7,-23 0 8,47 0-8,-23 0 5,-25 0 2,25 0 0,-25 0 14,49 24-15,-25 0 0,25 25 5,0-1-8,-1-23 1,-23 23-2,23-24 3,25 25 6,-24-25-5,24 1-1,0-1 7,0 0-1,0 0-6,-24 73 1,0-72 6,24-1 1,-25 0-7,1 25 0,24-25 4,-73 49-7</inkml:trace>
    </iact:actionData>
  </iact:action>
  <iact:action type="add" startTime="40800">
    <iact:property name="dataType"/>
    <iact:actionData xml:id="d4">
      <inkml:trace xmlns:inkml="http://www.w3.org/2003/InkML" xml:id="stk4" contextRef="#ctx0" brushRef="#br0">24697 8130 0,'0'-25'111,"0"1"-109,48 0 8,49 24 2,-24 0-2,24-49 0,-49 49-5,98 0 3,0 0 3,-49 0-5,48 0 4,-24 0-5,74-24 5,-1 24 0,-146 0-1,25 0-5,48 0 6,-72 0-4,24 0 3,-1 0-3,25 0 3,-48 0-2,145-49 3,0 49 7,-73 0-14,1-24 2,-74 24 3,49 0 0,0-73 2,-24 73 0,-25 0 1,-23-24-7,48 0 8,-25 24-4,-24 0 2,1 0 71</inkml:trace>
    </iact:actionData>
  </iact:action>
  <iact:action type="add" startTime="42595">
    <iact:property name="dataType"/>
    <iact:actionData xml:id="d5">
      <inkml:trace xmlns:inkml="http://www.w3.org/2003/InkML" xml:id="stk5" contextRef="#ctx0" brushRef="#br0">7690 13080 0,'49'0'90,"-25"49"-77,25-25-5,-25 0 1,0 25 0,1-25 12,-1 49-11,0-49-5,0 25 4,1-25-2,23 0 2,1 49 1,-25-25-5,0-23 6,73 47-2,-73-47-1,1 23 1,-1-23 20,24 47-22,-23-47 1,-1-1 2,24 0-4,25 0 3,-48 1 9,96 120-12,-48-120 0,-1 23 6,-23-48-3,-25 0-3,73 24 1,0 1 4,-73-25-5,74 24 3,47 24 2,-48-23-6,97 72 6,-170-97-7,74 0 5,23 24 2,-48 0-5,121 25 5,-73-49-5,0 24 1,49 25 6,-97-49-11,72 0 8,25 24 1,-97 49-7,24-73 9,-24 0-9,24 0 6,-49 24-7,195-24 7,-146 0 1,0 0-5,97 49 3,-170-49-4,122 0 5,72 48 1,-193-48-5,96 0 3,-73 0-3,98 0 2,48 0 2,-170 0-4,98 0 5,47 0-8,-72 0 7,49 0 0,-49 0-3,0-24 3,-24 24-6,97-24 7,48-74 0,-145 74-8,97-24 8,-98 48-5,25-25 5,-48 25-3,24-24-4,24-97 9,-73 97-5,146-49-2,-97 48 4,48-120-4,-24 96 2,-24 25-2,72-97 4,1 48 0,-49 0-8,48 0 12,-72 25-10,121-25 6,25-121-1,-195 170-2,73-25 3,-73 25-7,122-122 7,-1 73 2,-120 49-4,47-49-1,-47 49-3,-1 0 7,0-25 0</inkml:trace>
    </iact:actionData>
  </iact:action>
  <iact:action type="add" startTime="44427">
    <iact:property name="dataType"/>
    <iact:actionData xml:id="d6">
      <inkml:trace xmlns:inkml="http://www.w3.org/2003/InkML" xml:id="stk6" contextRef="#ctx0" brushRef="#br0">12300 13541 0,'0'24'31,"0"1"-20,48-25-3,49 72 1,49 1 1,-98-48-5,1 23 4,48 25 0,-24-25-3,24-23 5,-24-1-5,-25 0 0,49 25 4,-24 24-5,24-25 9,-73-48-12,73 49 9,-24-25-1,-49 0-2,1 0 1,-1 1-5,0-25 6,49 97 0,-49-97 10</inkml:trace>
    </iact:actionData>
  </iact:action>
  <iact:action type="add" startTime="45323">
    <iact:property name="dataType"/>
    <iact:actionData xml:id="d7">
      <inkml:trace xmlns:inkml="http://www.w3.org/2003/InkML" xml:id="stk7" contextRef="#ctx0" brushRef="#br0">13367 13298 0,'-24'0'3,"0"49"9,-49 24-4,49-49-3,-49 25 5,49 23-3,-1 74 2,1-122 0,0 1-1,-73 23 0,73-24 3,-1 49-6,-47-49 4,47 1-2,1-1 2,-49 49 2,49-49-7,0 49 3,-1-25 5,1-23-3,0-1 220,0 0-225,-49 0 13,49 1-1,-1-1 7,25 25-14</inkml:trace>
    </iact:actionData>
  </iact:action>
  <iact:action type="add" startTime="50243">
    <iact:property name="dataType"/>
    <iact:actionData xml:id="d8">
      <inkml:trace xmlns:inkml="http://www.w3.org/2003/InkML" xml:id="stk8" contextRef="#ctx0" brushRef="#br0">24648 9925 0,'0'25'119,"49"-25"-99,-25 0-16,0-49 3,0 25-2,1-1 5,-1-72 2,97 25 31,25-50-33,-98 98 3,74-122 12,96-48-19,-194 170 3,0 24-2,1 0-2,47-24 30,171-49-29,-194 49 8,-25 24 32,73 0-36,48 0 36,1 72-42,-73 1 10,-49 24 0,0-72 14,25 193-19,-49-48-4,0-97 11,0 97-8,0-25 4,0 98 2,0-146 22,0 49-30,-24-25 44,-219 219-24,73-122-20,0 25 8,97-219 6,-72 122-13,48-74 6,48 1-9,1-24 5,-73 24 12,72-1-16,-24 25 2,25 0 6,23-72-6,1 23-4,-73 1 8,73 24 15,0-73 60,24-25-67,0-23-4,0 24-2,0-25-1,48 25 49,-24 24-45,25 0-6,48 0 0,-24 73-7,24-1 13,-24-23-5,-1 24-5,-23-49-3,-25 0 7,0 25-5,1-49 37,47 0-28,-47 0 5,96-25-12,-97 25 53,1 0-49,23 0 8,-24 0 1,49 0-10,-49 0 0,1 0 1,-1 0 3,0 0-7,0-24 7,1 0 88,-1-25-98,0 25 32,25 0-22,-25 0 6,0-25 6</inkml:trace>
    </iact:actionData>
  </iact:action>
  <iact:action type="add" startTime="52773">
    <iact:property name="dataType"/>
    <iact:actionData xml:id="d9">
      <inkml:trace xmlns:inkml="http://www.w3.org/2003/InkML" xml:id="stk9" contextRef="#ctx0" brushRef="#br0">27050 9124 0,'0'122'54,"0"120"-33,0 50 80,-49 2037 35,-24-678-132,25-1045 6,48-581 0,-24 72-3,24-73 2,0 0-2,-25 0 2,25 73 1,0-72 4,0 23-9,0 25 11,0-49-10,0 25 3,0-25 10,0 25-8,0 23-2,0-47 3,0-1-7,-48 25 7,24-98 182,24 25-178,0-49-12,0-24 6,0 73 0,0-25-4,0-97 14,0-23-10,0 72 5,0-49-9,0 122 9,0-73-11,0 48 22,24-145-6,-24 170-6,24-1-8,-24 1 8,0 0 62,0-49-50,24 49-17,-24-1 22,0 1 59,25 0-77,-1 24 10,0-24-6,49 24-3,-25 0-5,-23-25-3,-1 25 18,122-97 12,-25 49 3,437-49-22,-510 97-7,25 0 40,170-25-40,-98 25-4,-120 0 95,-365-364 398,-48-315-493,363 655 22,1 24 5,-73-97 16,-48 72-45,120 25 26,-72 0-25,49-48 42,24 24-33,48 24 394,0 0-140,-24 72-257,24 123 7,-24-26-6,0-193 226,170-219-208,-146 219 1,1 24-23,47 0 3,-47 0-6,23 73 39,-48 48 38,0-96-77,-48-25 24,-49 0-23,24 0 40,-24 0-42,73 0 82,24-49 60,48 25-127,-24-25 44,1 25-22,120 485 203,98 995 334,-146-898-558,0-194-17,-97-315 13,24-1 8,-24 1-4,49 72-15,-25-72 36,-24 24-32,0-49 17,24 24-15,-48-48 231,0-24-231,24 0 75,-73-146-61,73 146-15</inkml:trace>
    </iact:actionData>
  </iact:action>
  <iact:action type="add" startTime="71355">
    <iact:property name="dataType"/>
    <iact:actionData xml:id="d10">
      <inkml:trace xmlns:inkml="http://www.w3.org/2003/InkML" xml:id="stk10" contextRef="#ctx0" brushRef="#br0">28796 7280 0,'-24'0'142,"121"0"-110,-73 0-26,1 0 20,48 0 4,169 0-17,-96 0 3,-1 24-5,-96-24-4,-25 0 0,0 0 4,25 0-2,24 0 0,-25 0 33,-24 0-18,1 0-15,23 0 11,98 0 12,-122 0 106</inkml:trace>
    </iact:actionData>
  </iact:action>
  <iact:action type="add" startTime="72859">
    <iact:property name="dataType"/>
    <iact:actionData xml:id="d11">
      <inkml:trace xmlns:inkml="http://www.w3.org/2003/InkML" xml:id="stk11" contextRef="#ctx0" brushRef="#br0">28772 7814 0,'-24'0'222,"121"0"-203,-49 0-15,98 0 5,-97 0-1,96 0-1,-48 0 10,0 0-13,-24 0 20,48 0-18,-96 0 12,47 0 4,-47 0 4,23 0-23,-24 0 3,1 0 9,-1 0 227,73 0-233,-73 0 69,0 0-63,1 0 42</inkml:trace>
    </iact:actionData>
  </iact:action>
  <iact:action type="add" startTime="91552">
    <iact:property name="dataType"/>
    <iact:actionData xml:id="d12">
      <inkml:trace xmlns:inkml="http://www.w3.org/2003/InkML" xml:id="stk12" contextRef="#ctx0" brushRef="#br0">27923 3761 0,'49'0'57,"-25"0"-48,73 0 1,-49 0 0,-23 0 0,23 0 1,-24 0-6,1 0 16,-1 0 3,0 0-9,1 0-11,-1 0 6,73 0 1,-73 0 2,0 0-9,1 0 4,-1 0 3,0 0 15</inkml:trace>
    </iact:actionData>
  </iact:action>
  <iact:action type="add" startTime="92311">
    <iact:property name="dataType"/>
    <iact:actionData xml:id="d13">
      <inkml:trace xmlns:inkml="http://www.w3.org/2003/InkML" xml:id="stk13" contextRef="#ctx0" brushRef="#br0">28336 3082 0</inkml:trace>
    </iact:actionData>
  </iact:action>
  <iact:action type="add" startTime="93088">
    <iact:property name="dataType"/>
    <iact:actionData xml:id="d14">
      <inkml:trace xmlns:inkml="http://www.w3.org/2003/InkML" xml:id="stk14" contextRef="#ctx0" brushRef="#br0">28481 4489 0</inkml:trace>
    </iact:actionData>
  </iact:action>
  <iact:action type="add" startTime="94651">
    <iact:property name="dataType"/>
    <iact:actionData xml:id="d15">
      <inkml:trace xmlns:inkml="http://www.w3.org/2003/InkML" xml:id="stk15" contextRef="#ctx0" brushRef="#br0">28918 1893 0,'-25'-25'67,"1"98"-56,24-48 5,0-1-12,0 24 9,-24 25-4,-25 73 1,49-122-1,0 0-3,0 25 4,0-25-7,0 73 8,0-73 0,0 1-1,0-1-5,0 0 6,0 1 19,0-1-11,0 0 1,0 49-9,0-49-1,0 0 1,0 1 11,25-1-14,-1 0 3,0 0-1,0 1 0,25 48 3,0-73 14,23 24-23,-47-24 12,-1 0-12,24 0 6,-23 0-1,-1 0 8,0 0-1,0 0 3,25 0-8,-25 0-6,0-24 6,1-1 3,-1 1-9,-24 0 6,0-25-4,48 25 6,-48 0 1,0-25-5,0 25 11,0 0-9,0-1 5,0 1 71,-24-24-78,0 23 1,0 25 4,-1-24 2,1 24-6,0-49 5,-25 49 66,25 0-55,0 0 14,0 0-14,-1 0 8,1 0-25,0 25 12</inkml:trace>
    </iact:actionData>
  </iact:action>
  <iact:action type="add" startTime="98601">
    <iact:property name="dataType"/>
    <iact:actionData xml:id="d16">
      <inkml:trace xmlns:inkml="http://www.w3.org/2003/InkML" xml:id="stk16" contextRef="#ctx0" brushRef="#br0">31635 4902 0,'24'0'67,"0"0"-56,1 24 5,-25 49-7,24-49 2,-24 25-6,0-25 6,24 25-1,-24-1-2,73 73 4,-49-96-8,0-1 7,-24 0 3,0 1 2,25-1-11,-25 49 8,0-25-2,24 25 0,-24-49 1,0 0-3,0 1-6,48 48 8,-48-25 14,0-24-4,0 1-5,25 23 7,-25-24 4,24 49-16,-24-49-7,0 1 17,0-1-7,0 0-5,0 1 1,0-1 0,0 0 6,0 25 55,24-1-61</inkml:trace>
    </iact:actionData>
  </iact:action>
  <iact:action type="add" startTime="99883">
    <iact:property name="dataType"/>
    <iact:actionData xml:id="d17">
      <inkml:trace xmlns:inkml="http://www.w3.org/2003/InkML" xml:id="stk17" contextRef="#ctx0" brushRef="#br0">31150 7523 0,'-49'0'36,"122"-24"-18,-49 24-6,73-25-5,-73 25-1,98-48 3,-98-1-3,194 49 3,-121-24 2,-72 0-6,72-1 3,0 25 4,-73 0-7,25-24 4,23-24 2,-23 48 0,48-25-1,-49 25 1,-23 0-4,-1 0 3,0 0 0,25 0-5,-25 0 4,0 0-3,0 0 14,25-72-8,-25 72 19,0 0-22,25 0-4,-25 0 5,1 0-1,-1 0 1,0 0 16,0 0-3,1 0 0,23 0 38</inkml:trace>
    </iact:actionData>
  </iact:action>
  <iact:action type="add" startTime="103907">
    <iact:property name="dataType"/>
    <iact:actionData xml:id="d18">
      <inkml:trace xmlns:inkml="http://www.w3.org/2003/InkML" xml:id="stk18" contextRef="#ctx0" brushRef="#br0">31877 9197 0,'0'-24'133,"49"48"-105,-25 25-20,25 24 3,-49-25 3,24 25-9,-24-49 6,0 25-6,24 72 6,25-72-7,-49-25 8,24 49-5,-24-49 1,0 49-2,0 0 7,0-49-10,0 0 8,0 0-5,0 1 3,0 23-3,24-24 5,-24 49-2,0-48 5,0-1-3,0 0-2,0 0 7,0 25-6,0-25 0,0 25 0,0-25-4,0 24 5,0 1-2,0 24 1,0-25-6,0-23 7,0-1-5,0 49 5,0-49-3,0 24-2,0 25 6,0-48-4,0-1 3,0 0-7,0 0 5,0 1-3,0 23 5,0-24-1,0 1 0,25 47 2,-25-47 16,0-1-15,0 0-3,0 25 2,0-25 4,24 0 175,0 25-182,0-49-2,49 0 6,-24 0-9,23 0 3,-23 0 4,-1 0-2,25 0-3,-49 0-4,74 0 13,-50-24-6,-24 24-3,49 0 2,-24-49-5,23 49 7,-23 0 1,-25 0-6,73 0 10,-48 0-6,24-48-2,-49 48-2,0 0 6,0 0-6,98 0 3,-98-25 5,24 25-3,1 0 0,-25 0-3,0 0 10,1 0-2</inkml:trace>
    </iact:actionData>
  </iact:action>
  <iact:action type="add" startTime="105799">
    <iact:property name="dataType"/>
    <iact:actionData xml:id="d19">
      <inkml:trace xmlns:inkml="http://www.w3.org/2003/InkML" xml:id="stk19" contextRef="#ctx0" brushRef="#br0">32969 10483 0,'-48'0'4,"48"25"4,0 48 4,0-49-8,0 73 8,0-49-5,24 25 0,-24-49 3,0 1-6,48 96 7,-48-72 3,0 23 0,0-47-12,0 47 7,49-23 0,-25 97 1,-24-122-3,0 73 3,0-49 0,0 25-5,24-24 6,-24-25-2,0 0-2,0 1 8,0 47-10,49-23-3,-49-25 8,0 1 2,24 23-8,-24-24 6,0 1 126,0 23-116,0 1 6,0-25-16,0 49 96,24-49-101,1 0 142</inkml:trace>
    </iact:actionData>
  </iact:action>
  <iact:action type="remove" startTime="162135">
    <iact:property name="style" value="instant"/>
    <iact:actionData xml:id="d20" ref="#d9"/>
  </iact:action>
  <iact:action type="add" startTime="162089">
    <iact:property name="dataType" value="strokeEraser"/>
    <iact:actionData xml:id="d21">
      <inkml:trace xmlns:inkml="http://www.w3.org/2003/InkML" xml:id="stk20" contextRef="#ctx0" brushRef="#br1">28796 12085 0,'0'49'32,"0"-1"-2,0 25-12,0 48-11,0-96-4,0-1 6,0 73 0,0-48-2,0-25 3,0 0-6,0 0 5,0 49 4,0-24-9,0-25 6,0 49 0,0-49 3,0 0-6,0 1 6,0-1 9,0 24-12,0-23-3,0 47 2,0-47 2,0 23-6,0 49 5,25-24-2,-25-49-2,0 25 4,0 97 0,0-122-5,72 24 6,-72 25-6,0-24 5,0 96 0,0-120-5,0 23 5,25 25 0,-25-25-6,24 25 7,-24-49 14,0 1-15</inkml:trace>
    </iact:actionData>
  </iact:action>
  <iact:action type="add" startTime="167201">
    <iact:property name="dataType"/>
    <iact:actionData xml:id="d22">
      <inkml:trace xmlns:inkml="http://www.w3.org/2003/InkML" xml:id="stk21" contextRef="#ctx0" brushRef="#br0">27074 9343 0,'0'24'3,"0"0"8,0 49-2,0 0-3,0-24 5,0 23-6,0-23 4,0 24 1,0-25-1,0-24 2,0 25-1,0 24 0,0-25 2,0-23-5,0 47 1,0-47-1,0 48 4,0-25-1,0-24-4,0 1 3,0-1-3,0 0 3,0 25 1,0 23 1,0-47-6,0 23 5,0-23 0,0-1-3,0 24 3,0 25-1,0-24 2,0-25-2,0 0 1,0 25 1,0-25-1,0 0 2,0 25-4,0-1 1,0-23 2,0 47-2,0-47-4,0 96 7,0-97 1,0 1-6,0-1 2,0 0 4,0 25-11,0 23 13,0-47-11,0-1 7,0 0-1,0 0 6,0 1 96,0-1-89,0 0-2,0 49 26,0-49-33,0 1-3,0-1-4,0 0 15,0 0 2,0 1 23,0-1-37,0 49 39,0-25-34,0-23-4,0-1 10,0 0-8</inkml:trace>
    </iact:actionData>
  </iact:action>
  <iact:action type="add" startTime="169401">
    <iact:property name="dataType"/>
    <iact:actionData xml:id="d23">
      <inkml:trace xmlns:inkml="http://www.w3.org/2003/InkML" xml:id="stk22" contextRef="#ctx0" brushRef="#br0">27195 12158 0,'25'0'110,"-1"0"-101,24 0 1,-23 0-6,23 0 6,1 0 1,-25 0-1,49-49-1,-49 49 1,0-24-3,0 24 24,25 0-8,-25 0 2,25 0-18,-25-24 3,0 24-1,1 0-3,23 0 3,-24 0 6,1 0-4,-1 0-2,49 0 2,-49 0-2,0-24 2,0 24-1,25 0-1,-25 0-3,0 0 5,49 0 8,-49 0 11,1 0-20,-1 0 7,25 0-3,23 0-5,-47 0 7,23 0-6,49 0 5,-73 0-5,1 0-4,-1 0 3,49 0 1,-49 0 7,0 0 93,0 0-30,1 0-44,-1 0-26</inkml:trace>
    </iact:actionData>
  </iact:action>
  <iact:action type="add" startTime="171135">
    <iact:property name="dataType"/>
    <iact:actionData xml:id="d24">
      <inkml:trace xmlns:inkml="http://www.w3.org/2003/InkML" xml:id="stk23" contextRef="#ctx0" brushRef="#br0">27996 11139 0,'0'97'139,"0"-73"-128,0 25-1,0-1-5,0-24 5,0 1-5,0 23 3,0 1 4,0-25-3,0 24-3,0-23 9,0-1-6,0 0-1,0 25 1,73-25 0,-73 0-3,0 25 4,0-1 1,0 1-1,0 24-6,0-49 6,0 0-1,0 1 1,0-1-4,0 0 5,24 25-3,-24 23 3,24-47-6,-24 23 4,0-23 0,0-1-3,0 49 5,0-25-5,0-24 4,0 1 0,0-1-6,0 24 6,0-23 2,0-1 3,0 0 11,49 25-16,-49-25 9,0 49 18,0-49-18,0 25 6,0-25 15</inkml:trace>
    </iact:actionData>
  </iact:action>
  <iact:action type="add" startTime="3068">
    <iact:property name="dataType"/>
    <iact:actionData xml:id="d25">
      <inkml:trace xmlns:inkml="http://www.w3.org/2003/InkML" xml:id="stk24" contextRef="#ctx0" brushRef="#br0">21737 3179 0,'0'24'1,"0"0"7,-24 1 63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ustomXml" Target="../ink/ink3.xml"/><Relationship Id="rId13" Type="http://schemas.openxmlformats.org/officeDocument/2006/relationships/image" Target="../media/image6.png"/><Relationship Id="rId18" Type="http://schemas.openxmlformats.org/officeDocument/2006/relationships/customXml" Target="../ink/ink8.xml"/><Relationship Id="rId26" Type="http://schemas.microsoft.com/office/2011/relationships/inkAction" Target="../ink/inkAction1.xml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10.png"/><Relationship Id="rId7" Type="http://schemas.openxmlformats.org/officeDocument/2006/relationships/image" Target="../media/image3.png"/><Relationship Id="rId12" Type="http://schemas.openxmlformats.org/officeDocument/2006/relationships/customXml" Target="../ink/ink5.xml"/><Relationship Id="rId17" Type="http://schemas.openxmlformats.org/officeDocument/2006/relationships/image" Target="../media/image8.png"/><Relationship Id="rId25" Type="http://schemas.openxmlformats.org/officeDocument/2006/relationships/image" Target="../media/image12.png"/><Relationship Id="rId2" Type="http://schemas.openxmlformats.org/officeDocument/2006/relationships/audio" Target="../media/media4.m4a"/><Relationship Id="rId16" Type="http://schemas.openxmlformats.org/officeDocument/2006/relationships/customXml" Target="../ink/ink7.xml"/><Relationship Id="rId20" Type="http://schemas.openxmlformats.org/officeDocument/2006/relationships/customXml" Target="../ink/ink9.xml"/><Relationship Id="rId1" Type="http://schemas.microsoft.com/office/2007/relationships/media" Target="../media/media4.m4a"/><Relationship Id="rId6" Type="http://schemas.openxmlformats.org/officeDocument/2006/relationships/customXml" Target="../ink/ink2.xml"/><Relationship Id="rId11" Type="http://schemas.openxmlformats.org/officeDocument/2006/relationships/image" Target="../media/image5.png"/><Relationship Id="rId24" Type="http://schemas.openxmlformats.org/officeDocument/2006/relationships/customXml" Target="../ink/ink11.xml"/><Relationship Id="rId5" Type="http://schemas.openxmlformats.org/officeDocument/2006/relationships/image" Target="../media/image2.png"/><Relationship Id="rId15" Type="http://schemas.openxmlformats.org/officeDocument/2006/relationships/image" Target="../media/image7.png"/><Relationship Id="rId23" Type="http://schemas.openxmlformats.org/officeDocument/2006/relationships/image" Target="../media/image11.png"/><Relationship Id="rId28" Type="http://schemas.openxmlformats.org/officeDocument/2006/relationships/image" Target="../media/image1.png"/><Relationship Id="rId10" Type="http://schemas.openxmlformats.org/officeDocument/2006/relationships/customXml" Target="../ink/ink4.xml"/><Relationship Id="rId19" Type="http://schemas.openxmlformats.org/officeDocument/2006/relationships/image" Target="../media/image9.png"/><Relationship Id="rId4" Type="http://schemas.openxmlformats.org/officeDocument/2006/relationships/customXml" Target="../ink/ink1.xml"/><Relationship Id="rId9" Type="http://schemas.openxmlformats.org/officeDocument/2006/relationships/image" Target="../media/image4.png"/><Relationship Id="rId14" Type="http://schemas.openxmlformats.org/officeDocument/2006/relationships/customXml" Target="../ink/ink6.xml"/><Relationship Id="rId22" Type="http://schemas.openxmlformats.org/officeDocument/2006/relationships/customXml" Target="../ink/ink10.xml"/><Relationship Id="rId27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5049D-49DB-49FC-BC97-7D57958DE9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Friday Maths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5001F1-5C8B-445D-B4AF-8A4717A4180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Arithmetic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431D5B8-81DC-4A08-B47A-28CDC5CAE0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978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94"/>
    </mc:Choice>
    <mc:Fallback>
      <p:transition spd="slow" advTm="128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13FEB5-A02C-4F81-A0C9-DF2EED697BC7}"/>
              </a:ext>
            </a:extLst>
          </p:cNvPr>
          <p:cNvSpPr txBox="1"/>
          <p:nvPr/>
        </p:nvSpPr>
        <p:spPr>
          <a:xfrm>
            <a:off x="606175" y="1253447"/>
            <a:ext cx="868166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Just like Friday at school ….. You are going to do your arithmetic tests!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Allow yourself (at most half an hour to do the test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Your maths tests are in the work folder</a:t>
            </a:r>
          </a:p>
          <a:p>
            <a:r>
              <a:rPr lang="en-GB" dirty="0"/>
              <a:t>Miss Gilbert’s and Mrs Phillips’s Maths Class do the test Labelled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Mrs </a:t>
            </a:r>
            <a:r>
              <a:rPr lang="en-GB" dirty="0" err="1"/>
              <a:t>Matharu’s</a:t>
            </a:r>
            <a:r>
              <a:rPr lang="en-GB" dirty="0"/>
              <a:t> Maths Group do the test labelled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00ED345-1230-48F7-BC98-FF8201EC61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387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161"/>
    </mc:Choice>
    <mc:Fallback>
      <p:transition spd="slow" advTm="221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80E24A-1DE3-4180-80DE-121FCF06AC3F}"/>
              </a:ext>
            </a:extLst>
          </p:cNvPr>
          <p:cNvSpPr txBox="1"/>
          <p:nvPr/>
        </p:nvSpPr>
        <p:spPr>
          <a:xfrm>
            <a:off x="904126" y="1674688"/>
            <a:ext cx="807548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When you have finished, use the mark sheet to mark your own work.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If you have got a question wrong, look at the answer and see if you can work out what you have done wrong.</a:t>
            </a:r>
          </a:p>
          <a:p>
            <a:endParaRPr lang="en-GB" dirty="0"/>
          </a:p>
          <a:p>
            <a:r>
              <a:rPr lang="en-GB" dirty="0"/>
              <a:t>If it is something I have not taught you yet, don’t panic!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On the next page is one thing I have not yet taught you.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B588033-CE26-4A17-AB5A-23F72054CA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166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519"/>
    </mc:Choice>
    <mc:Fallback>
      <p:transition spd="slow" advTm="31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B6B6D41-29E2-41D9-A6F5-691058690C97}"/>
              </a:ext>
            </a:extLst>
          </p:cNvPr>
          <p:cNvSpPr txBox="1"/>
          <p:nvPr/>
        </p:nvSpPr>
        <p:spPr>
          <a:xfrm>
            <a:off x="1099335" y="791110"/>
            <a:ext cx="886659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Multiplying fractions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3BEF162F-54B4-48FF-BDE7-817425537B6C}"/>
              </a:ext>
            </a:extLst>
          </p:cNvPr>
          <p:cNvGrpSpPr/>
          <p:nvPr/>
        </p:nvGrpSpPr>
        <p:grpSpPr>
          <a:xfrm>
            <a:off x="1540905" y="1668519"/>
            <a:ext cx="6761520" cy="2910960"/>
            <a:chOff x="1540905" y="1668519"/>
            <a:chExt cx="6761520" cy="29109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4">
              <p14:nvContentPartPr>
                <p14:cNvPr id="30" name="Ink 29">
                  <a:extLst>
                    <a:ext uri="{FF2B5EF4-FFF2-40B4-BE49-F238E27FC236}">
                      <a16:creationId xmlns:a16="http://schemas.microsoft.com/office/drawing/2014/main" id="{2EBBF0C7-443B-4176-8781-262E72DD41D7}"/>
                    </a:ext>
                  </a:extLst>
                </p14:cNvPr>
                <p14:cNvContentPartPr/>
                <p14:nvPr/>
              </p14:nvContentPartPr>
              <p14:xfrm>
                <a:off x="2088465" y="1970199"/>
                <a:ext cx="822600" cy="1123560"/>
              </p14:xfrm>
            </p:contentPart>
          </mc:Choice>
          <mc:Fallback>
            <p:pic>
              <p:nvPicPr>
                <p:cNvPr id="30" name="Ink 29">
                  <a:extLst>
                    <a:ext uri="{FF2B5EF4-FFF2-40B4-BE49-F238E27FC236}">
                      <a16:creationId xmlns:a16="http://schemas.microsoft.com/office/drawing/2014/main" id="{2EBBF0C7-443B-4176-8781-262E72DD41D7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2025465" y="1907199"/>
                  <a:ext cx="948240" cy="1249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">
              <p14:nvContentPartPr>
                <p14:cNvPr id="31" name="Ink 30">
                  <a:extLst>
                    <a:ext uri="{FF2B5EF4-FFF2-40B4-BE49-F238E27FC236}">
                      <a16:creationId xmlns:a16="http://schemas.microsoft.com/office/drawing/2014/main" id="{F7C9C62C-E532-46C6-8095-21FF743F45C8}"/>
                    </a:ext>
                  </a:extLst>
                </p14:cNvPr>
                <p14:cNvContentPartPr/>
                <p14:nvPr/>
              </p14:nvContentPartPr>
              <p14:xfrm>
                <a:off x="1540905" y="3379959"/>
                <a:ext cx="1766160" cy="25200"/>
              </p14:xfrm>
            </p:contentPart>
          </mc:Choice>
          <mc:Fallback>
            <p:pic>
              <p:nvPicPr>
                <p:cNvPr id="31" name="Ink 30">
                  <a:extLst>
                    <a:ext uri="{FF2B5EF4-FFF2-40B4-BE49-F238E27FC236}">
                      <a16:creationId xmlns:a16="http://schemas.microsoft.com/office/drawing/2014/main" id="{F7C9C62C-E532-46C6-8095-21FF743F45C8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477905" y="3316959"/>
                  <a:ext cx="1891800" cy="150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438454B3-9410-44F9-8497-ED2EB0BEECF8}"/>
                    </a:ext>
                  </a:extLst>
                </p14:cNvPr>
                <p14:cNvContentPartPr/>
                <p14:nvPr/>
              </p14:nvContentPartPr>
              <p14:xfrm>
                <a:off x="2335785" y="3729159"/>
                <a:ext cx="1226160" cy="609840"/>
              </p14:xfrm>
            </p:contentPart>
          </mc:Choice>
          <mc:Fallback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438454B3-9410-44F9-8497-ED2EB0BEECF8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2273145" y="3666519"/>
                  <a:ext cx="1351800" cy="735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id="{6B65380D-AE96-43BC-8409-AB24C074A4A4}"/>
                    </a:ext>
                  </a:extLst>
                </p14:cNvPr>
                <p14:cNvContentPartPr/>
                <p14:nvPr/>
              </p14:nvContentPartPr>
              <p14:xfrm>
                <a:off x="2876145" y="4024719"/>
                <a:ext cx="126000" cy="554760"/>
              </p14:xfrm>
            </p:contentPart>
          </mc:Choice>
          <mc:Fallback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6B65380D-AE96-43BC-8409-AB24C074A4A4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2813505" y="3962079"/>
                  <a:ext cx="251640" cy="680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">
              <p14:nvContentPartPr>
                <p14:cNvPr id="34" name="Ink 33">
                  <a:extLst>
                    <a:ext uri="{FF2B5EF4-FFF2-40B4-BE49-F238E27FC236}">
                      <a16:creationId xmlns:a16="http://schemas.microsoft.com/office/drawing/2014/main" id="{3686CD55-D2EA-4DEE-8486-876F5E95DF44}"/>
                    </a:ext>
                  </a:extLst>
                </p14:cNvPr>
                <p14:cNvContentPartPr/>
                <p14:nvPr/>
              </p14:nvContentPartPr>
              <p14:xfrm>
                <a:off x="4448265" y="2759319"/>
                <a:ext cx="662760" cy="440640"/>
              </p14:xfrm>
            </p:contentPart>
          </mc:Choice>
          <mc:Fallback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3686CD55-D2EA-4DEE-8486-876F5E95DF44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4385265" y="2696319"/>
                  <a:ext cx="788400" cy="566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31FB6F26-BEB0-48AC-A1D1-50BA26BC48DD}"/>
                    </a:ext>
                  </a:extLst>
                </p14:cNvPr>
                <p14:cNvContentPartPr/>
                <p14:nvPr/>
              </p14:nvContentPartPr>
              <p14:xfrm>
                <a:off x="4612065" y="2658879"/>
                <a:ext cx="340200" cy="515880"/>
              </p14:xfrm>
            </p:contentPart>
          </mc:Choice>
          <mc:Fallback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31FB6F26-BEB0-48AC-A1D1-50BA26BC48DD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4549065" y="2595879"/>
                  <a:ext cx="465840" cy="641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8685CE17-349D-4DFF-BD8D-444BF88F038A}"/>
                    </a:ext>
                  </a:extLst>
                </p14:cNvPr>
                <p14:cNvContentPartPr/>
                <p14:nvPr/>
              </p14:nvContentPartPr>
              <p14:xfrm>
                <a:off x="5946585" y="1668519"/>
                <a:ext cx="913320" cy="1334160"/>
              </p14:xfrm>
            </p:contentPart>
          </mc:Choice>
          <mc:Fallback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8685CE17-349D-4DFF-BD8D-444BF88F038A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883945" y="1605519"/>
                  <a:ext cx="1038960" cy="1459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">
              <p14:nvContentPartPr>
                <p14:cNvPr id="37" name="Ink 36">
                  <a:extLst>
                    <a:ext uri="{FF2B5EF4-FFF2-40B4-BE49-F238E27FC236}">
                      <a16:creationId xmlns:a16="http://schemas.microsoft.com/office/drawing/2014/main" id="{1FC84CC1-53C5-4203-81B8-D65FBD28890C}"/>
                    </a:ext>
                  </a:extLst>
                </p14:cNvPr>
                <p14:cNvContentPartPr/>
                <p14:nvPr/>
              </p14:nvContentPartPr>
              <p14:xfrm>
                <a:off x="5825265" y="3266559"/>
                <a:ext cx="1265760" cy="52200"/>
              </p14:xfrm>
            </p:contentPart>
          </mc:Choice>
          <mc:Fallback>
            <p:pic>
              <p:nvPicPr>
                <p:cNvPr id="37" name="Ink 36">
                  <a:extLst>
                    <a:ext uri="{FF2B5EF4-FFF2-40B4-BE49-F238E27FC236}">
                      <a16:creationId xmlns:a16="http://schemas.microsoft.com/office/drawing/2014/main" id="{1FC84CC1-53C5-4203-81B8-D65FBD28890C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5762265" y="3203559"/>
                  <a:ext cx="1391400" cy="177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43C51822-D851-4B00-95D3-C4943BA95606}"/>
                    </a:ext>
                  </a:extLst>
                </p14:cNvPr>
                <p14:cNvContentPartPr/>
                <p14:nvPr/>
              </p14:nvContentPartPr>
              <p14:xfrm>
                <a:off x="6070065" y="3575079"/>
                <a:ext cx="674280" cy="855000"/>
              </p14:xfrm>
            </p:contentPart>
          </mc:Choice>
          <mc:Fallback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43C51822-D851-4B00-95D3-C4943BA95606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6007065" y="3512439"/>
                  <a:ext cx="799920" cy="980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3C1561AF-9AE6-4B8B-B745-3C827D65748C}"/>
                    </a:ext>
                  </a:extLst>
                </p14:cNvPr>
                <p14:cNvContentPartPr/>
                <p14:nvPr/>
              </p14:nvContentPartPr>
              <p14:xfrm>
                <a:off x="7694745" y="2844999"/>
                <a:ext cx="587160" cy="11160"/>
              </p14:xfrm>
            </p:contentPart>
          </mc:Choice>
          <mc:Fallback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3C1561AF-9AE6-4B8B-B745-3C827D65748C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7632105" y="2782359"/>
                  <a:ext cx="712800" cy="136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">
              <p14:nvContentPartPr>
                <p14:cNvPr id="40" name="Ink 39">
                  <a:extLst>
                    <a:ext uri="{FF2B5EF4-FFF2-40B4-BE49-F238E27FC236}">
                      <a16:creationId xmlns:a16="http://schemas.microsoft.com/office/drawing/2014/main" id="{37C5685A-01D8-41F5-94F4-D68795B8746E}"/>
                    </a:ext>
                  </a:extLst>
                </p14:cNvPr>
                <p14:cNvContentPartPr/>
                <p14:nvPr/>
              </p14:nvContentPartPr>
              <p14:xfrm>
                <a:off x="7777185" y="3112479"/>
                <a:ext cx="525240" cy="360"/>
              </p14:xfrm>
            </p:contentPart>
          </mc:Choice>
          <mc:Fallback>
            <p:pic>
              <p:nvPicPr>
                <p:cNvPr id="40" name="Ink 39">
                  <a:extLst>
                    <a:ext uri="{FF2B5EF4-FFF2-40B4-BE49-F238E27FC236}">
                      <a16:creationId xmlns:a16="http://schemas.microsoft.com/office/drawing/2014/main" id="{37C5685A-01D8-41F5-94F4-D68795B8746E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7714545" y="3049839"/>
                  <a:ext cx="650880" cy="126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26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CCD3C0F0-B9AB-4D7C-81E3-0CD716F4A49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768400" y="672480"/>
              <a:ext cx="9354240" cy="4656960"/>
            </p14:xfrm>
          </p:contentPart>
        </mc:Choice>
        <mc:Fallback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CCD3C0F0-B9AB-4D7C-81E3-0CD716F4A49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2752560" y="609120"/>
                <a:ext cx="9385560" cy="4783680"/>
              </a:xfrm>
              <a:prstGeom prst="rect">
                <a:avLst/>
              </a:prstGeom>
            </p:spPr>
          </p:pic>
        </mc:Fallback>
      </mc:AlternateContent>
      <p:pic>
        <p:nvPicPr>
          <p:cNvPr id="46" name="Audio 45">
            <a:hlinkClick r:id="" action="ppaction://media"/>
            <a:extLst>
              <a:ext uri="{FF2B5EF4-FFF2-40B4-BE49-F238E27FC236}">
                <a16:creationId xmlns:a16="http://schemas.microsoft.com/office/drawing/2014/main" id="{3B4F2344-9B69-4F16-9B80-634C9F1C79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654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343"/>
    </mc:Choice>
    <mc:Fallback>
      <p:transition spd="slow" advTm="1903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0</TotalTime>
  <Words>127</Words>
  <Application>Microsoft Office PowerPoint</Application>
  <PresentationFormat>Widescreen</PresentationFormat>
  <Paragraphs>28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Century Gothic</vt:lpstr>
      <vt:lpstr>Wingdings 3</vt:lpstr>
      <vt:lpstr>Slice</vt:lpstr>
      <vt:lpstr>Friday Maths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Maths</dc:title>
  <dc:creator>Suzanne Phillips</dc:creator>
  <cp:lastModifiedBy>Suzanne Phillips</cp:lastModifiedBy>
  <cp:revision>1</cp:revision>
  <dcterms:created xsi:type="dcterms:W3CDTF">2021-01-16T12:07:15Z</dcterms:created>
  <dcterms:modified xsi:type="dcterms:W3CDTF">2021-01-16T12:38:34Z</dcterms:modified>
</cp:coreProperties>
</file>