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329D5-DFD2-4C50-BCEA-DCC4EF9C68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DD4B7E-01CA-4805-8C2B-3229897AC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6B37C-E292-40EC-8BEA-0F0D24C09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1FC9D-545A-4FCD-9788-438C377FB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E6BA4-4F38-471A-9938-1E1A6E46D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319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6DDF5-02C9-4ABA-BA24-3C56FDA30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0BAB4E-B4D7-4342-ACEC-F0756F3F24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6479B-BABF-4C4D-9B9A-FA7DF318D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F33B0-A931-43B4-9607-BCF57643C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D7200-CA3D-4694-8302-AE2FB9700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71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17B5D-270B-4FC6-B663-BB55F4E6F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AA68E4-724B-45BA-AD8D-8F539DC84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A03AFA-BE44-432F-B4CD-5ABF51445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8A9213-F29B-4789-AE19-053162DD5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EBFBC6-75C7-475F-B681-7C618D803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2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FA903-EF2F-4EDE-8B25-E9526E054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14C93-0461-487F-A6F4-5E38A7C25B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F31A1A-54D2-4B5B-8CB2-4436055164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EAA2A9-FA1B-462F-B1FC-0789D0119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57A79E-1584-4921-A895-0E0F8B729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7DB7E6-FDAC-4465-92E6-6A9CDF1A3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57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45824-E609-474D-953A-F240649B8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60A5AC-1452-403E-B142-51B5D1A47E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76505E-0EA3-4954-B591-37B315C8B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C03E36-D236-4AA1-918C-1F442623D6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7C6255-AB5D-4AAB-B9FE-724CD6994A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F20204-0EBE-4F25-8DCB-56571CE6F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235E9B-26A9-4314-AD24-A8377F08D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AF32FC-4C0A-4AB8-A50C-57E1C8CD6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399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34B24-DB65-4925-BE7B-D4EF71B1E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0E6B12-961B-4976-AF84-E3627E6A8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D8F78-99BE-46C5-86ED-A225A6522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5A657B-E9D8-4E81-9414-0906E1858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966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912DC3-76CA-433B-A5D3-1CD824875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94B729-E33E-4A47-B846-4C69750B3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E08BC-1868-4820-A09B-FB7C86F46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50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746F5-7648-4C05-9FED-B43117126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3DB53-E7B3-4E42-B5B9-DD329205A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5C1DA-C41C-4B5A-BE95-3AB04F9973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7E0435-EB2C-43F5-83EF-78A564A37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DB859-BAEA-48EF-9BB7-44A5470E2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5D49EE-7C5A-471A-AED2-D109AA002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895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63EC8-3F1D-42D3-8FE9-AB871BB30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6F9C60-DBD5-42BF-BFA1-D13056167F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29B71F-F9B3-4181-8730-7DF308BFA4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DB9BC4-06EF-41C1-BCC1-0E2AF1DAA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62F9D4-C7CB-49B0-9E17-F9170B75A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C34E63-7366-4E25-A58C-86A1363F6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62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89965-0434-412E-B909-AAB12E590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26F202-B75C-45B0-936D-F4C56106D3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0156F-001D-4794-B94F-C89C64CC6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5B025-C659-4581-BC21-D6F4BFC9A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B9615-924C-4965-A6C4-B49405C0E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500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EDDE7C-78FE-4CFA-B6DA-6F83F679FB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8D7123-62BD-4CD9-A1C0-D032C7202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6F693-BB48-4452-AC0C-E895C812A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38230A-1A98-4EA7-836E-D31B78F00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36982-C946-4BB8-B980-8F07E83CF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6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AE8A0-8486-4ABF-8BDF-BB1BD6B37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14043-A6CF-40E0-89B2-27E85AF94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D1AA2-AB44-49D2-AFEC-02C98A3D9A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538A6-641C-4624-AE45-ED75CBAB6AC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C7BDF-C909-46EF-B0C7-A30BB3793E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60D24-24DF-424B-8438-095C9EC64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97EF1-C588-431C-8B91-E71BA018E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4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4A2436D-88A2-4F6E-A3F8-39701CF3959D}"/>
              </a:ext>
            </a:extLst>
          </p:cNvPr>
          <p:cNvSpPr txBox="1"/>
          <p:nvPr/>
        </p:nvSpPr>
        <p:spPr>
          <a:xfrm>
            <a:off x="691978" y="370703"/>
            <a:ext cx="105526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600" dirty="0">
              <a:latin typeface="Comic Sans MS" panose="030F0702030302020204" pitchFamily="66" charset="0"/>
            </a:endParaRPr>
          </a:p>
          <a:p>
            <a:r>
              <a:rPr lang="en-GB" sz="6600" dirty="0">
                <a:latin typeface="Comic Sans MS" panose="030F0702030302020204" pitchFamily="66" charset="0"/>
              </a:rPr>
              <a:t>To identify a goal that I would like to achieve.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AEE83A-E3C6-4C8A-B3B7-7A24753F6E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260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80"/>
    </mc:Choice>
    <mc:Fallback>
      <p:transition spd="slow" advTm="22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6FC6E-522E-489F-A0F0-2F270AFE6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702" y="1029539"/>
            <a:ext cx="10515600" cy="1325563"/>
          </a:xfrm>
        </p:spPr>
        <p:txBody>
          <a:bodyPr>
            <a:no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Is there something that you would like to become better at doing?</a:t>
            </a:r>
            <a:endParaRPr lang="en-US" sz="6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9272F3F-D3D3-4FFF-BA34-692E2F451D8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19091F-0187-4A20-BE71-004898BE2C0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149" t="11489" r="11217" b="25778"/>
          <a:stretch/>
        </p:blipFill>
        <p:spPr>
          <a:xfrm>
            <a:off x="1754659" y="3051032"/>
            <a:ext cx="8044249" cy="36545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738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853"/>
    </mc:Choice>
    <mc:Fallback>
      <p:transition spd="slow" advTm="21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6FC6E-522E-489F-A0F0-2F270AFE6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809" y="2475279"/>
            <a:ext cx="10515600" cy="1325563"/>
          </a:xfrm>
        </p:spPr>
        <p:txBody>
          <a:bodyPr>
            <a:noAutofit/>
          </a:bodyPr>
          <a:lstStyle/>
          <a:p>
            <a:r>
              <a:rPr lang="en-GB" sz="8000" dirty="0">
                <a:latin typeface="Comic Sans MS" panose="030F0702030302020204" pitchFamily="66" charset="0"/>
              </a:rPr>
              <a:t>We call this a goal. </a:t>
            </a:r>
            <a:br>
              <a:rPr lang="en-GB" sz="8000" dirty="0">
                <a:latin typeface="Comic Sans MS" panose="030F0702030302020204" pitchFamily="66" charset="0"/>
              </a:rPr>
            </a:br>
            <a:r>
              <a:rPr lang="en-GB" sz="8000" dirty="0">
                <a:latin typeface="Comic Sans MS" panose="030F0702030302020204" pitchFamily="66" charset="0"/>
              </a:rPr>
              <a:t>A goal is something  we would like to achieve.</a:t>
            </a:r>
            <a:endParaRPr lang="en-US" sz="80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261A9BC-54D0-4CBA-B31B-C302AAA52D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076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82"/>
    </mc:Choice>
    <mc:Fallback>
      <p:transition spd="slow" advTm="12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6FC6E-522E-489F-A0F0-2F270AFE6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" y="252584"/>
            <a:ext cx="10515600" cy="6401434"/>
          </a:xfrm>
        </p:spPr>
        <p:txBody>
          <a:bodyPr anchor="t">
            <a:no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I’ve been thinking about a goal that I would like to achieve.</a:t>
            </a:r>
            <a:br>
              <a:rPr lang="en-GB" sz="6600" dirty="0">
                <a:latin typeface="Comic Sans MS" panose="030F0702030302020204" pitchFamily="66" charset="0"/>
              </a:rPr>
            </a:br>
            <a:r>
              <a:rPr lang="en-GB" sz="6600" dirty="0">
                <a:latin typeface="Comic Sans MS" panose="030F0702030302020204" pitchFamily="66" charset="0"/>
              </a:rPr>
              <a:t>I would like to become better at running for longer. </a:t>
            </a:r>
            <a:endParaRPr lang="en-US" sz="6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F793C5-F471-4E12-A977-34C172537C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208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02"/>
    </mc:Choice>
    <mc:Fallback>
      <p:transition spd="slow" advTm="304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955467-B4F3-4503-9239-23AF3BA3ED7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116" t="32196" r="31346" b="14444"/>
          <a:stretch/>
        </p:blipFill>
        <p:spPr>
          <a:xfrm>
            <a:off x="2293034" y="297043"/>
            <a:ext cx="8046720" cy="626391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B685FC8-7C3F-41F2-BBA9-1ABF604708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8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218"/>
    </mc:Choice>
    <mc:Fallback>
      <p:transition spd="slow" advTm="39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69</Words>
  <Application>Microsoft Office PowerPoint</Application>
  <PresentationFormat>Widescreen</PresentationFormat>
  <Paragraphs>6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Is there something that you would like to become better at doing?</vt:lpstr>
      <vt:lpstr>We call this a goal.  A goal is something  we would like to achieve.</vt:lpstr>
      <vt:lpstr>I’ve been thinking about a goal that I would like to achieve. I would like to become better at running for longer.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3</cp:revision>
  <dcterms:created xsi:type="dcterms:W3CDTF">2021-02-21T16:26:51Z</dcterms:created>
  <dcterms:modified xsi:type="dcterms:W3CDTF">2021-02-21T17:35:32Z</dcterms:modified>
</cp:coreProperties>
</file>