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1" r:id="rId2"/>
    <p:sldId id="256" r:id="rId3"/>
    <p:sldId id="257" r:id="rId4"/>
    <p:sldId id="259" r:id="rId5"/>
    <p:sldId id="260" r:id="rId6"/>
    <p:sldId id="262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C3EEC-3C0C-4B18-A4B8-CCB83BB275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0A022-17A4-4D0A-9D52-E62E4F5635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33F408-6E3A-41DA-B21E-445770971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5AE86C-8A0D-4746-AC77-A8FE31DB6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67346-8114-4406-A737-5241C8062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785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E3D95-DF5B-4BBF-9E76-B45FD5798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653642-4D6D-4DF9-9DD8-D13C3EC4B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373016-A192-46BD-B0CF-7FDC4F042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BE465-98F4-4BCE-A434-A580BA736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C567A1-FCBF-477D-8A68-907A5ABFD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076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469B3-3789-4454-B86D-FA5359CF3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DFA0B-3A4F-4A35-A6A7-E4143EF68D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B144C-BE6F-40A3-8850-1495D30BE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A7A4CB-18DE-460E-807D-60AB2C2EF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A4D4F-6FDF-4EDA-86DF-497DA77DA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156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34485-5875-4A17-8D5A-2D72027A2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CAFF9-9A02-4418-8906-8F2BC778E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EC0B97-E07B-45AB-A501-BC2682161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002837-8888-45A4-B0C9-1AEEDAF53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F7C15E-0BDF-43BA-8CD5-945CEE425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8CB47A-2329-4A3B-9CD0-2E8477AB6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41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855FF-54D1-4437-A067-1D1A7A2F5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701DF4-BC42-4473-9A04-44FE9A3EA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495F16-D32F-440E-8015-9AAF77986D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5E7B6E-CFF7-40E4-AF2A-394B678498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D7CB7-21BD-4012-8C98-F109B00681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D48231-B09A-4E59-8145-E96BD519C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BB0BCE-2D8D-4514-9AF9-BB3A0FDED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FA5092-C65A-4F99-AC56-C2935EBCB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171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CC9BD-B078-4457-8038-4FB07B131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C09FF8-2289-4915-9D62-7E378FFFB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986FD5-3EC2-4E90-85E0-548D6F4C4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9A6451-39A3-489C-8647-ED7FF0DCE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714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56C9A4-B4B5-4ED9-A947-C42A4DF9D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CE8D3E-3C78-4516-B829-511FCE25B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6C993E-5636-422B-BF77-4AD31A8AC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29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1BEFA-BA7D-4BAA-B59A-BD5F1562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7D957-12BA-47B3-A967-41602C6E6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A6BB18-4446-4BF9-BB85-C862185993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CC2CB7-CA57-4C54-AE3A-8B466AC7C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AD4D9-8097-45C1-BCBA-096CFA6EE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8D16AC-AD21-4C1C-B450-C8FB42611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351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BB6E5-08D3-4EAB-ACB6-EC70920F6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6B6974-F49B-4CE5-85E9-73CF9568EF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E83087-86EB-4055-BC3C-A9C82092F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F280C-0D76-4A2C-AD5C-9ED8F0538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6D22D1-30F1-49C3-8AD5-5BE76DD96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CB1BE3-B6DD-4922-8F7D-9BDC73DE2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4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8F220-5E90-4214-B6AF-BCEA335F9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9CDEB-BCE2-4A21-A612-3C2FC234D4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F2DC3-ACD8-4570-BF45-F9C75E73E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038B28-D241-479B-BC71-65F745375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6BC75-7BB3-4E58-98B5-62CFEFA72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469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F4B572-D5B1-4397-8089-1F7FEADA5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646828-FD62-4AC8-80F6-A3A47E3D28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472051-21F4-4CD5-8D42-F072E64A6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6D5A5-FA1A-4561-B035-FD34D26D6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DE8CB-DA01-4FDF-817F-232103F41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35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A7A00D-3B24-42A5-95ED-29FFA74EA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319836-5519-4F58-8B70-59AEFFE8CE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DABE01-C186-4315-B14F-6E0D3C7E14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E7B89-2492-4E5D-A951-3A5DF80D7048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2211F-996B-4459-9C91-4C3F31B8A4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29E7-02E1-49FB-8E0B-F15EBD3D49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11AA3-0540-40B7-996E-DC282AE01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811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77D781-63B3-4C05-BF88-F11A1A8ED517}"/>
              </a:ext>
            </a:extLst>
          </p:cNvPr>
          <p:cNvSpPr txBox="1"/>
          <p:nvPr/>
        </p:nvSpPr>
        <p:spPr>
          <a:xfrm>
            <a:off x="526093" y="526093"/>
            <a:ext cx="86805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To create addition and subtraction calculations using only three numbers. 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To know that addition and subtraction are opposites. 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7BF5C13-6E9C-45AC-9FB4-D79703771D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80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79"/>
    </mc:Choice>
    <mc:Fallback>
      <p:transition spd="slow" advTm="14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CAD027BA-8599-4887-A914-E78DD844D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638556"/>
              </p:ext>
            </p:extLst>
          </p:nvPr>
        </p:nvGraphicFramePr>
        <p:xfrm>
          <a:off x="1767023" y="3799562"/>
          <a:ext cx="6760980" cy="3480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2196">
                  <a:extLst>
                    <a:ext uri="{9D8B030D-6E8A-4147-A177-3AD203B41FA5}">
                      <a16:colId xmlns:a16="http://schemas.microsoft.com/office/drawing/2014/main" val="3236577000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103456563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223237546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412154318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3159992607"/>
                    </a:ext>
                  </a:extLst>
                </a:gridCol>
              </a:tblGrid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4475446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738499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385462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458760"/>
                  </a:ext>
                </a:extLst>
              </a:tr>
            </a:tbl>
          </a:graphicData>
        </a:graphic>
      </p:graphicFrame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EA0380BA-75E8-44EC-BA19-6F27D75044E9}"/>
              </a:ext>
            </a:extLst>
          </p:cNvPr>
          <p:cNvSpPr/>
          <p:nvPr/>
        </p:nvSpPr>
        <p:spPr>
          <a:xfrm>
            <a:off x="3376460" y="340290"/>
            <a:ext cx="3407079" cy="3031299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A64B43F-B9AF-4E72-8182-D30829A6ACC0}"/>
              </a:ext>
            </a:extLst>
          </p:cNvPr>
          <p:cNvSpPr txBox="1"/>
          <p:nvPr/>
        </p:nvSpPr>
        <p:spPr>
          <a:xfrm>
            <a:off x="4847573" y="917614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A3F6F11-E5E0-48B4-A21F-87910E548B19}"/>
              </a:ext>
            </a:extLst>
          </p:cNvPr>
          <p:cNvSpPr txBox="1"/>
          <p:nvPr/>
        </p:nvSpPr>
        <p:spPr>
          <a:xfrm>
            <a:off x="5837129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B7BF8C2-F075-4325-9204-E4CE873A0275}"/>
              </a:ext>
            </a:extLst>
          </p:cNvPr>
          <p:cNvSpPr txBox="1"/>
          <p:nvPr/>
        </p:nvSpPr>
        <p:spPr>
          <a:xfrm>
            <a:off x="3792603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2179C04-CD81-43DD-A756-9C7C3C4662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993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665"/>
    </mc:Choice>
    <mc:Fallback xmlns="">
      <p:transition spd="slow" advTm="1506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CAD027BA-8599-4887-A914-E78DD844D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748836"/>
              </p:ext>
            </p:extLst>
          </p:nvPr>
        </p:nvGraphicFramePr>
        <p:xfrm>
          <a:off x="1767023" y="3799562"/>
          <a:ext cx="6760980" cy="3480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2196">
                  <a:extLst>
                    <a:ext uri="{9D8B030D-6E8A-4147-A177-3AD203B41FA5}">
                      <a16:colId xmlns:a16="http://schemas.microsoft.com/office/drawing/2014/main" val="3236577000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103456563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223237546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412154318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3159992607"/>
                    </a:ext>
                  </a:extLst>
                </a:gridCol>
              </a:tblGrid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4475446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738499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385462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458760"/>
                  </a:ext>
                </a:extLst>
              </a:tr>
            </a:tbl>
          </a:graphicData>
        </a:graphic>
      </p:graphicFrame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EA0380BA-75E8-44EC-BA19-6F27D75044E9}"/>
              </a:ext>
            </a:extLst>
          </p:cNvPr>
          <p:cNvSpPr/>
          <p:nvPr/>
        </p:nvSpPr>
        <p:spPr>
          <a:xfrm>
            <a:off x="3376460" y="340290"/>
            <a:ext cx="3407079" cy="3031299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A64B43F-B9AF-4E72-8182-D30829A6ACC0}"/>
              </a:ext>
            </a:extLst>
          </p:cNvPr>
          <p:cNvSpPr txBox="1"/>
          <p:nvPr/>
        </p:nvSpPr>
        <p:spPr>
          <a:xfrm>
            <a:off x="4847573" y="917614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A3F6F11-E5E0-48B4-A21F-87910E548B19}"/>
              </a:ext>
            </a:extLst>
          </p:cNvPr>
          <p:cNvSpPr txBox="1"/>
          <p:nvPr/>
        </p:nvSpPr>
        <p:spPr>
          <a:xfrm>
            <a:off x="5837129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B7BF8C2-F075-4325-9204-E4CE873A0275}"/>
              </a:ext>
            </a:extLst>
          </p:cNvPr>
          <p:cNvSpPr txBox="1"/>
          <p:nvPr/>
        </p:nvSpPr>
        <p:spPr>
          <a:xfrm>
            <a:off x="3792603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D94C40E-FA56-4DE4-A3A2-EF141E5A11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33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05"/>
    </mc:Choice>
    <mc:Fallback xmlns="">
      <p:transition spd="slow" advTm="52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CAD027BA-8599-4887-A914-E78DD844D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461978"/>
              </p:ext>
            </p:extLst>
          </p:nvPr>
        </p:nvGraphicFramePr>
        <p:xfrm>
          <a:off x="1767023" y="3799562"/>
          <a:ext cx="6760980" cy="3480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2196">
                  <a:extLst>
                    <a:ext uri="{9D8B030D-6E8A-4147-A177-3AD203B41FA5}">
                      <a16:colId xmlns:a16="http://schemas.microsoft.com/office/drawing/2014/main" val="3236577000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103456563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223237546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412154318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3159992607"/>
                    </a:ext>
                  </a:extLst>
                </a:gridCol>
              </a:tblGrid>
              <a:tr h="870037">
                <a:tc>
                  <a:txBody>
                    <a:bodyPr/>
                    <a:lstStyle/>
                    <a:p>
                      <a:pPr algn="ctr"/>
                      <a:endParaRPr 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4475446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endParaRPr 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738499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385462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r>
                        <a:rPr 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458760"/>
                  </a:ext>
                </a:extLst>
              </a:tr>
            </a:tbl>
          </a:graphicData>
        </a:graphic>
      </p:graphicFrame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EA0380BA-75E8-44EC-BA19-6F27D75044E9}"/>
              </a:ext>
            </a:extLst>
          </p:cNvPr>
          <p:cNvSpPr/>
          <p:nvPr/>
        </p:nvSpPr>
        <p:spPr>
          <a:xfrm>
            <a:off x="3376460" y="340290"/>
            <a:ext cx="3407079" cy="3031299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A64B43F-B9AF-4E72-8182-D30829A6ACC0}"/>
              </a:ext>
            </a:extLst>
          </p:cNvPr>
          <p:cNvSpPr txBox="1"/>
          <p:nvPr/>
        </p:nvSpPr>
        <p:spPr>
          <a:xfrm>
            <a:off x="4847573" y="917614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A3F6F11-E5E0-48B4-A21F-87910E548B19}"/>
              </a:ext>
            </a:extLst>
          </p:cNvPr>
          <p:cNvSpPr txBox="1"/>
          <p:nvPr/>
        </p:nvSpPr>
        <p:spPr>
          <a:xfrm>
            <a:off x="5837129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B7BF8C2-F075-4325-9204-E4CE873A0275}"/>
              </a:ext>
            </a:extLst>
          </p:cNvPr>
          <p:cNvSpPr txBox="1"/>
          <p:nvPr/>
        </p:nvSpPr>
        <p:spPr>
          <a:xfrm>
            <a:off x="3792603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23CB52A-497D-439A-8DD6-0C04FE07AC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235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56"/>
    </mc:Choice>
    <mc:Fallback xmlns="">
      <p:transition spd="slow" advTm="25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CAD027BA-8599-4887-A914-E78DD844D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673317"/>
              </p:ext>
            </p:extLst>
          </p:nvPr>
        </p:nvGraphicFramePr>
        <p:xfrm>
          <a:off x="1767023" y="3799562"/>
          <a:ext cx="6760980" cy="3480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2196">
                  <a:extLst>
                    <a:ext uri="{9D8B030D-6E8A-4147-A177-3AD203B41FA5}">
                      <a16:colId xmlns:a16="http://schemas.microsoft.com/office/drawing/2014/main" val="3236577000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103456563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223237546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4121543188"/>
                    </a:ext>
                  </a:extLst>
                </a:gridCol>
                <a:gridCol w="1352196">
                  <a:extLst>
                    <a:ext uri="{9D8B030D-6E8A-4147-A177-3AD203B41FA5}">
                      <a16:colId xmlns:a16="http://schemas.microsoft.com/office/drawing/2014/main" val="3159992607"/>
                    </a:ext>
                  </a:extLst>
                </a:gridCol>
              </a:tblGrid>
              <a:tr h="870037">
                <a:tc>
                  <a:txBody>
                    <a:bodyPr/>
                    <a:lstStyle/>
                    <a:p>
                      <a:pPr algn="ctr"/>
                      <a:endParaRPr 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4475446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endParaRPr 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738499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endParaRPr 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385462"/>
                  </a:ext>
                </a:extLst>
              </a:tr>
              <a:tr h="870037">
                <a:tc>
                  <a:txBody>
                    <a:bodyPr/>
                    <a:lstStyle/>
                    <a:p>
                      <a:pPr algn="ctr"/>
                      <a:endParaRPr lang="en-US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solidFill>
                            <a:srgbClr val="00B0F0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458760"/>
                  </a:ext>
                </a:extLst>
              </a:tr>
            </a:tbl>
          </a:graphicData>
        </a:graphic>
      </p:graphicFrame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EA0380BA-75E8-44EC-BA19-6F27D75044E9}"/>
              </a:ext>
            </a:extLst>
          </p:cNvPr>
          <p:cNvSpPr/>
          <p:nvPr/>
        </p:nvSpPr>
        <p:spPr>
          <a:xfrm>
            <a:off x="3376460" y="340290"/>
            <a:ext cx="3407079" cy="3031299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A64B43F-B9AF-4E72-8182-D30829A6ACC0}"/>
              </a:ext>
            </a:extLst>
          </p:cNvPr>
          <p:cNvSpPr txBox="1"/>
          <p:nvPr/>
        </p:nvSpPr>
        <p:spPr>
          <a:xfrm>
            <a:off x="4847573" y="917614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A3F6F11-E5E0-48B4-A21F-87910E548B19}"/>
              </a:ext>
            </a:extLst>
          </p:cNvPr>
          <p:cNvSpPr txBox="1"/>
          <p:nvPr/>
        </p:nvSpPr>
        <p:spPr>
          <a:xfrm>
            <a:off x="5837129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B7BF8C2-F075-4325-9204-E4CE873A0275}"/>
              </a:ext>
            </a:extLst>
          </p:cNvPr>
          <p:cNvSpPr txBox="1"/>
          <p:nvPr/>
        </p:nvSpPr>
        <p:spPr>
          <a:xfrm>
            <a:off x="3792603" y="2663703"/>
            <a:ext cx="81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168877-0B35-4545-884A-5EDAE035CD5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21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90"/>
    </mc:Choice>
    <mc:Fallback xmlns="">
      <p:transition spd="slow" advTm="28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95CA6A-79A4-4082-8264-50D38FF66EAB}"/>
              </a:ext>
            </a:extLst>
          </p:cNvPr>
          <p:cNvSpPr txBox="1"/>
          <p:nvPr/>
        </p:nvSpPr>
        <p:spPr>
          <a:xfrm>
            <a:off x="676405" y="375781"/>
            <a:ext cx="853022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 would like you to create addition and subtraction calculations using the three numbers that I have chosen for you. 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66931C2-5DA0-4241-A6DC-FE7ACA53A7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8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93"/>
    </mc:Choice>
    <mc:Fallback xmlns="">
      <p:transition spd="slow" advTm="10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116</Words>
  <Application>Microsoft Office PowerPoint</Application>
  <PresentationFormat>Custom</PresentationFormat>
  <Paragraphs>76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7</cp:revision>
  <dcterms:created xsi:type="dcterms:W3CDTF">2021-01-30T11:48:39Z</dcterms:created>
  <dcterms:modified xsi:type="dcterms:W3CDTF">2021-02-04T19:47:43Z</dcterms:modified>
</cp:coreProperties>
</file>