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7" r:id="rId3"/>
    <p:sldId id="273" r:id="rId4"/>
    <p:sldId id="268" r:id="rId5"/>
    <p:sldId id="270" r:id="rId6"/>
    <p:sldId id="271" r:id="rId7"/>
    <p:sldId id="277" r:id="rId8"/>
    <p:sldId id="274" r:id="rId9"/>
    <p:sldId id="27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62" autoAdjust="0"/>
    <p:restoredTop sz="94660"/>
  </p:normalViewPr>
  <p:slideViewPr>
    <p:cSldViewPr snapToGrid="0">
      <p:cViewPr varScale="1">
        <p:scale>
          <a:sx n="66" d="100"/>
          <a:sy n="66" d="100"/>
        </p:scale>
        <p:origin x="10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756FA-07D7-4ED0-9884-45C548027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D44200-3F0E-4F6F-8CF5-176B28039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52D90-6ED5-44D6-96AE-F84DC2442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FE84C5-9487-4128-B8F7-3457519EE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00301-9518-4713-A56D-F759099C9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691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4A74D-A936-4DB3-AB3A-CB1AC79EF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C8C02-27C6-4E11-90AD-68F1E3805E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B60A2-D5FB-4D60-874F-0F3A35671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CB7DE-C89E-44E3-8DFB-DDB410440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ABFFF8-A719-4AC3-94AD-D9B21F1AB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728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F5A3D-7399-4AF0-B59A-24FEDF775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E704B3-B1A6-48E5-8725-BC31409015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ADC022-D308-4ADB-9CD3-27508EC1F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1DFA4C-4665-47BF-AB6F-5E94CE4CC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585B3-AEC9-4879-8A92-929F6733F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956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DAC70-39A1-45D6-BB84-D2BFB5059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A5B7C-12C5-47D5-9D76-76BA7608F3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1FD29F-5E07-4EA8-A0E2-CCFB7325D5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B72218-DA4C-4362-A0B5-838201A82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C14CFB-B418-4E93-A20A-65CAC74D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70FCF0-1C3F-4999-888D-59C4FD0F8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267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E74B4-6CBE-4BA3-B459-3AB2B3449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F9BBFE-516A-41D7-9ED7-E8F9D1169A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473EED-9B56-451C-89B7-0ABB0A4F14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1291A6-A2DF-4DF0-A349-FBE684F4D4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7FE499-C1B4-4BEB-A635-E7320B9DF6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13EC25-3C96-432D-8510-F2556E006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CF1A84-AB44-4965-B995-67CCB349E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BFC725-8A3F-4072-A92C-19CA6C1F8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013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1D698-65BA-470C-98B4-1F23BBEC3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6311FD-B837-48EF-9276-53A8C13B4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82B49F-6A36-4D6E-8ECE-8F90F6C91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BF742A-A6BB-48CC-B53C-8A292DD26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07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8BC972-4EFE-4C11-965A-805D441B2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4FF065-32F9-4599-ABEF-682A8F0A5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3F825-958C-4931-A3C9-92DCC1FE4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047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8DC2E-2E1F-4DF0-84F2-D97692DAC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DA76B-8137-4E4E-8D45-79AD170C08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E34EAE-FE77-4B53-97C3-A6BF9B5087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4BA61-C18F-48E5-93BD-F2489F0B2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570559-673D-4931-8C06-F4899A64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0D0AED-E2C1-4503-9B33-532BAF026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070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2D6E9-7B79-472C-8355-32C1D9022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296D12-38F3-45D8-97E6-6E0946BAD7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3DA3E2-24B1-49A9-A311-5B69C1784A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B60131-97D1-43DA-9398-BD18CD0AD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9A333B-85EA-46D1-B735-9AB3EA701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94B39A-7466-4350-8920-20EB49578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10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05FB1-DD77-4BFD-A7B9-4E4CD5847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8469D8-8EC1-4E8F-BAB0-99180A9DB6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A09C-4708-4636-B5A0-420152C5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4A81CD-ED56-4B90-8087-08D74194E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E7A6E-B221-4722-B8C1-2C6F91E68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941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20B425-FCFD-46E2-8E83-BB80E8F08E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056332-DBC5-4F3D-B817-8EF8458A62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9E3BFF-8256-4ED1-AF71-CEA517436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E7979-75AC-4F5D-8F92-0D8A30133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6260-FC5F-4589-8DAA-5971AEC85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225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58060D-0348-45DF-A089-7DF239486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928EFB-2956-4A34-A3B7-525B1C62C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008732-789D-42DB-886B-251E6E17F9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A310A-F9CF-48FB-AD6D-4D4AEFD000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8A86E-81F7-4FA0-AB04-BD24CBFB44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027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hyperlink" Target="https://www.bbc.co.uk/bitesize/clips/zb4rkqt" TargetMode="External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hyperlink" Target="https://www.bbc.co.uk/bitesize/clips/zs9c87h" TargetMode="Externa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3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8283F-5B9A-41EB-891C-D0ADB8FEB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 bumble </a:t>
            </a:r>
            <a:r>
              <a:rPr lang="en-US" dirty="0"/>
              <a:t>bee drinking nectar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DF694F-0356-4C52-829F-60749D740A7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51771" y="1986994"/>
            <a:ext cx="5371465" cy="40285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A3ABD84-1CCF-4DE8-B6AB-E1ECA83D8BAC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54496" y="2279841"/>
            <a:ext cx="3897122" cy="389712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3EA7337-1455-481F-B3C4-438C5F8E4F26}"/>
              </a:ext>
            </a:extLst>
          </p:cNvPr>
          <p:cNvCxnSpPr>
            <a:cxnSpLocks/>
          </p:cNvCxnSpPr>
          <p:nvPr/>
        </p:nvCxnSpPr>
        <p:spPr>
          <a:xfrm>
            <a:off x="7623204" y="3091543"/>
            <a:ext cx="2144910" cy="2728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8EA93C5-4949-41C7-8D8B-28C588AFD252}"/>
              </a:ext>
            </a:extLst>
          </p:cNvPr>
          <p:cNvCxnSpPr/>
          <p:nvPr/>
        </p:nvCxnSpPr>
        <p:spPr>
          <a:xfrm flipH="1">
            <a:off x="5442857" y="3207657"/>
            <a:ext cx="1886857" cy="23347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2DCA12A-ACA3-481D-9C5A-B731B0F822B5}"/>
              </a:ext>
            </a:extLst>
          </p:cNvPr>
          <p:cNvSpPr/>
          <p:nvPr/>
        </p:nvSpPr>
        <p:spPr>
          <a:xfrm>
            <a:off x="4395396" y="159663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Tongue called a </a:t>
            </a:r>
            <a:r>
              <a:rPr lang="en-GB" b="1" dirty="0">
                <a:solidFill>
                  <a:srgbClr val="202124"/>
                </a:solidFill>
                <a:latin typeface="arial" panose="020B0604020202020204" pitchFamily="34" charset="0"/>
              </a:rPr>
              <a:t>proboscis</a:t>
            </a:r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 used for slurping up liquids and also for tasting. When extended, the </a:t>
            </a:r>
            <a:r>
              <a:rPr lang="en-GB" b="1" dirty="0">
                <a:solidFill>
                  <a:srgbClr val="202124"/>
                </a:solidFill>
                <a:latin typeface="arial" panose="020B0604020202020204" pitchFamily="34" charset="0"/>
              </a:rPr>
              <a:t>proboscis</a:t>
            </a:r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 is about a quarter-inch long, the length needed to reach nectar deep inside flowers.</a:t>
            </a:r>
            <a:endParaRPr lang="en-GB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809E2D0-2B0C-48B7-AB2C-B3C6415181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170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09"/>
    </mc:Choice>
    <mc:Fallback>
      <p:transition spd="slow" advTm="38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8AFB85F-887F-42DD-869D-09B59F29E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91557" y="4103323"/>
            <a:ext cx="6975232" cy="1655762"/>
          </a:xfrm>
        </p:spPr>
        <p:txBody>
          <a:bodyPr>
            <a:noAutofit/>
          </a:bodyPr>
          <a:lstStyle/>
          <a:p>
            <a:r>
              <a:rPr lang="en-GB" sz="3200" dirty="0"/>
              <a:t>Germination is the process by which a plant grows from a seed. The most common example of germination is the sprouting of a seedling </a:t>
            </a:r>
          </a:p>
          <a:p>
            <a:endParaRPr lang="en-GB" sz="3200" dirty="0"/>
          </a:p>
        </p:txBody>
      </p:sp>
      <p:pic>
        <p:nvPicPr>
          <p:cNvPr id="2052" name="Picture 4" descr="question mark.jpg">
            <a:extLst>
              <a:ext uri="{FF2B5EF4-FFF2-40B4-BE49-F238E27FC236}">
                <a16:creationId xmlns:a16="http://schemas.microsoft.com/office/drawing/2014/main" id="{1AEB57A6-70A0-416F-9D5C-A9C59B440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49" y="611049"/>
            <a:ext cx="2838515" cy="315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23D46B9B-C66C-4001-A074-8DD86865A886}"/>
              </a:ext>
            </a:extLst>
          </p:cNvPr>
          <p:cNvSpPr txBox="1">
            <a:spLocks/>
          </p:cNvSpPr>
          <p:nvPr/>
        </p:nvSpPr>
        <p:spPr>
          <a:xfrm>
            <a:off x="3020156" y="1773238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600" b="1" dirty="0"/>
              <a:t>What is germination?</a:t>
            </a:r>
          </a:p>
          <a:p>
            <a:endParaRPr lang="en-GB" sz="32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C89EFF2-DC5F-4B6A-9C82-4E193970B38B}"/>
              </a:ext>
            </a:extLst>
          </p:cNvPr>
          <p:cNvSpPr txBox="1">
            <a:spLocks/>
          </p:cNvSpPr>
          <p:nvPr/>
        </p:nvSpPr>
        <p:spPr>
          <a:xfrm>
            <a:off x="7236068" y="119789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dirty="0"/>
          </a:p>
        </p:txBody>
      </p:sp>
      <p:sp>
        <p:nvSpPr>
          <p:cNvPr id="6" name="Subtitle 8">
            <a:extLst>
              <a:ext uri="{FF2B5EF4-FFF2-40B4-BE49-F238E27FC236}">
                <a16:creationId xmlns:a16="http://schemas.microsoft.com/office/drawing/2014/main" id="{69A4C2C9-EB11-48D5-8EFD-E7D5DFFF59B0}"/>
              </a:ext>
            </a:extLst>
          </p:cNvPr>
          <p:cNvSpPr txBox="1">
            <a:spLocks/>
          </p:cNvSpPr>
          <p:nvPr/>
        </p:nvSpPr>
        <p:spPr>
          <a:xfrm>
            <a:off x="1935772" y="3073760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/>
              <a:t>Can you look the word up?</a:t>
            </a:r>
            <a:endParaRPr lang="en-US" sz="4000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CFAB144-F7C7-4859-96CE-A17F3436EB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464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07"/>
    </mc:Choice>
    <mc:Fallback xmlns="">
      <p:transition spd="slow" advTm="50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question mark.jpg">
            <a:extLst>
              <a:ext uri="{FF2B5EF4-FFF2-40B4-BE49-F238E27FC236}">
                <a16:creationId xmlns:a16="http://schemas.microsoft.com/office/drawing/2014/main" id="{1AEB57A6-70A0-416F-9D5C-A9C59B440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49" y="611049"/>
            <a:ext cx="2838515" cy="315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23D46B9B-C66C-4001-A074-8DD86865A886}"/>
              </a:ext>
            </a:extLst>
          </p:cNvPr>
          <p:cNvSpPr txBox="1">
            <a:spLocks/>
          </p:cNvSpPr>
          <p:nvPr/>
        </p:nvSpPr>
        <p:spPr>
          <a:xfrm>
            <a:off x="3104562" y="1409720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600" b="1" dirty="0"/>
              <a:t>After germination what happens to the seed?</a:t>
            </a:r>
          </a:p>
          <a:p>
            <a:endParaRPr lang="en-GB" sz="32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C89EFF2-DC5F-4B6A-9C82-4E193970B38B}"/>
              </a:ext>
            </a:extLst>
          </p:cNvPr>
          <p:cNvSpPr txBox="1">
            <a:spLocks/>
          </p:cNvSpPr>
          <p:nvPr/>
        </p:nvSpPr>
        <p:spPr>
          <a:xfrm>
            <a:off x="7236068" y="119789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dirty="0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C85BB495-FA14-4326-A688-879F88AE7F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6"/>
              </a:rPr>
              <a:t>https://www.bbc.co.uk/bitesize/clips/zb4rkqt</a:t>
            </a:r>
            <a:endParaRPr lang="en-GB" dirty="0"/>
          </a:p>
          <a:p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4216EF-2C0A-4168-9AC3-8BD683FBF825}"/>
              </a:ext>
            </a:extLst>
          </p:cNvPr>
          <p:cNvSpPr/>
          <p:nvPr/>
        </p:nvSpPr>
        <p:spPr>
          <a:xfrm>
            <a:off x="38743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042953E-B482-4F36-98C1-2220E40A46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994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22"/>
    </mc:Choice>
    <mc:Fallback xmlns="">
      <p:transition spd="slow" advTm="10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question mark.jpg">
            <a:extLst>
              <a:ext uri="{FF2B5EF4-FFF2-40B4-BE49-F238E27FC236}">
                <a16:creationId xmlns:a16="http://schemas.microsoft.com/office/drawing/2014/main" id="{1AEB57A6-70A0-416F-9D5C-A9C59B440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41" y="119789"/>
            <a:ext cx="2838515" cy="315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23D46B9B-C66C-4001-A074-8DD86865A886}"/>
              </a:ext>
            </a:extLst>
          </p:cNvPr>
          <p:cNvSpPr txBox="1">
            <a:spLocks/>
          </p:cNvSpPr>
          <p:nvPr/>
        </p:nvSpPr>
        <p:spPr>
          <a:xfrm>
            <a:off x="3020156" y="1773238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600" b="1" dirty="0"/>
              <a:t>What is a lifecycle?</a:t>
            </a:r>
          </a:p>
          <a:p>
            <a:endParaRPr lang="en-GB" sz="32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C89EFF2-DC5F-4B6A-9C82-4E193970B38B}"/>
              </a:ext>
            </a:extLst>
          </p:cNvPr>
          <p:cNvSpPr txBox="1">
            <a:spLocks/>
          </p:cNvSpPr>
          <p:nvPr/>
        </p:nvSpPr>
        <p:spPr>
          <a:xfrm>
            <a:off x="7236068" y="119789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dirty="0"/>
          </a:p>
        </p:txBody>
      </p:sp>
      <p:sp>
        <p:nvSpPr>
          <p:cNvPr id="6" name="Subtitle 8">
            <a:extLst>
              <a:ext uri="{FF2B5EF4-FFF2-40B4-BE49-F238E27FC236}">
                <a16:creationId xmlns:a16="http://schemas.microsoft.com/office/drawing/2014/main" id="{69A4C2C9-EB11-48D5-8EFD-E7D5DFFF59B0}"/>
              </a:ext>
            </a:extLst>
          </p:cNvPr>
          <p:cNvSpPr txBox="1">
            <a:spLocks/>
          </p:cNvSpPr>
          <p:nvPr/>
        </p:nvSpPr>
        <p:spPr>
          <a:xfrm>
            <a:off x="1935772" y="3073760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Can you remember we discussed this when we learnt about lifecycles of different animals?</a:t>
            </a:r>
          </a:p>
          <a:p>
            <a:r>
              <a:rPr lang="en-US" sz="4000" dirty="0"/>
              <a:t>Look it up if you can’t </a:t>
            </a:r>
            <a:r>
              <a:rPr lang="en-US" sz="4000" dirty="0">
                <a:sym typeface="Wingdings" panose="05000000000000000000" pitchFamily="2" charset="2"/>
              </a:rPr>
              <a:t></a:t>
            </a:r>
            <a:endParaRPr lang="en-US" sz="4000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43A5EC7-85D9-4FD4-90D1-A936577C02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871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47"/>
    </mc:Choice>
    <mc:Fallback xmlns="">
      <p:transition spd="slow" advTm="17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23D46B9B-C66C-4001-A074-8DD86865A886}"/>
              </a:ext>
            </a:extLst>
          </p:cNvPr>
          <p:cNvSpPr txBox="1">
            <a:spLocks/>
          </p:cNvSpPr>
          <p:nvPr/>
        </p:nvSpPr>
        <p:spPr>
          <a:xfrm>
            <a:off x="3020156" y="946761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600" b="1" dirty="0"/>
              <a:t>What is a lifecycle of a flowering plant?</a:t>
            </a:r>
          </a:p>
          <a:p>
            <a:endParaRPr lang="en-GB" sz="32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C89EFF2-DC5F-4B6A-9C82-4E193970B38B}"/>
              </a:ext>
            </a:extLst>
          </p:cNvPr>
          <p:cNvSpPr txBox="1">
            <a:spLocks/>
          </p:cNvSpPr>
          <p:nvPr/>
        </p:nvSpPr>
        <p:spPr>
          <a:xfrm>
            <a:off x="7236068" y="119789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dirty="0"/>
          </a:p>
        </p:txBody>
      </p:sp>
      <p:sp>
        <p:nvSpPr>
          <p:cNvPr id="6" name="Subtitle 8">
            <a:extLst>
              <a:ext uri="{FF2B5EF4-FFF2-40B4-BE49-F238E27FC236}">
                <a16:creationId xmlns:a16="http://schemas.microsoft.com/office/drawing/2014/main" id="{69A4C2C9-EB11-48D5-8EFD-E7D5DFFF59B0}"/>
              </a:ext>
            </a:extLst>
          </p:cNvPr>
          <p:cNvSpPr txBox="1">
            <a:spLocks/>
          </p:cNvSpPr>
          <p:nvPr/>
        </p:nvSpPr>
        <p:spPr>
          <a:xfrm>
            <a:off x="2371870" y="2592020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You will need to gather all the information you have learnt about flowering plants over the last two weeks.</a:t>
            </a:r>
          </a:p>
        </p:txBody>
      </p:sp>
      <p:sp>
        <p:nvSpPr>
          <p:cNvPr id="7" name="Subtitle 8">
            <a:extLst>
              <a:ext uri="{FF2B5EF4-FFF2-40B4-BE49-F238E27FC236}">
                <a16:creationId xmlns:a16="http://schemas.microsoft.com/office/drawing/2014/main" id="{E1D345C2-861A-4FE4-9EFB-5EAF863761D2}"/>
              </a:ext>
            </a:extLst>
          </p:cNvPr>
          <p:cNvSpPr txBox="1">
            <a:spLocks/>
          </p:cNvSpPr>
          <p:nvPr/>
        </p:nvSpPr>
        <p:spPr>
          <a:xfrm>
            <a:off x="2371870" y="460351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How many stages in its lifecycle do you think it has?</a:t>
            </a:r>
          </a:p>
        </p:txBody>
      </p:sp>
      <p:sp>
        <p:nvSpPr>
          <p:cNvPr id="2" name="Arrow: Curved Left 1">
            <a:extLst>
              <a:ext uri="{FF2B5EF4-FFF2-40B4-BE49-F238E27FC236}">
                <a16:creationId xmlns:a16="http://schemas.microsoft.com/office/drawing/2014/main" id="{AF0D4D85-57CD-43E9-9450-6EF1C6906DC3}"/>
              </a:ext>
            </a:extLst>
          </p:cNvPr>
          <p:cNvSpPr/>
          <p:nvPr/>
        </p:nvSpPr>
        <p:spPr>
          <a:xfrm>
            <a:off x="1773848" y="946761"/>
            <a:ext cx="845528" cy="165576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Arrow: Curved Left 7">
            <a:extLst>
              <a:ext uri="{FF2B5EF4-FFF2-40B4-BE49-F238E27FC236}">
                <a16:creationId xmlns:a16="http://schemas.microsoft.com/office/drawing/2014/main" id="{515540A4-D47F-47BA-AC08-35635525670F}"/>
              </a:ext>
            </a:extLst>
          </p:cNvPr>
          <p:cNvSpPr/>
          <p:nvPr/>
        </p:nvSpPr>
        <p:spPr>
          <a:xfrm rot="10645644">
            <a:off x="489436" y="925195"/>
            <a:ext cx="845528" cy="165576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8B4255-4200-4C91-B605-1746C5AA6DB3}"/>
              </a:ext>
            </a:extLst>
          </p:cNvPr>
          <p:cNvSpPr/>
          <p:nvPr/>
        </p:nvSpPr>
        <p:spPr>
          <a:xfrm>
            <a:off x="4701140" y="5893041"/>
            <a:ext cx="4485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https://www.bbc.co.uk/bitesize/clips/zs9c87h</a:t>
            </a:r>
            <a:endParaRPr lang="en-GB" dirty="0"/>
          </a:p>
          <a:p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DFB59C1-71AB-429E-825C-DB16C8CD3B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000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35"/>
    </mc:Choice>
    <mc:Fallback xmlns="">
      <p:transition spd="slow" advTm="47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23D46B9B-C66C-4001-A074-8DD86865A886}"/>
              </a:ext>
            </a:extLst>
          </p:cNvPr>
          <p:cNvSpPr txBox="1">
            <a:spLocks/>
          </p:cNvSpPr>
          <p:nvPr/>
        </p:nvSpPr>
        <p:spPr>
          <a:xfrm>
            <a:off x="1371600" y="713219"/>
            <a:ext cx="9963150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600" b="1" dirty="0"/>
              <a:t>What is a lifecycle of a flowering plant?</a:t>
            </a:r>
          </a:p>
          <a:p>
            <a:endParaRPr lang="en-GB" sz="32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C89EFF2-DC5F-4B6A-9C82-4E193970B38B}"/>
              </a:ext>
            </a:extLst>
          </p:cNvPr>
          <p:cNvSpPr txBox="1">
            <a:spLocks/>
          </p:cNvSpPr>
          <p:nvPr/>
        </p:nvSpPr>
        <p:spPr>
          <a:xfrm>
            <a:off x="7236068" y="119789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C19DC4-9D07-4854-8F69-9FC72C2F804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90" t="25846" r="50000" b="19428"/>
          <a:stretch/>
        </p:blipFill>
        <p:spPr>
          <a:xfrm>
            <a:off x="400050" y="1775551"/>
            <a:ext cx="7372349" cy="4676012"/>
          </a:xfrm>
          <a:prstGeom prst="rect">
            <a:avLst/>
          </a:prstGeom>
        </p:spPr>
      </p:pic>
      <p:sp>
        <p:nvSpPr>
          <p:cNvPr id="7" name="Subtitle 8">
            <a:extLst>
              <a:ext uri="{FF2B5EF4-FFF2-40B4-BE49-F238E27FC236}">
                <a16:creationId xmlns:a16="http://schemas.microsoft.com/office/drawing/2014/main" id="{AF978DD8-2963-4A79-ADE5-B714C367593D}"/>
              </a:ext>
            </a:extLst>
          </p:cNvPr>
          <p:cNvSpPr txBox="1">
            <a:spLocks/>
          </p:cNvSpPr>
          <p:nvPr/>
        </p:nvSpPr>
        <p:spPr>
          <a:xfrm>
            <a:off x="7709389" y="1619250"/>
            <a:ext cx="4278922" cy="39406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Using your knowledge over the last week can you explain what happens at each of these stages?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BD57E3D-B380-4129-B7F3-2C324AD6A1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663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182"/>
    </mc:Choice>
    <mc:Fallback xmlns="">
      <p:transition spd="slow" advTm="96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23D46B9B-C66C-4001-A074-8DD86865A886}"/>
              </a:ext>
            </a:extLst>
          </p:cNvPr>
          <p:cNvSpPr txBox="1">
            <a:spLocks/>
          </p:cNvSpPr>
          <p:nvPr/>
        </p:nvSpPr>
        <p:spPr>
          <a:xfrm>
            <a:off x="499841" y="2131821"/>
            <a:ext cx="7927188" cy="1230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/>
              <a:t>L.O: Describe the life cycle of a plant.</a:t>
            </a:r>
          </a:p>
          <a:p>
            <a:pPr algn="l"/>
            <a:r>
              <a:rPr lang="en-GB" dirty="0"/>
              <a:t>S.C: To name the stages.</a:t>
            </a:r>
          </a:p>
          <a:p>
            <a:pPr algn="l"/>
            <a:r>
              <a:rPr lang="en-GB" dirty="0"/>
              <a:t>To explain each stage.</a:t>
            </a:r>
          </a:p>
          <a:p>
            <a:pPr algn="l"/>
            <a:r>
              <a:rPr lang="en-GB" dirty="0"/>
              <a:t>To include key vocabulary.</a:t>
            </a:r>
          </a:p>
          <a:p>
            <a:pPr algn="l"/>
            <a:endParaRPr lang="en-GB" sz="32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C89EFF2-DC5F-4B6A-9C82-4E193970B38B}"/>
              </a:ext>
            </a:extLst>
          </p:cNvPr>
          <p:cNvSpPr txBox="1">
            <a:spLocks/>
          </p:cNvSpPr>
          <p:nvPr/>
        </p:nvSpPr>
        <p:spPr>
          <a:xfrm>
            <a:off x="7236068" y="119789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dirty="0"/>
          </a:p>
        </p:txBody>
      </p:sp>
      <p:sp>
        <p:nvSpPr>
          <p:cNvPr id="7" name="Subtitle 8">
            <a:extLst>
              <a:ext uri="{FF2B5EF4-FFF2-40B4-BE49-F238E27FC236}">
                <a16:creationId xmlns:a16="http://schemas.microsoft.com/office/drawing/2014/main" id="{AF978DD8-2963-4A79-ADE5-B714C367593D}"/>
              </a:ext>
            </a:extLst>
          </p:cNvPr>
          <p:cNvSpPr txBox="1">
            <a:spLocks/>
          </p:cNvSpPr>
          <p:nvPr/>
        </p:nvSpPr>
        <p:spPr>
          <a:xfrm>
            <a:off x="6405196" y="476059"/>
            <a:ext cx="4278922" cy="39406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0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4FC8FEB-9F9A-4198-8888-B492329343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65" t="25879" r="10624" b="18913"/>
          <a:stretch/>
        </p:blipFill>
        <p:spPr>
          <a:xfrm>
            <a:off x="7236067" y="1181679"/>
            <a:ext cx="3857401" cy="13824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EC19DC4-9D07-4854-8F69-9FC72C2F804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90" t="25846" r="50000" b="19428"/>
          <a:stretch/>
        </p:blipFill>
        <p:spPr>
          <a:xfrm>
            <a:off x="7413237" y="2817046"/>
            <a:ext cx="4278922" cy="2713964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CE5D8BD7-24D5-4C35-8149-BF9CF46386BD}"/>
              </a:ext>
            </a:extLst>
          </p:cNvPr>
          <p:cNvSpPr txBox="1">
            <a:spLocks/>
          </p:cNvSpPr>
          <p:nvPr/>
        </p:nvSpPr>
        <p:spPr>
          <a:xfrm>
            <a:off x="352252" y="430880"/>
            <a:ext cx="7927188" cy="1230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/>
              <a:t>P</a:t>
            </a:r>
            <a:r>
              <a:rPr lang="en-GB" dirty="0"/>
              <a:t>lease complete the plant lifecycle of a dandelion. Choose the challenge sheet of your choice. There is key vocabulary to help you explain each stage.</a:t>
            </a:r>
          </a:p>
          <a:p>
            <a:pPr algn="l"/>
            <a:endParaRPr lang="en-GB" sz="3200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B1FF790-712E-4BC2-A8A6-973094A9074C}"/>
              </a:ext>
            </a:extLst>
          </p:cNvPr>
          <p:cNvSpPr txBox="1">
            <a:spLocks/>
          </p:cNvSpPr>
          <p:nvPr/>
        </p:nvSpPr>
        <p:spPr>
          <a:xfrm>
            <a:off x="499841" y="4843073"/>
            <a:ext cx="7927188" cy="1230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/>
              <a:t>Challenge question:</a:t>
            </a:r>
          </a:p>
          <a:p>
            <a:pPr algn="l"/>
            <a:r>
              <a:rPr lang="en-US" dirty="0"/>
              <a:t>Are all plant lifecycles the same?</a:t>
            </a:r>
            <a:endParaRPr lang="en-GB" dirty="0"/>
          </a:p>
          <a:p>
            <a:pPr algn="l"/>
            <a:endParaRPr lang="en-GB" sz="3200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68CF57EC-982F-4197-87CC-471556AD1F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595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755"/>
    </mc:Choice>
    <mc:Fallback xmlns="">
      <p:transition spd="slow" advTm="777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23D46B9B-C66C-4001-A074-8DD86865A886}"/>
              </a:ext>
            </a:extLst>
          </p:cNvPr>
          <p:cNvSpPr txBox="1">
            <a:spLocks/>
          </p:cNvSpPr>
          <p:nvPr/>
        </p:nvSpPr>
        <p:spPr>
          <a:xfrm>
            <a:off x="-107931" y="339191"/>
            <a:ext cx="11201400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600" b="1" dirty="0"/>
              <a:t>Some vocabulary you have learnt so far!</a:t>
            </a:r>
          </a:p>
          <a:p>
            <a:endParaRPr lang="en-GB" sz="32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C89EFF2-DC5F-4B6A-9C82-4E193970B38B}"/>
              </a:ext>
            </a:extLst>
          </p:cNvPr>
          <p:cNvSpPr txBox="1">
            <a:spLocks/>
          </p:cNvSpPr>
          <p:nvPr/>
        </p:nvSpPr>
        <p:spPr>
          <a:xfrm>
            <a:off x="7236068" y="119789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dirty="0"/>
          </a:p>
        </p:txBody>
      </p:sp>
      <p:sp>
        <p:nvSpPr>
          <p:cNvPr id="7" name="Subtitle 8">
            <a:extLst>
              <a:ext uri="{FF2B5EF4-FFF2-40B4-BE49-F238E27FC236}">
                <a16:creationId xmlns:a16="http://schemas.microsoft.com/office/drawing/2014/main" id="{AF978DD8-2963-4A79-ADE5-B714C367593D}"/>
              </a:ext>
            </a:extLst>
          </p:cNvPr>
          <p:cNvSpPr txBox="1">
            <a:spLocks/>
          </p:cNvSpPr>
          <p:nvPr/>
        </p:nvSpPr>
        <p:spPr>
          <a:xfrm>
            <a:off x="6405196" y="476059"/>
            <a:ext cx="4278922" cy="39406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0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4FC8FEB-9F9A-4198-8888-B492329343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5" t="25879" r="10624" b="18913"/>
          <a:stretch/>
        </p:blipFill>
        <p:spPr>
          <a:xfrm>
            <a:off x="115765" y="1181678"/>
            <a:ext cx="10977704" cy="393422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EC19DC4-9D07-4854-8F69-9FC72C2F80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90" t="25846" r="50000" b="19428"/>
          <a:stretch/>
        </p:blipFill>
        <p:spPr>
          <a:xfrm>
            <a:off x="6867327" y="4148582"/>
            <a:ext cx="4278922" cy="27139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7068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23D46B9B-C66C-4001-A074-8DD86865A886}"/>
              </a:ext>
            </a:extLst>
          </p:cNvPr>
          <p:cNvSpPr txBox="1">
            <a:spLocks/>
          </p:cNvSpPr>
          <p:nvPr/>
        </p:nvSpPr>
        <p:spPr>
          <a:xfrm>
            <a:off x="1302727" y="79048"/>
            <a:ext cx="10166838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600" b="1" dirty="0"/>
              <a:t>Lifecycle of a flowering plant</a:t>
            </a:r>
          </a:p>
          <a:p>
            <a:endParaRPr lang="en-GB" sz="32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C89EFF2-DC5F-4B6A-9C82-4E193970B38B}"/>
              </a:ext>
            </a:extLst>
          </p:cNvPr>
          <p:cNvSpPr txBox="1">
            <a:spLocks/>
          </p:cNvSpPr>
          <p:nvPr/>
        </p:nvSpPr>
        <p:spPr>
          <a:xfrm>
            <a:off x="7236068" y="119789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3A1F6B2-9659-4A73-885D-AAD377E31B54}"/>
              </a:ext>
            </a:extLst>
          </p:cNvPr>
          <p:cNvSpPr/>
          <p:nvPr/>
        </p:nvSpPr>
        <p:spPr>
          <a:xfrm>
            <a:off x="9600027" y="1175176"/>
            <a:ext cx="263300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the energy comes from the seed itself when it starts to grow.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02E925-E56B-44B8-B03D-AD8FCD8DB6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19" t="16804" r="36767" b="5042"/>
          <a:stretch/>
        </p:blipFill>
        <p:spPr>
          <a:xfrm>
            <a:off x="3677086" y="936625"/>
            <a:ext cx="5859195" cy="5849275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4EB4457-0B97-4A86-8F4B-68ABBCDF4D0A}"/>
              </a:ext>
            </a:extLst>
          </p:cNvPr>
          <p:cNvCxnSpPr/>
          <p:nvPr/>
        </p:nvCxnSpPr>
        <p:spPr>
          <a:xfrm flipH="1">
            <a:off x="8959946" y="1760796"/>
            <a:ext cx="689318" cy="227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59C742F2-5B7B-4411-9B70-11D246DD08C1}"/>
              </a:ext>
            </a:extLst>
          </p:cNvPr>
          <p:cNvSpPr/>
          <p:nvPr/>
        </p:nvSpPr>
        <p:spPr>
          <a:xfrm>
            <a:off x="9819248" y="3090298"/>
            <a:ext cx="219455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Roots gather up water and nutrients from the soil.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9AB54A8-41B2-441D-B65A-348F41333B8D}"/>
              </a:ext>
            </a:extLst>
          </p:cNvPr>
          <p:cNvCxnSpPr/>
          <p:nvPr/>
        </p:nvCxnSpPr>
        <p:spPr>
          <a:xfrm flipH="1">
            <a:off x="9156451" y="4053219"/>
            <a:ext cx="689318" cy="227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E8149F3-3864-4C0C-ADB4-2D4640B6175A}"/>
              </a:ext>
            </a:extLst>
          </p:cNvPr>
          <p:cNvSpPr/>
          <p:nvPr/>
        </p:nvSpPr>
        <p:spPr>
          <a:xfrm>
            <a:off x="1762566" y="4747877"/>
            <a:ext cx="304858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plant has flowers to attract insects and animals so that it can pollinate. Pollen is taken from the…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AB19CB2-904F-4848-9DA0-02EA8AAA8CF3}"/>
              </a:ext>
            </a:extLst>
          </p:cNvPr>
          <p:cNvCxnSpPr>
            <a:cxnSpLocks/>
          </p:cNvCxnSpPr>
          <p:nvPr/>
        </p:nvCxnSpPr>
        <p:spPr>
          <a:xfrm flipV="1">
            <a:off x="4107766" y="5754182"/>
            <a:ext cx="663011" cy="3371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F4F93363-FA92-4294-AB36-B98A690CD323}"/>
              </a:ext>
            </a:extLst>
          </p:cNvPr>
          <p:cNvSpPr/>
          <p:nvPr/>
        </p:nvSpPr>
        <p:spPr>
          <a:xfrm>
            <a:off x="1913207" y="1279782"/>
            <a:ext cx="219455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Seeds are dispersed by wind, water…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F4497A0-32CB-4B91-9B7B-32EB3FDAC06B}"/>
              </a:ext>
            </a:extLst>
          </p:cNvPr>
          <p:cNvCxnSpPr>
            <a:cxnSpLocks/>
          </p:cNvCxnSpPr>
          <p:nvPr/>
        </p:nvCxnSpPr>
        <p:spPr>
          <a:xfrm>
            <a:off x="3456994" y="1498239"/>
            <a:ext cx="896662" cy="3763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77708533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1510</TotalTime>
  <Words>349</Words>
  <Application>Microsoft Office PowerPoint</Application>
  <PresentationFormat>Widescreen</PresentationFormat>
  <Paragraphs>29</Paragraphs>
  <Slides>9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arial</vt:lpstr>
      <vt:lpstr>Calibri</vt:lpstr>
      <vt:lpstr>Calibri Light</vt:lpstr>
      <vt:lpstr>Wingdings</vt:lpstr>
      <vt:lpstr>Office Theme</vt:lpstr>
      <vt:lpstr>Tree bumble bee drinking nectar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Plants</dc:title>
  <dc:creator>Akien, Naomi</dc:creator>
  <cp:lastModifiedBy>Akien, Naomi</cp:lastModifiedBy>
  <cp:revision>24</cp:revision>
  <dcterms:created xsi:type="dcterms:W3CDTF">2020-05-12T21:33:01Z</dcterms:created>
  <dcterms:modified xsi:type="dcterms:W3CDTF">2021-01-11T22:42:10Z</dcterms:modified>
</cp:coreProperties>
</file>