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C3019-ADD1-4E64-93A0-B2916F888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4F6E1E-31BB-400C-8C95-A253A8708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FFDF1-F176-4406-A18B-5B8EDDA28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DFA37B-9508-4407-B303-9586D00C0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82CD-521C-4837-9F0D-AA9AEC0EB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29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C6B31-F33D-4E94-9AF3-C8D0EA84F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EDE7D-C9AD-401E-9059-901639764F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83198-ACAA-427F-B1C9-566DB833A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F1533-78F4-4A79-87B5-836113429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80538-A1E9-4BA7-8940-DFFA56216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609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A4F47-687E-40D6-B4EA-3A13C0AB3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17A0DD-8931-4466-8BCD-0BECE3EB7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3DF93-B7E5-4103-BA39-CB9C7876E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D6C5A-0A8E-40BE-9010-11E3B5BDD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C8C79-D6CE-47B3-9003-30D46EF62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915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B6CF4-ED58-43FF-9A18-E29EB90E1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59459-4795-4CA2-86B3-3C52994F51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1B2C36-9BD2-4C4E-ADAF-80A22A6DC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201B3-B9A8-44F2-B168-B0CEC96EE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F09EE-EDB5-4446-8225-433188537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8EF702-6BCD-4D0C-B284-3EAEB6FB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76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9C76-D992-44EC-9565-5898EF75F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405D85-0293-4FAE-88CE-13B8FAE45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69082E-D4D8-4D81-ADAC-D2279C8F23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CDDCC4-CD8B-470E-8ECF-1F6B9C40F1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99F6F2-DED8-4A56-91F2-EA70C5989D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887304-5FD3-4BF7-A799-73E8DDE1E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F08863-15D5-4C13-93F8-2EEEF8FBF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E41A04-8C62-4AFF-A899-3324BBEE6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100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7FCE4-0718-4830-A88A-F0005AC34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8B2C71-4126-475B-ACF3-50976CB42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5930C2-53A7-4861-85DF-638872E68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38599-B147-4ED2-B77E-D9E1248A0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02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E3D88F-F593-426E-BBBC-20C08FE8D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66D493-B96E-42BA-AC88-28C7329EB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46FDD7-B2E2-4D02-BC37-37E350A1C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5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5172E-3724-4A6F-A4DF-DF0ABCD71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5F1BA-26AD-4E0D-89EB-E1EB88B35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22C95E-EA5E-4901-BCF6-2A14D6B83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464054-1D8E-4A3E-B5EA-D1F2D858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E71C4-0EA1-413C-A865-22B3B3819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8F268-3E0C-4AD5-A5FE-5B03D8C32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98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32C53-6B0E-4C4D-BF59-C79C0F3A4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1EEBB8-5552-40DD-BC08-6CA6FCB8C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A99132-6979-4CC6-B8F3-9D5D897114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FD7594-5E99-411A-843F-F23DA6914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51F306-30B7-47C2-A34B-2D879811F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48D33-EEBE-43D7-BCA7-7981A0D7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00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95532-D271-4799-ACD6-69B2C2CE2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01A3C4-A438-4997-B44E-995E9AD940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01611-4ED9-43B6-94D8-EC36B5926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4C21F-74A1-4029-88B2-793C37A91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FF5AE-9FA6-40DD-9831-BDCA9C8F0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077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BEB1D2-1378-428E-9E1C-DF943601AC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448F22-735C-4DCB-BC35-919581239B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BBE2C-B1B4-4F3F-9B5B-5F9E21D33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3D7D7B-9039-4BE5-8300-3129D3A5B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ABA92C-FEC6-4643-8094-9C598D9D8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316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3351EC-7893-4F8F-A1E5-FEE9EA6CB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1E2949-298B-4CE5-B92A-2901FF51B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F3E535-A199-45A7-977A-190F15E94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82533-648F-4517-BA1B-3D6A8A9978F9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238D4-C4AD-4909-AE6D-C4B30E2FED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FF475-F4D9-4970-A2BE-C6A577B27E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61E93-1A4B-47CF-BD86-E3735F0B6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733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C701E5B-3274-4807-8BB5-8C764C9263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56276D-406F-4652-8EBC-0687CA5EF4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276" r="7609" b="23320"/>
          <a:stretch/>
        </p:blipFill>
        <p:spPr>
          <a:xfrm>
            <a:off x="463826" y="1391478"/>
            <a:ext cx="11264348" cy="38663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830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3458C-2880-4769-AB20-AEDE6C0F7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02BE2-FFC3-4938-85DF-F9E02D2CF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EC0DA2-B26F-4430-A5D4-564F2FB20B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52" t="16602" r="12836" b="12445"/>
          <a:stretch/>
        </p:blipFill>
        <p:spPr>
          <a:xfrm>
            <a:off x="253346" y="365125"/>
            <a:ext cx="11753124" cy="61277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0747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65442-2F9B-43CD-8257-9EAC7536E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D1EB5-15B1-4B9C-8FBC-68023B32EA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59F25A-5D8B-4604-A08A-A5C0BE56E9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87" t="26609" r="12717" b="25399"/>
          <a:stretch/>
        </p:blipFill>
        <p:spPr>
          <a:xfrm>
            <a:off x="397564" y="365125"/>
            <a:ext cx="11617773" cy="41141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5241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A7056-F3F1-4627-B9B5-B4E8224FC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765633-7C35-4F54-9E42-692A84453F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48" t="19310" r="13043" b="63677"/>
          <a:stretch/>
        </p:blipFill>
        <p:spPr>
          <a:xfrm>
            <a:off x="838200" y="681037"/>
            <a:ext cx="10408677" cy="1325563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2048A2-D582-478B-A475-EFB88D940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1848" t="43668" r="13261" b="37580"/>
          <a:stretch/>
        </p:blipFill>
        <p:spPr>
          <a:xfrm>
            <a:off x="720327" y="2520290"/>
            <a:ext cx="9744180" cy="13717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032AFE-DE1D-42FD-9D3C-60F20AB81B2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065" t="20662" r="15435" b="61938"/>
          <a:stretch/>
        </p:blipFill>
        <p:spPr>
          <a:xfrm>
            <a:off x="694263" y="4293705"/>
            <a:ext cx="10803473" cy="14577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5243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7C355-B4F1-44B9-9786-CA541CF65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882EFF-1F88-4E92-97E1-BA05696471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DCB017-D8B7-421D-BE6E-42D68E5077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56" t="17569" r="13478" b="28492"/>
          <a:stretch/>
        </p:blipFill>
        <p:spPr>
          <a:xfrm>
            <a:off x="954156" y="681037"/>
            <a:ext cx="10698991" cy="43513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358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2E512-42E2-4563-9704-E3E8BAE10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9934F-A0C2-42D2-B6E0-04F097B48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8A7A82-DC23-4C8C-816E-77035925D8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67" t="22596" r="13831" b="39125"/>
          <a:stretch/>
        </p:blipFill>
        <p:spPr>
          <a:xfrm>
            <a:off x="838199" y="1067317"/>
            <a:ext cx="10880887" cy="31601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2688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53126-D3D6-4BFB-9992-4A69C2520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6425-207B-48B7-869F-F72CF3A71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C24644-2AF6-4BDE-8EDC-BB9651F0A0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56" t="18148" r="13750" b="30618"/>
          <a:stretch/>
        </p:blipFill>
        <p:spPr>
          <a:xfrm>
            <a:off x="609599" y="489467"/>
            <a:ext cx="11223166" cy="43513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2826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68A5B-14B2-462A-B5D4-672C41A5A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A81FF-A4D4-4C7C-921E-BDBBBFC33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027325-9500-4B2A-A9F6-37E26C8027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978" t="22209" r="37609" b="12252"/>
          <a:stretch/>
        </p:blipFill>
        <p:spPr>
          <a:xfrm>
            <a:off x="1729409" y="365125"/>
            <a:ext cx="8733182" cy="62590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145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CD2F9-3592-4B33-A600-3E3055A72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965CE-C5B5-4FD6-8701-D8770462CA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A82A17-4D27-4090-8EC0-9B9F6B8A76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978" t="16216" r="38044" b="15152"/>
          <a:stretch/>
        </p:blipFill>
        <p:spPr>
          <a:xfrm>
            <a:off x="1709531" y="347870"/>
            <a:ext cx="8491284" cy="64273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1682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Gilbert</dc:creator>
  <cp:lastModifiedBy>Melissa Gilbert</cp:lastModifiedBy>
  <cp:revision>2</cp:revision>
  <dcterms:created xsi:type="dcterms:W3CDTF">2021-01-27T10:22:23Z</dcterms:created>
  <dcterms:modified xsi:type="dcterms:W3CDTF">2021-01-27T10:24:28Z</dcterms:modified>
</cp:coreProperties>
</file>