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ink/ink1.xml" ContentType="application/inkml+xml"/>
  <Override PartName="/ppt/ink/inkAction1.xml" ContentType="application/vnd.ms-office.inkAction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62" r:id="rId6"/>
    <p:sldId id="263" r:id="rId7"/>
    <p:sldId id="274" r:id="rId8"/>
    <p:sldId id="272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656574-2849-4C5F-B496-23DF28F502A1}" v="11" dt="2021-01-15T09:50:56.8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19" autoAdjust="0"/>
  </p:normalViewPr>
  <p:slideViewPr>
    <p:cSldViewPr snapToGrid="0">
      <p:cViewPr>
        <p:scale>
          <a:sx n="102" d="100"/>
          <a:sy n="102" d="100"/>
        </p:scale>
        <p:origin x="-72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D4656574-2849-4C5F-B496-23DF28F502A1}"/>
    <pc:docChg chg="undo custSel addSld delSld modSld">
      <pc:chgData name="Suzanne Phillips" userId="2ebb4245-c1bb-4f5a-9396-757d13a1d94d" providerId="ADAL" clId="{D4656574-2849-4C5F-B496-23DF28F502A1}" dt="2021-01-15T10:01:35.435" v="1068" actId="47"/>
      <pc:docMkLst>
        <pc:docMk/>
      </pc:docMkLst>
      <pc:sldChg chg="addSp delSp modSp">
        <pc:chgData name="Suzanne Phillips" userId="2ebb4245-c1bb-4f5a-9396-757d13a1d94d" providerId="ADAL" clId="{D4656574-2849-4C5F-B496-23DF28F502A1}" dt="2021-01-15T09:44:59.751" v="794"/>
        <pc:sldMkLst>
          <pc:docMk/>
          <pc:sldMk cId="2584280759" sldId="257"/>
        </pc:sldMkLst>
        <pc:picChg chg="add del mod">
          <ac:chgData name="Suzanne Phillips" userId="2ebb4245-c1bb-4f5a-9396-757d13a1d94d" providerId="ADAL" clId="{D4656574-2849-4C5F-B496-23DF28F502A1}" dt="2021-01-15T09:44:59.751" v="794"/>
          <ac:picMkLst>
            <pc:docMk/>
            <pc:sldMk cId="2584280759" sldId="257"/>
            <ac:picMk id="4" creationId="{8029BF0F-B17F-46C0-A09C-70E20A660907}"/>
          </ac:picMkLst>
        </pc:picChg>
        <pc:picChg chg="del">
          <ac:chgData name="Suzanne Phillips" userId="2ebb4245-c1bb-4f5a-9396-757d13a1d94d" providerId="ADAL" clId="{D4656574-2849-4C5F-B496-23DF28F502A1}" dt="2021-01-15T09:44:17.386" v="792"/>
          <ac:picMkLst>
            <pc:docMk/>
            <pc:sldMk cId="2584280759" sldId="257"/>
            <ac:picMk id="5" creationId="{B05E4E2F-3BFD-4FC6-BBCE-B7E0CE62910A}"/>
          </ac:picMkLst>
        </pc:picChg>
        <pc:picChg chg="add mod">
          <ac:chgData name="Suzanne Phillips" userId="2ebb4245-c1bb-4f5a-9396-757d13a1d94d" providerId="ADAL" clId="{D4656574-2849-4C5F-B496-23DF28F502A1}" dt="2021-01-15T09:44:59.751" v="794"/>
          <ac:picMkLst>
            <pc:docMk/>
            <pc:sldMk cId="2584280759" sldId="257"/>
            <ac:picMk id="7" creationId="{DB1D1328-B052-4E06-B08E-C08CD2B8D48B}"/>
          </ac:picMkLst>
        </pc:picChg>
      </pc:sldChg>
      <pc:sldChg chg="addSp delSp modSp mod modTransition modAnim">
        <pc:chgData name="Suzanne Phillips" userId="2ebb4245-c1bb-4f5a-9396-757d13a1d94d" providerId="ADAL" clId="{D4656574-2849-4C5F-B496-23DF28F502A1}" dt="2021-01-15T09:57:16.938" v="1027" actId="5793"/>
        <pc:sldMkLst>
          <pc:docMk/>
          <pc:sldMk cId="2422679252" sldId="262"/>
        </pc:sldMkLst>
        <pc:spChg chg="mod">
          <ac:chgData name="Suzanne Phillips" userId="2ebb4245-c1bb-4f5a-9396-757d13a1d94d" providerId="ADAL" clId="{D4656574-2849-4C5F-B496-23DF28F502A1}" dt="2021-01-15T09:57:16.938" v="1027" actId="5793"/>
          <ac:spMkLst>
            <pc:docMk/>
            <pc:sldMk cId="2422679252" sldId="262"/>
            <ac:spMk id="3" creationId="{6D77D2B5-62DA-44D6-B2D3-EF3B432D9664}"/>
          </ac:spMkLst>
        </pc:spChg>
        <pc:picChg chg="del">
          <ac:chgData name="Suzanne Phillips" userId="2ebb4245-c1bb-4f5a-9396-757d13a1d94d" providerId="ADAL" clId="{D4656574-2849-4C5F-B496-23DF28F502A1}" dt="2021-01-15T09:44:44.579" v="793"/>
          <ac:picMkLst>
            <pc:docMk/>
            <pc:sldMk cId="2422679252" sldId="262"/>
            <ac:picMk id="4" creationId="{E05AB3C1-C83D-4921-A7BE-3F77F4C9C21A}"/>
          </ac:picMkLst>
        </pc:picChg>
        <pc:picChg chg="add mod">
          <ac:chgData name="Suzanne Phillips" userId="2ebb4245-c1bb-4f5a-9396-757d13a1d94d" providerId="ADAL" clId="{D4656574-2849-4C5F-B496-23DF28F502A1}" dt="2021-01-15T09:45:57.940" v="795"/>
          <ac:picMkLst>
            <pc:docMk/>
            <pc:sldMk cId="2422679252" sldId="262"/>
            <ac:picMk id="5" creationId="{03FC8695-EB0B-4A92-9841-F9E7C8E37C73}"/>
          </ac:picMkLst>
        </pc:picChg>
      </pc:sldChg>
      <pc:sldChg chg="addSp delSp modSp mod">
        <pc:chgData name="Suzanne Phillips" userId="2ebb4245-c1bb-4f5a-9396-757d13a1d94d" providerId="ADAL" clId="{D4656574-2849-4C5F-B496-23DF28F502A1}" dt="2021-01-15T09:57:49.513" v="1067" actId="20577"/>
        <pc:sldMkLst>
          <pc:docMk/>
          <pc:sldMk cId="3092918503" sldId="263"/>
        </pc:sldMkLst>
        <pc:spChg chg="mod">
          <ac:chgData name="Suzanne Phillips" userId="2ebb4245-c1bb-4f5a-9396-757d13a1d94d" providerId="ADAL" clId="{D4656574-2849-4C5F-B496-23DF28F502A1}" dt="2021-01-15T09:14:45.541" v="112" actId="20577"/>
          <ac:spMkLst>
            <pc:docMk/>
            <pc:sldMk cId="3092918503" sldId="263"/>
            <ac:spMk id="2" creationId="{DF5389ED-DD41-42AE-B143-038D6FD3746A}"/>
          </ac:spMkLst>
        </pc:spChg>
        <pc:spChg chg="mod">
          <ac:chgData name="Suzanne Phillips" userId="2ebb4245-c1bb-4f5a-9396-757d13a1d94d" providerId="ADAL" clId="{D4656574-2849-4C5F-B496-23DF28F502A1}" dt="2021-01-15T09:57:49.513" v="1067" actId="20577"/>
          <ac:spMkLst>
            <pc:docMk/>
            <pc:sldMk cId="3092918503" sldId="263"/>
            <ac:spMk id="3" creationId="{6A43E632-A79A-482E-8900-6F2D876733E4}"/>
          </ac:spMkLst>
        </pc:spChg>
        <pc:picChg chg="del">
          <ac:chgData name="Suzanne Phillips" userId="2ebb4245-c1bb-4f5a-9396-757d13a1d94d" providerId="ADAL" clId="{D4656574-2849-4C5F-B496-23DF28F502A1}" dt="2021-01-15T09:46:47.319" v="796"/>
          <ac:picMkLst>
            <pc:docMk/>
            <pc:sldMk cId="3092918503" sldId="263"/>
            <ac:picMk id="4" creationId="{D9617C08-6845-45F5-BB15-5151DE2040D2}"/>
          </ac:picMkLst>
        </pc:picChg>
        <pc:picChg chg="add mod">
          <ac:chgData name="Suzanne Phillips" userId="2ebb4245-c1bb-4f5a-9396-757d13a1d94d" providerId="ADAL" clId="{D4656574-2849-4C5F-B496-23DF28F502A1}" dt="2021-01-15T09:46:47.319" v="796"/>
          <ac:picMkLst>
            <pc:docMk/>
            <pc:sldMk cId="3092918503" sldId="263"/>
            <ac:picMk id="5" creationId="{933654DA-B55B-484F-8DEE-812A214B2C19}"/>
          </ac:picMkLst>
        </pc:picChg>
      </pc:sldChg>
      <pc:sldChg chg="del">
        <pc:chgData name="Suzanne Phillips" userId="2ebb4245-c1bb-4f5a-9396-757d13a1d94d" providerId="ADAL" clId="{D4656574-2849-4C5F-B496-23DF28F502A1}" dt="2021-01-15T09:15:30.946" v="182" actId="47"/>
        <pc:sldMkLst>
          <pc:docMk/>
          <pc:sldMk cId="3941233791" sldId="265"/>
        </pc:sldMkLst>
      </pc:sldChg>
      <pc:sldChg chg="addSp delSp modSp mod modTransition modAnim">
        <pc:chgData name="Suzanne Phillips" userId="2ebb4245-c1bb-4f5a-9396-757d13a1d94d" providerId="ADAL" clId="{D4656574-2849-4C5F-B496-23DF28F502A1}" dt="2021-01-15T09:56:51.396" v="1019" actId="27636"/>
        <pc:sldMkLst>
          <pc:docMk/>
          <pc:sldMk cId="2034328633" sldId="266"/>
        </pc:sldMkLst>
        <pc:spChg chg="mod">
          <ac:chgData name="Suzanne Phillips" userId="2ebb4245-c1bb-4f5a-9396-757d13a1d94d" providerId="ADAL" clId="{D4656574-2849-4C5F-B496-23DF28F502A1}" dt="2021-01-15T09:15:57.961" v="191" actId="20577"/>
          <ac:spMkLst>
            <pc:docMk/>
            <pc:sldMk cId="2034328633" sldId="266"/>
            <ac:spMk id="2" creationId="{1BCC4D5E-C0C7-4D7D-8E9A-94AA8BD86023}"/>
          </ac:spMkLst>
        </pc:spChg>
        <pc:spChg chg="mod">
          <ac:chgData name="Suzanne Phillips" userId="2ebb4245-c1bb-4f5a-9396-757d13a1d94d" providerId="ADAL" clId="{D4656574-2849-4C5F-B496-23DF28F502A1}" dt="2021-01-15T09:56:51.396" v="1019" actId="27636"/>
          <ac:spMkLst>
            <pc:docMk/>
            <pc:sldMk cId="2034328633" sldId="266"/>
            <ac:spMk id="3" creationId="{8B24FABA-0053-445E-B983-2B0F86BB85A6}"/>
          </ac:spMkLst>
        </pc:spChg>
        <pc:picChg chg="del">
          <ac:chgData name="Suzanne Phillips" userId="2ebb4245-c1bb-4f5a-9396-757d13a1d94d" providerId="ADAL" clId="{D4656574-2849-4C5F-B496-23DF28F502A1}" dt="2021-01-15T09:49:40.892" v="800"/>
          <ac:picMkLst>
            <pc:docMk/>
            <pc:sldMk cId="2034328633" sldId="266"/>
            <ac:picMk id="4" creationId="{7934784E-0850-4CB3-8906-52AD03BA7F63}"/>
          </ac:picMkLst>
        </pc:picChg>
        <pc:picChg chg="add del mod">
          <ac:chgData name="Suzanne Phillips" userId="2ebb4245-c1bb-4f5a-9396-757d13a1d94d" providerId="ADAL" clId="{D4656574-2849-4C5F-B496-23DF28F502A1}" dt="2021-01-15T09:49:43.536" v="801"/>
          <ac:picMkLst>
            <pc:docMk/>
            <pc:sldMk cId="2034328633" sldId="266"/>
            <ac:picMk id="6" creationId="{65C52B1A-CB85-4752-A346-3255E2C909AD}"/>
          </ac:picMkLst>
        </pc:picChg>
        <pc:picChg chg="add mod">
          <ac:chgData name="Suzanne Phillips" userId="2ebb4245-c1bb-4f5a-9396-757d13a1d94d" providerId="ADAL" clId="{D4656574-2849-4C5F-B496-23DF28F502A1}" dt="2021-01-15T09:50:56.860" v="802"/>
          <ac:picMkLst>
            <pc:docMk/>
            <pc:sldMk cId="2034328633" sldId="266"/>
            <ac:picMk id="7" creationId="{EB2D20B4-BA90-46DF-A208-1838B92C8381}"/>
          </ac:picMkLst>
        </pc:picChg>
      </pc:sldChg>
      <pc:sldChg chg="del">
        <pc:chgData name="Suzanne Phillips" userId="2ebb4245-c1bb-4f5a-9396-757d13a1d94d" providerId="ADAL" clId="{D4656574-2849-4C5F-B496-23DF28F502A1}" dt="2021-01-15T10:01:35.435" v="1068" actId="47"/>
        <pc:sldMkLst>
          <pc:docMk/>
          <pc:sldMk cId="3481698639" sldId="267"/>
        </pc:sldMkLst>
      </pc:sldChg>
      <pc:sldChg chg="addSp delSp modSp add del">
        <pc:chgData name="Suzanne Phillips" userId="2ebb4245-c1bb-4f5a-9396-757d13a1d94d" providerId="ADAL" clId="{D4656574-2849-4C5F-B496-23DF28F502A1}" dt="2021-01-15T09:48:25.160" v="798"/>
        <pc:sldMkLst>
          <pc:docMk/>
          <pc:sldMk cId="3382715333" sldId="272"/>
        </pc:sldMkLst>
        <pc:picChg chg="add mod">
          <ac:chgData name="Suzanne Phillips" userId="2ebb4245-c1bb-4f5a-9396-757d13a1d94d" providerId="ADAL" clId="{D4656574-2849-4C5F-B496-23DF28F502A1}" dt="2021-01-15T09:48:25.160" v="798"/>
          <ac:picMkLst>
            <pc:docMk/>
            <pc:sldMk cId="3382715333" sldId="272"/>
            <ac:picMk id="4" creationId="{054B0523-922B-4E05-A67D-2CF07551700B}"/>
          </ac:picMkLst>
        </pc:picChg>
        <pc:picChg chg="del">
          <ac:chgData name="Suzanne Phillips" userId="2ebb4245-c1bb-4f5a-9396-757d13a1d94d" providerId="ADAL" clId="{D4656574-2849-4C5F-B496-23DF28F502A1}" dt="2021-01-15T09:48:25.160" v="798"/>
          <ac:picMkLst>
            <pc:docMk/>
            <pc:sldMk cId="3382715333" sldId="272"/>
            <ac:picMk id="9" creationId="{2A60A358-DCCF-4AA3-82E9-2749E55C3BD0}"/>
          </ac:picMkLst>
        </pc:picChg>
        <pc:inkChg chg="add">
          <ac:chgData name="Suzanne Phillips" userId="2ebb4245-c1bb-4f5a-9396-757d13a1d94d" providerId="ADAL" clId="{D4656574-2849-4C5F-B496-23DF28F502A1}" dt="2021-01-15T09:48:25.160" v="798"/>
          <ac:inkMkLst>
            <pc:docMk/>
            <pc:sldMk cId="3382715333" sldId="272"/>
            <ac:inkMk id="3" creationId="{B7E74F1A-5CBD-401A-AB3D-2A1B735B630F}"/>
          </ac:inkMkLst>
        </pc:inkChg>
        <pc:inkChg chg="del">
          <ac:chgData name="Suzanne Phillips" userId="2ebb4245-c1bb-4f5a-9396-757d13a1d94d" providerId="ADAL" clId="{D4656574-2849-4C5F-B496-23DF28F502A1}" dt="2021-01-15T09:48:25.160" v="798"/>
          <ac:inkMkLst>
            <pc:docMk/>
            <pc:sldMk cId="3382715333" sldId="272"/>
            <ac:inkMk id="6" creationId="{3717BB2F-8560-433B-9D11-88B9D7A99951}"/>
          </ac:inkMkLst>
        </pc:inkChg>
      </pc:sldChg>
      <pc:sldChg chg="del">
        <pc:chgData name="Suzanne Phillips" userId="2ebb4245-c1bb-4f5a-9396-757d13a1d94d" providerId="ADAL" clId="{D4656574-2849-4C5F-B496-23DF28F502A1}" dt="2021-01-15T09:15:30.193" v="181" actId="47"/>
        <pc:sldMkLst>
          <pc:docMk/>
          <pc:sldMk cId="3620281041" sldId="273"/>
        </pc:sldMkLst>
      </pc:sldChg>
      <pc:sldChg chg="addSp delSp modSp add del">
        <pc:chgData name="Suzanne Phillips" userId="2ebb4245-c1bb-4f5a-9396-757d13a1d94d" providerId="ADAL" clId="{D4656574-2849-4C5F-B496-23DF28F502A1}" dt="2021-01-15T09:48:53.952" v="799"/>
        <pc:sldMkLst>
          <pc:docMk/>
          <pc:sldMk cId="2609710378" sldId="274"/>
        </pc:sldMkLst>
        <pc:picChg chg="add mod">
          <ac:chgData name="Suzanne Phillips" userId="2ebb4245-c1bb-4f5a-9396-757d13a1d94d" providerId="ADAL" clId="{D4656574-2849-4C5F-B496-23DF28F502A1}" dt="2021-01-15T09:47:50.362" v="797"/>
          <ac:picMkLst>
            <pc:docMk/>
            <pc:sldMk cId="2609710378" sldId="274"/>
            <ac:picMk id="3" creationId="{41F9A737-E082-4BAD-98EB-E2C70277BB86}"/>
          </ac:picMkLst>
        </pc:picChg>
        <pc:picChg chg="del">
          <ac:chgData name="Suzanne Phillips" userId="2ebb4245-c1bb-4f5a-9396-757d13a1d94d" providerId="ADAL" clId="{D4656574-2849-4C5F-B496-23DF28F502A1}" dt="2021-01-15T09:47:50.362" v="797"/>
          <ac:picMkLst>
            <pc:docMk/>
            <pc:sldMk cId="2609710378" sldId="274"/>
            <ac:picMk id="8" creationId="{61B30386-9C3E-4BA8-A651-81FBB5BF95C5}"/>
          </ac:picMkLst>
        </pc:picChg>
        <pc:inkChg chg="add">
          <ac:chgData name="Suzanne Phillips" userId="2ebb4245-c1bb-4f5a-9396-757d13a1d94d" providerId="ADAL" clId="{D4656574-2849-4C5F-B496-23DF28F502A1}" dt="2021-01-15T09:48:53.952" v="799"/>
          <ac:inkMkLst>
            <pc:docMk/>
            <pc:sldMk cId="2609710378" sldId="274"/>
            <ac:inkMk id="4" creationId="{579E0238-4611-4DB8-9C05-F9FFA97F6DD3}"/>
          </ac:inkMkLst>
        </pc:inkChg>
        <pc:inkChg chg="del">
          <ac:chgData name="Suzanne Phillips" userId="2ebb4245-c1bb-4f5a-9396-757d13a1d94d" providerId="ADAL" clId="{D4656574-2849-4C5F-B496-23DF28F502A1}" dt="2021-01-15T09:47:50.362" v="797"/>
          <ac:inkMkLst>
            <pc:docMk/>
            <pc:sldMk cId="2609710378" sldId="274"/>
            <ac:inkMk id="7" creationId="{557E7411-EE7F-4684-9C93-8EDC7C5061F2}"/>
          </ac:inkMkLst>
        </pc:inkChg>
      </pc:sldChg>
      <pc:sldChg chg="new del">
        <pc:chgData name="Suzanne Phillips" userId="2ebb4245-c1bb-4f5a-9396-757d13a1d94d" providerId="ADAL" clId="{D4656574-2849-4C5F-B496-23DF28F502A1}" dt="2021-01-15T09:14:37.215" v="107" actId="47"/>
        <pc:sldMkLst>
          <pc:docMk/>
          <pc:sldMk cId="4234555539" sldId="275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15T09:35:06.53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11354 10969 0,'24'24'278,"-24"0"-253,0 1-22,0 23 22,0-24-9,0 1-7,-24-1 13,-1 0-12,1 25 5,0-25-10,24 0 15,-24-24-16,-1 0 22,1 0-21,24 25 15,-24-25-13,0 0 11,-25 0-7,25 0-8,-25 24 4,25-24 9,0 0-13,0 0 13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14T09:52:42.1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15017 2281 0</inkml:trace>
  <inkml:trace contextRef="#ctx0" brushRef="#br0" timeOffset="1150">14653 4295 0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15T09:35:03.1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0188">
    <iact:property name="dataType"/>
    <iact:actionData xml:id="d0">
      <inkml:trace xmlns:inkml="http://www.w3.org/2003/InkML" xml:id="stk0" contextRef="#ctx0" brushRef="#br0">8224 13905 0,'0'24'579,"0"1"-525,0-1 201,0 0-193,0 1-17,0-1-25,-24-24 12,24 24-8,0 0-19,-24 1 137,24-1-41,0 0-57,-25-24-7,25 24-31,-24-24 16,24 25 6,-24-1 5,0 0 14,24 0-33,-25-24-4,25 25 5,-24-25 1,0 24-7,0 0 37,-1 1-37,1-25 47,0 24-36,0-24 25,-1 0-25,1 0 21</inkml:trace>
    </iact:actionData>
  </iact:action>
  <iact:action type="add" startTime="3359">
    <iact:property name="dataType"/>
    <iact:actionData xml:id="d1">
      <inkml:trace xmlns:inkml="http://www.w3.org/2003/InkML" xml:id="stk1" contextRef="#ctx0" brushRef="#br0">11354 10969 0,'24'24'278,"-24"0"-253,0 1-22,0 23 22,0-24-9,0 1-7,-24-1 13,-1 0-12,1 25 5,0-25-10,24 0 15,-24-24-16,-1 0 22,1 0-21,24 25 15,-24-25-13,0 0 11,-25 0-7,25 0-8,-25 24 4,25-24 9,0 0-13,0 0 13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customXml" Target="../ink/ink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microsoft.com/office/2011/relationships/inkAction" Target="../ink/inkAction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4" Type="http://schemas.openxmlformats.org/officeDocument/2006/relationships/customXml" Target="../ink/ink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Persuasive letter writing</a:t>
            </a:r>
            <a:br>
              <a:rPr lang="en-US" sz="4400" dirty="0">
                <a:solidFill>
                  <a:schemeClr val="tx1"/>
                </a:solidFill>
              </a:rPr>
            </a:b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B1D1328-B052-4E06-B08E-C08CD2B8D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672"/>
    </mc:Choice>
    <mc:Fallback>
      <p:transition spd="slow" advTm="7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5A490-0762-4A8A-84BA-27E4CAA3C5D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/>
              <a:t>LO To write a persuasive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7D2B5-62DA-44D6-B2D3-EF3B432D966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1800" dirty="0"/>
              <a:t>Persuasive writing techniques</a:t>
            </a:r>
          </a:p>
          <a:p>
            <a:endParaRPr lang="en-GB" sz="1800" dirty="0"/>
          </a:p>
          <a:p>
            <a:r>
              <a:rPr lang="en-GB" sz="1800" dirty="0"/>
              <a:t>Flattery – (You are so clever that I know you will ….)</a:t>
            </a:r>
          </a:p>
          <a:p>
            <a:endParaRPr lang="en-GB" sz="1800" dirty="0"/>
          </a:p>
          <a:p>
            <a:r>
              <a:rPr lang="en-GB" sz="1800" dirty="0"/>
              <a:t>Presumption (I know that you will realise what a brilliant opportunity this is…)</a:t>
            </a:r>
          </a:p>
          <a:p>
            <a:endParaRPr lang="en-GB" sz="1800" dirty="0"/>
          </a:p>
          <a:p>
            <a:r>
              <a:rPr lang="en-GB" sz="1800" dirty="0"/>
              <a:t>Threat (If you don’t let us go, there will be consequences…)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3FC8695-EB0B-4A92-9841-F9E7C8E37C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7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641"/>
    </mc:Choice>
    <mc:Fallback>
      <p:transition spd="slow" advTm="42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389ED-DD41-42AE-B143-038D6FD37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 To write a persuasive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3E632-A79A-482E-8900-6F2D876733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Structure and grammar</a:t>
            </a:r>
          </a:p>
          <a:p>
            <a:endParaRPr lang="en-GB" sz="1800" dirty="0"/>
          </a:p>
          <a:p>
            <a:r>
              <a:rPr lang="en-GB" sz="1800" dirty="0"/>
              <a:t>Objection</a:t>
            </a:r>
          </a:p>
          <a:p>
            <a:endParaRPr lang="en-GB" sz="1800" dirty="0"/>
          </a:p>
          <a:p>
            <a:endParaRPr lang="en-GB" sz="1800" dirty="0"/>
          </a:p>
          <a:p>
            <a:pPr marL="0" indent="0">
              <a:buNone/>
            </a:pPr>
            <a:r>
              <a:rPr lang="en-GB" sz="1800" dirty="0"/>
              <a:t>Did you use the subjunctive? (If I were you, I would …..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33654DA-B55B-484F-8DEE-812A214B2C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1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31"/>
    </mc:Choice>
    <mc:Fallback>
      <p:transition spd="slow" advTm="20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209C8-FEB6-4353-A844-03F5C4BF7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B39C7B0-F6ED-4EA6-897E-FB21066AF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68151" y="367748"/>
            <a:ext cx="5199023" cy="6122504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F9A737-E082-4BAD-98EB-E2C70277BB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79E0238-4611-4DB8-9C05-F9FFA97F6DD3}"/>
                  </a:ext>
                </a:extLst>
              </p14:cNvPr>
              <p14:cNvContentPartPr/>
              <p14:nvPr/>
            </p14:nvContentPartPr>
            <p14:xfrm>
              <a:off x="3947760" y="3948840"/>
              <a:ext cx="148680" cy="1314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79E0238-4611-4DB8-9C05-F9FFA97F6DD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938400" y="3939480"/>
                <a:ext cx="167400" cy="150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0971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777"/>
    </mc:Choice>
    <mc:Fallback>
      <p:transition spd="slow" advTm="44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835" x="3817938" y="6810375"/>
          <p14:tracePt t="8969" x="3616325" y="6805613"/>
          <p14:tracePt t="8977" x="3624263" y="6770688"/>
          <p14:tracePt t="8986" x="3633788" y="6726238"/>
          <p14:tracePt t="8993" x="3651250" y="6665913"/>
          <p14:tracePt t="9001" x="3694113" y="6561138"/>
          <p14:tracePt t="9010" x="3711575" y="6429375"/>
          <p14:tracePt t="9019" x="3756025" y="6299200"/>
          <p14:tracePt t="9026" x="3808413" y="6072188"/>
          <p14:tracePt t="9035" x="3930650" y="5748338"/>
          <p14:tracePt t="9043" x="4070350" y="5495925"/>
          <p14:tracePt t="9050" x="4262438" y="5189538"/>
          <p14:tracePt t="9058" x="4419600" y="4875213"/>
          <p14:tracePt t="9065" x="4567238" y="4551363"/>
          <p14:tracePt t="9074" x="4664075" y="4306888"/>
          <p14:tracePt t="9083" x="4741863" y="4105275"/>
          <p14:tracePt t="9091" x="4794250" y="3922713"/>
          <p14:tracePt t="9098" x="4821238" y="3800475"/>
          <p14:tracePt t="9106" x="4856163" y="3686175"/>
          <p14:tracePt t="9113" x="4881563" y="3598863"/>
          <p14:tracePt t="9125" x="4916488" y="3511550"/>
          <p14:tracePt t="9130" x="4968875" y="3441700"/>
          <p14:tracePt t="9140" x="4986338" y="3346450"/>
          <p14:tracePt t="9145" x="5021263" y="3294063"/>
          <p14:tracePt t="9155" x="5065713" y="3214688"/>
          <p14:tracePt t="9162" x="5108575" y="3144838"/>
          <p14:tracePt t="9175" x="5153025" y="3057525"/>
          <p14:tracePt t="9178" x="5195888" y="2987675"/>
          <p14:tracePt t="9185" x="5240338" y="2909888"/>
          <p14:tracePt t="9193" x="5257800" y="2865438"/>
          <p14:tracePt t="9203" x="5283200" y="2813050"/>
          <p14:tracePt t="9212" x="5292725" y="2787650"/>
          <p14:tracePt t="9218" x="5310188" y="2743200"/>
          <p14:tracePt t="9225" x="5335588" y="2716213"/>
          <p14:tracePt t="9233" x="5345113" y="2681288"/>
          <p14:tracePt t="9241" x="5362575" y="2646363"/>
          <p14:tracePt t="9249" x="5380038" y="2628900"/>
          <p14:tracePt t="9259" x="5405438" y="2586038"/>
          <p14:tracePt t="9265" x="5432425" y="2551113"/>
          <p14:tracePt t="9275" x="5440363" y="2524125"/>
          <p14:tracePt t="9281" x="5467350" y="2481263"/>
          <p14:tracePt t="9291" x="5484813" y="2463800"/>
          <p14:tracePt t="9299" x="5484813" y="2436813"/>
          <p14:tracePt t="9310" x="5492750" y="2411413"/>
          <p14:tracePt t="9313" x="5510213" y="2366963"/>
          <p14:tracePt t="9322" x="5527675" y="2332038"/>
          <p14:tracePt t="9330" x="5554663" y="2262188"/>
          <p14:tracePt t="9339" x="5580063" y="2184400"/>
          <p14:tracePt t="9346" x="5607050" y="2070100"/>
          <p14:tracePt t="9358" x="5632450" y="2000250"/>
          <p14:tracePt t="9364" x="5659438" y="1887538"/>
          <p14:tracePt t="9369" x="5676900" y="1825625"/>
          <p14:tracePt t="9379" x="5684838" y="1730375"/>
          <p14:tracePt t="9386" x="5702300" y="1643063"/>
          <p14:tracePt t="9397" x="5719763" y="1573213"/>
          <p14:tracePt t="9402" x="5737225" y="1511300"/>
          <p14:tracePt t="9409" x="5754688" y="1441450"/>
          <p14:tracePt t="9422" x="5772150" y="1381125"/>
          <p14:tracePt t="9427" x="5799138" y="1301750"/>
          <p14:tracePt t="9433" x="5816600" y="1231900"/>
          <p14:tracePt t="9441" x="5859463" y="1162050"/>
          <p14:tracePt t="9449" x="5886450" y="1092200"/>
          <p14:tracePt t="9458" x="5911850" y="1030288"/>
          <p14:tracePt t="9466" x="5929313" y="952500"/>
          <p14:tracePt t="9474" x="5946775" y="900113"/>
          <p14:tracePt t="9481" x="5946775" y="882650"/>
          <p14:tracePt t="9490" x="5946775" y="873125"/>
          <p14:tracePt t="9601" x="5938838" y="873125"/>
          <p14:tracePt t="9609" x="5921375" y="882650"/>
          <p14:tracePt t="9617" x="5894388" y="900113"/>
          <p14:tracePt t="9627" x="5886450" y="908050"/>
          <p14:tracePt t="9634" x="5824538" y="952500"/>
          <p14:tracePt t="9642" x="5789613" y="969963"/>
          <p14:tracePt t="9649" x="5746750" y="987425"/>
          <p14:tracePt t="9658" x="5729288" y="995363"/>
          <p14:tracePt t="9663" x="5719763" y="1004888"/>
          <p14:tracePt t="9673" x="5711825" y="1004888"/>
          <p14:tracePt t="9679" x="5694363" y="1012825"/>
          <p14:tracePt t="9692" x="5684838" y="1022350"/>
          <p14:tracePt t="9698" x="5641975" y="1047750"/>
          <p14:tracePt t="9706" x="5589588" y="1092200"/>
          <p14:tracePt t="9712" x="5510213" y="1162050"/>
          <p14:tracePt t="9723" x="5449888" y="1214438"/>
          <p14:tracePt t="9728" x="5405438" y="1292225"/>
          <p14:tracePt t="9736" x="5370513" y="1319213"/>
          <p14:tracePt t="9747" x="5335588" y="1371600"/>
          <p14:tracePt t="9754" x="5327650" y="1389063"/>
          <p14:tracePt t="9760" x="5327650" y="1398588"/>
          <p14:tracePt t="9768" x="5318125" y="1406525"/>
          <p14:tracePt t="9823" x="5327650" y="1389063"/>
          <p14:tracePt t="9833" x="5345113" y="1371600"/>
          <p14:tracePt t="9841" x="5362575" y="1336675"/>
          <p14:tracePt t="9849" x="5370513" y="1319213"/>
          <p14:tracePt t="9858" x="5387975" y="1274763"/>
          <p14:tracePt t="9864" x="5414963" y="1231900"/>
          <p14:tracePt t="9873" x="5449888" y="1179513"/>
          <p14:tracePt t="9891" x="5519738" y="1100138"/>
          <p14:tracePt t="9896" x="5537200" y="1057275"/>
          <p14:tracePt t="9906" x="5562600" y="1022350"/>
          <p14:tracePt t="9914" x="5589588" y="995363"/>
          <p14:tracePt t="9919" x="5624513" y="960438"/>
          <p14:tracePt t="9927" x="5641975" y="935038"/>
          <p14:tracePt t="9937" x="5667375" y="900113"/>
          <p14:tracePt t="9943" x="5676900" y="873125"/>
          <p14:tracePt t="9952" x="5694363" y="847725"/>
          <p14:tracePt t="9963" x="5711825" y="820738"/>
          <p14:tracePt t="9971" x="5729288" y="795338"/>
          <p14:tracePt t="9976" x="5737225" y="785813"/>
          <p14:tracePt t="9985" x="5746750" y="768350"/>
          <p14:tracePt t="9992" x="5754688" y="750888"/>
          <p14:tracePt t="10001" x="5754688" y="742950"/>
          <p14:tracePt t="10008" x="5764213" y="733425"/>
          <p14:tracePt t="10018" x="5764213" y="725488"/>
          <p14:tracePt t="10025" x="5764213" y="715963"/>
          <p14:tracePt t="10032" x="5772150" y="708025"/>
          <p14:tracePt t="10047" x="5772150" y="698500"/>
          <p14:tracePt t="10056" x="5772150" y="690563"/>
          <p14:tracePt t="10073" x="5772150" y="681038"/>
          <p14:tracePt t="10079" x="5772150" y="673100"/>
          <p14:tracePt t="10092" x="5772150" y="663575"/>
          <p14:tracePt t="10097" x="5772150" y="655638"/>
          <p14:tracePt t="10105" x="5772150" y="646113"/>
          <p14:tracePt t="10114" x="5772150" y="638175"/>
          <p14:tracePt t="10121" x="5772150" y="628650"/>
          <p14:tracePt t="10138" x="5772150" y="620713"/>
          <p14:tracePt t="10148" x="5772150" y="611188"/>
          <p14:tracePt t="10152" x="5772150" y="603250"/>
          <p14:tracePt t="10160" x="5772150" y="593725"/>
          <p14:tracePt t="10172" x="5772150" y="585788"/>
          <p14:tracePt t="10179" x="5772150" y="576263"/>
          <p14:tracePt t="10192" x="5772150" y="558800"/>
          <p14:tracePt t="10200" x="5764213" y="558800"/>
          <p14:tracePt t="10235" x="5764213" y="550863"/>
          <p14:tracePt t="10252" x="5754688" y="550863"/>
          <p14:tracePt t="10269" x="5746750" y="550863"/>
          <p14:tracePt t="10285" x="5737225" y="541338"/>
          <p14:tracePt t="10296" x="5729288" y="533400"/>
          <p14:tracePt t="10303" x="5719763" y="515938"/>
          <p14:tracePt t="10309" x="5711825" y="515938"/>
          <p14:tracePt t="10324" x="5702300" y="506413"/>
          <p14:tracePt t="10332" x="5694363" y="506413"/>
          <p14:tracePt t="10340" x="5684838" y="488950"/>
          <p14:tracePt t="10348" x="5676900" y="488950"/>
          <p14:tracePt t="10385" x="5667375" y="488950"/>
          <p14:tracePt t="10394" x="5659438" y="481013"/>
          <p14:tracePt t="10424" x="5649913" y="481013"/>
          <p14:tracePt t="10434" x="5632450" y="481013"/>
          <p14:tracePt t="10440" x="5607050" y="471488"/>
          <p14:tracePt t="10448" x="5589588" y="463550"/>
          <p14:tracePt t="10457" x="5554663" y="446088"/>
          <p14:tracePt t="10466" x="5537200" y="446088"/>
          <p14:tracePt t="10476" x="5519738" y="428625"/>
          <p14:tracePt t="10481" x="5502275" y="428625"/>
          <p14:tracePt t="10490" x="5492750" y="419100"/>
          <p14:tracePt t="10514" x="5484813" y="419100"/>
          <p14:tracePt t="10580" x="5467350" y="419100"/>
          <p14:tracePt t="10598" x="5457825" y="419100"/>
          <p14:tracePt t="10613" x="5449888" y="419100"/>
          <p14:tracePt t="10622" x="5440363" y="428625"/>
          <p14:tracePt t="10629" x="5432425" y="428625"/>
          <p14:tracePt t="10639" x="5422900" y="436563"/>
          <p14:tracePt t="10645" x="5414963" y="446088"/>
          <p14:tracePt t="10654" x="5397500" y="454025"/>
          <p14:tracePt t="10661" x="5387975" y="463550"/>
          <p14:tracePt t="10670" x="5370513" y="488950"/>
          <p14:tracePt t="10678" x="5362575" y="498475"/>
          <p14:tracePt t="10685" x="5318125" y="568325"/>
          <p14:tracePt t="10695" x="5310188" y="603250"/>
          <p14:tracePt t="10700" x="5300663" y="638175"/>
          <p14:tracePt t="10709" x="5292725" y="673100"/>
          <p14:tracePt t="10717" x="5275263" y="698500"/>
          <p14:tracePt t="10725" x="5265738" y="733425"/>
          <p14:tracePt t="10733" x="5265738" y="750888"/>
          <p14:tracePt t="10742" x="5265738" y="777875"/>
          <p14:tracePt t="10749" x="5265738" y="795338"/>
          <p14:tracePt t="10758" x="5265738" y="820738"/>
          <p14:tracePt t="10767" x="5265738" y="847725"/>
          <p14:tracePt t="10774" x="5265738" y="865188"/>
          <p14:tracePt t="10781" x="5275263" y="873125"/>
          <p14:tracePt t="10793" x="5283200" y="908050"/>
          <p14:tracePt t="10798" x="5283200" y="925513"/>
          <p14:tracePt t="10806" x="5300663" y="960438"/>
          <p14:tracePt t="10813" x="5310188" y="977900"/>
          <p14:tracePt t="10820" x="5327650" y="1004888"/>
          <p14:tracePt t="10828" x="5335588" y="1022350"/>
          <p14:tracePt t="10836" x="5353050" y="1047750"/>
          <p14:tracePt t="10844" x="5362575" y="1057275"/>
          <p14:tracePt t="10854" x="5380038" y="1074738"/>
          <p14:tracePt t="10865" x="5387975" y="1092200"/>
          <p14:tracePt t="10869" x="5414963" y="1109663"/>
          <p14:tracePt t="10877" x="5432425" y="1127125"/>
          <p14:tracePt t="10896" x="5457825" y="1152525"/>
          <p14:tracePt t="10902" x="5467350" y="1169988"/>
          <p14:tracePt t="10911" x="5475288" y="1187450"/>
          <p14:tracePt t="10917" x="5492750" y="1196975"/>
          <p14:tracePt t="10928" x="5502275" y="1204913"/>
          <p14:tracePt t="10934" x="5510213" y="1204913"/>
          <p14:tracePt t="10941" x="5527675" y="1222375"/>
          <p14:tracePt t="10948" x="5537200" y="1231900"/>
          <p14:tracePt t="10958" x="5554663" y="1239838"/>
          <p14:tracePt t="10964" x="5562600" y="1257300"/>
          <p14:tracePt t="10972" x="5597525" y="1274763"/>
          <p14:tracePt t="10983" x="5614988" y="1292225"/>
          <p14:tracePt t="10991" x="5632450" y="1309688"/>
          <p14:tracePt t="10997" x="5649913" y="1309688"/>
          <p14:tracePt t="11008" x="5667375" y="1327150"/>
          <p14:tracePt t="11014" x="5694363" y="1336675"/>
          <p14:tracePt t="11022" x="5702300" y="1354138"/>
          <p14:tracePt t="11031" x="5737225" y="1362075"/>
          <p14:tracePt t="11039" x="5754688" y="1371600"/>
          <p14:tracePt t="11045" x="5764213" y="1389063"/>
          <p14:tracePt t="11058" x="5781675" y="1398588"/>
          <p14:tracePt t="11061" x="5789613" y="1406525"/>
          <p14:tracePt t="11068" x="5799138" y="1416050"/>
          <p14:tracePt t="11077" x="5816600" y="1423988"/>
          <p14:tracePt t="11092" x="5834063" y="1433513"/>
          <p14:tracePt t="11101" x="5851525" y="1441450"/>
          <p14:tracePt t="11109" x="5868988" y="1450975"/>
          <p14:tracePt t="11118" x="5876925" y="1450975"/>
          <p14:tracePt t="11126" x="5929313" y="1476375"/>
          <p14:tracePt t="11133" x="5946775" y="1476375"/>
          <p14:tracePt t="11144" x="5964238" y="1485900"/>
          <p14:tracePt t="11149" x="5981700" y="1485900"/>
          <p14:tracePt t="11158" x="5991225" y="1493838"/>
          <p14:tracePt t="11165" x="6016625" y="1493838"/>
          <p14:tracePt t="11175" x="6034088" y="1493838"/>
          <p14:tracePt t="11183" x="6061075" y="1493838"/>
          <p14:tracePt t="11189" x="6086475" y="1503363"/>
          <p14:tracePt t="11196" x="6122988" y="1511300"/>
          <p14:tracePt t="11207" x="6148388" y="1511300"/>
          <p14:tracePt t="11213" x="6165850" y="1528763"/>
          <p14:tracePt t="11221" x="6192838" y="1538288"/>
          <p14:tracePt t="11230" x="6218238" y="1538288"/>
          <p14:tracePt t="11239" x="6235700" y="1538288"/>
          <p14:tracePt t="11245" x="6253163" y="1546225"/>
          <p14:tracePt t="11255" x="6262688" y="1546225"/>
          <p14:tracePt t="11264" x="6280150" y="1546225"/>
          <p14:tracePt t="11269" x="6288088" y="1546225"/>
          <p14:tracePt t="11277" x="6297613" y="1546225"/>
          <p14:tracePt t="11286" x="6305550" y="1546225"/>
          <p14:tracePt t="11296" x="6332538" y="1546225"/>
          <p14:tracePt t="11302" x="6340475" y="1546225"/>
          <p14:tracePt t="11312" x="6350000" y="1546225"/>
          <p14:tracePt t="11320" x="6375400" y="1555750"/>
          <p14:tracePt t="11329" x="6384925" y="1555750"/>
          <p14:tracePt t="11336" x="6419850" y="1555750"/>
          <p14:tracePt t="11340" x="6462713" y="1555750"/>
          <p14:tracePt t="11347" x="6497638" y="1555750"/>
          <p14:tracePt t="11357" x="6532563" y="1555750"/>
          <p14:tracePt t="11365" x="6584950" y="1538288"/>
          <p14:tracePt t="11373" x="6619875" y="1528763"/>
          <p14:tracePt t="11381" x="6681788" y="1528763"/>
          <p14:tracePt t="11391" x="6716713" y="1511300"/>
          <p14:tracePt t="11396" x="6769100" y="1511300"/>
          <p14:tracePt t="11406" x="6804025" y="1503363"/>
          <p14:tracePt t="11413" x="6846888" y="1493838"/>
          <p14:tracePt t="11422" x="6891338" y="1485900"/>
          <p14:tracePt t="11428" x="6943725" y="1468438"/>
          <p14:tracePt t="11436" x="6969125" y="1450975"/>
          <p14:tracePt t="11444" x="7031038" y="1433513"/>
          <p14:tracePt t="11455" x="7083425" y="1416050"/>
          <p14:tracePt t="11462" x="7143750" y="1406525"/>
          <p14:tracePt t="11472" x="7196138" y="1389063"/>
          <p14:tracePt t="11476" x="7258050" y="1362075"/>
          <p14:tracePt t="11485" x="7310438" y="1344613"/>
          <p14:tracePt t="11496" x="7353300" y="1327150"/>
          <p14:tracePt t="11502" x="7397750" y="1327150"/>
          <p14:tracePt t="11509" x="7423150" y="1309688"/>
          <p14:tracePt t="11517" x="7450138" y="1301750"/>
          <p14:tracePt t="11525" x="7493000" y="1284288"/>
          <p14:tracePt t="11535" x="7527925" y="1274763"/>
          <p14:tracePt t="11542" x="7554913" y="1266825"/>
          <p14:tracePt t="11548" x="7572375" y="1257300"/>
          <p14:tracePt t="11559" x="7597775" y="1257300"/>
          <p14:tracePt t="11564" x="7615238" y="1249363"/>
          <p14:tracePt t="11572" x="7642225" y="1249363"/>
          <p14:tracePt t="11583" x="7650163" y="1249363"/>
          <p14:tracePt t="11591" x="7677150" y="1214438"/>
          <p14:tracePt t="11597" x="7702550" y="1204913"/>
          <p14:tracePt t="11608" x="7729538" y="1187450"/>
          <p14:tracePt t="11612" x="7754938" y="1179513"/>
          <p14:tracePt t="11622" x="7799388" y="1144588"/>
          <p14:tracePt t="11629" x="7816850" y="1127125"/>
          <p14:tracePt t="11641" x="7851775" y="1109663"/>
          <p14:tracePt t="11645" x="7859713" y="1100138"/>
          <p14:tracePt t="11653" x="7877175" y="1082675"/>
          <p14:tracePt t="11662" x="7894638" y="1074738"/>
          <p14:tracePt t="11669" x="7912100" y="1047750"/>
          <p14:tracePt t="11676" x="7921625" y="1039813"/>
          <p14:tracePt t="11685" x="7929563" y="1012825"/>
          <p14:tracePt t="11694" x="7939088" y="995363"/>
          <p14:tracePt t="11701" x="7939088" y="969963"/>
          <p14:tracePt t="11709" x="7947025" y="952500"/>
          <p14:tracePt t="11725" x="7956550" y="917575"/>
          <p14:tracePt t="11733" x="7964488" y="900113"/>
          <p14:tracePt t="11742" x="7964488" y="890588"/>
          <p14:tracePt t="11749" x="7964488" y="882650"/>
          <p14:tracePt t="11759" x="7964488" y="873125"/>
          <p14:tracePt t="11775" x="7964488" y="865188"/>
          <p14:tracePt t="11808" x="7964488" y="838200"/>
          <p14:tracePt t="11815" x="7956550" y="820738"/>
          <p14:tracePt t="11823" x="7947025" y="820738"/>
          <p14:tracePt t="11832" x="7939088" y="785813"/>
          <p14:tracePt t="11841" x="7929563" y="777875"/>
          <p14:tracePt t="11848" x="7921625" y="742950"/>
          <p14:tracePt t="11860" x="7904163" y="715963"/>
          <p14:tracePt t="11864" x="7894638" y="708025"/>
          <p14:tracePt t="11873" x="7886700" y="690563"/>
          <p14:tracePt t="11879" x="7869238" y="673100"/>
          <p14:tracePt t="11892" x="7869238" y="663575"/>
          <p14:tracePt t="11895" x="7859713" y="655638"/>
          <p14:tracePt t="11908" x="7851775" y="638175"/>
          <p14:tracePt t="11912" x="7842250" y="620713"/>
          <p14:tracePt t="11919" x="7834313" y="611188"/>
          <p14:tracePt t="11928" x="7824788" y="603250"/>
          <p14:tracePt t="11937" x="7816850" y="593725"/>
          <p14:tracePt t="11948" x="7799388" y="568325"/>
          <p14:tracePt t="11953" x="7781925" y="541338"/>
          <p14:tracePt t="11959" x="7764463" y="533400"/>
          <p14:tracePt t="11968" x="7747000" y="488950"/>
          <p14:tracePt t="11975" x="7729538" y="463550"/>
          <p14:tracePt t="11985" x="7720013" y="454025"/>
          <p14:tracePt t="11993" x="7712075" y="436563"/>
          <p14:tracePt t="11999" x="7694613" y="419100"/>
          <p14:tracePt t="12007" x="7685088" y="401638"/>
          <p14:tracePt t="12015" x="7667625" y="393700"/>
          <p14:tracePt t="12025" x="7659688" y="376238"/>
          <p14:tracePt t="12033" x="7650163" y="376238"/>
          <p14:tracePt t="12041" x="7650163" y="366713"/>
          <p14:tracePt t="12059" x="7642225" y="358775"/>
          <p14:tracePt t="12074" x="7632700" y="358775"/>
          <p14:tracePt t="12079" x="7624763" y="349250"/>
          <p14:tracePt t="12095" x="7615238" y="341313"/>
          <p14:tracePt t="12113" x="7597775" y="331788"/>
          <p14:tracePt t="12130" x="7589838" y="331788"/>
          <p14:tracePt t="12137" x="7562850" y="314325"/>
          <p14:tracePt t="12143" x="7545388" y="306388"/>
          <p14:tracePt t="12151" x="7519988" y="306388"/>
          <p14:tracePt t="12162" x="7502525" y="306388"/>
          <p14:tracePt t="12168" x="7458075" y="306388"/>
          <p14:tracePt t="12175" x="7432675" y="306388"/>
          <p14:tracePt t="12183" x="7405688" y="296863"/>
          <p14:tracePt t="12192" x="7388225" y="288925"/>
          <p14:tracePt t="12200" x="7370763" y="279400"/>
          <p14:tracePt t="12209" x="7353300" y="279400"/>
          <p14:tracePt t="12216" x="7345363" y="279400"/>
          <p14:tracePt t="12225" x="7335838" y="279400"/>
          <p14:tracePt t="12231" x="7327900" y="279400"/>
          <p14:tracePt t="12241" x="7318375" y="271463"/>
          <p14:tracePt t="12247" x="7310438" y="271463"/>
          <p14:tracePt t="12257" x="7292975" y="271463"/>
          <p14:tracePt t="12265" x="7283450" y="271463"/>
          <p14:tracePt t="12272" x="7265988" y="271463"/>
          <p14:tracePt t="12279" x="7248525" y="271463"/>
          <p14:tracePt t="12291" x="7240588" y="271463"/>
          <p14:tracePt t="12297" x="7213600" y="271463"/>
          <p14:tracePt t="12304" x="7196138" y="271463"/>
          <p14:tracePt t="12312" x="7170738" y="271463"/>
          <p14:tracePt t="12321" x="7153275" y="271463"/>
          <p14:tracePt t="12328" x="7118350" y="271463"/>
          <p14:tracePt t="12335" x="7108825" y="271463"/>
          <p14:tracePt t="12345" x="7073900" y="271463"/>
          <p14:tracePt t="12352" x="6978650" y="271463"/>
          <p14:tracePt t="12359" x="6943725" y="271463"/>
          <p14:tracePt t="12369" x="6916738" y="271463"/>
          <p14:tracePt t="12377" x="6881813" y="271463"/>
          <p14:tracePt t="12383" x="6856413" y="271463"/>
          <p14:tracePt t="12392" x="6829425" y="261938"/>
          <p14:tracePt t="12401" x="6804025" y="261938"/>
          <p14:tracePt t="12410" x="6794500" y="261938"/>
          <p14:tracePt t="12416" x="6759575" y="261938"/>
          <p14:tracePt t="12426" x="6734175" y="261938"/>
          <p14:tracePt t="12431" x="6699250" y="261938"/>
          <p14:tracePt t="12442" x="6672263" y="261938"/>
          <p14:tracePt t="12448" x="6629400" y="261938"/>
          <p14:tracePt t="12456" x="6602413" y="261938"/>
          <p14:tracePt t="12463" x="6577013" y="261938"/>
          <p14:tracePt t="12474" x="6532563" y="261938"/>
          <p14:tracePt t="12479" x="6497638" y="261938"/>
          <p14:tracePt t="12489" x="6462713" y="261938"/>
          <p14:tracePt t="12495" x="6402388" y="261938"/>
          <p14:tracePt t="12506" x="6367463" y="261938"/>
          <p14:tracePt t="12511" x="6262688" y="261938"/>
          <p14:tracePt t="12520" x="6210300" y="271463"/>
          <p14:tracePt t="12527" x="6157913" y="279400"/>
          <p14:tracePt t="12537" x="6122988" y="279400"/>
          <p14:tracePt t="12547" x="6078538" y="279400"/>
          <p14:tracePt t="12553" x="6061075" y="279400"/>
          <p14:tracePt t="12559" x="6026150" y="279400"/>
          <p14:tracePt t="12569" x="6008688" y="279400"/>
          <p14:tracePt t="12576" x="5981700" y="279400"/>
          <p14:tracePt t="12583" x="5964238" y="279400"/>
          <p14:tracePt t="12592" x="5938838" y="288925"/>
          <p14:tracePt t="12599" x="5921375" y="288925"/>
          <p14:tracePt t="12608" x="5903913" y="296863"/>
          <p14:tracePt t="12616" x="5886450" y="296863"/>
          <p14:tracePt t="12624" x="5868988" y="306388"/>
          <p14:tracePt t="12631" x="5842000" y="306388"/>
          <p14:tracePt t="12640" x="5824538" y="306388"/>
          <p14:tracePt t="12647" x="5807075" y="306388"/>
          <p14:tracePt t="12659" x="5789613" y="314325"/>
          <p14:tracePt t="12663" x="5772150" y="323850"/>
          <p14:tracePt t="12674" x="5746750" y="331788"/>
          <p14:tracePt t="12680" x="5702300" y="341313"/>
          <p14:tracePt t="12691" x="5641975" y="341313"/>
          <p14:tracePt t="12695" x="5607050" y="341313"/>
          <p14:tracePt t="12703" x="5545138" y="341313"/>
          <p14:tracePt t="12711" x="5510213" y="349250"/>
          <p14:tracePt t="12723" x="5457825" y="349250"/>
          <p14:tracePt t="12727" x="5440363" y="349250"/>
          <p14:tracePt t="12735" x="5414963" y="358775"/>
          <p14:tracePt t="12745" x="5387975" y="358775"/>
          <p14:tracePt t="12752" x="5362575" y="366713"/>
          <p14:tracePt t="12759" x="5353050" y="366713"/>
          <p14:tracePt t="12769" x="5335588" y="376238"/>
          <p14:tracePt t="12778" x="5327650" y="376238"/>
          <p14:tracePt t="12807" x="5318125" y="376238"/>
          <p14:tracePt t="12812" x="5310188" y="376238"/>
          <p14:tracePt t="13043" x="5310188" y="384175"/>
          <p14:tracePt t="13082" x="5310188" y="454025"/>
          <p14:tracePt t="13090" x="5300663" y="463550"/>
          <p14:tracePt t="13097" x="5300663" y="481013"/>
          <p14:tracePt t="13107" x="5300663" y="498475"/>
          <p14:tracePt t="13114" x="5292725" y="515938"/>
          <p14:tracePt t="13121" x="5292725" y="533400"/>
          <p14:tracePt t="13132" x="5292725" y="550863"/>
          <p14:tracePt t="13138" x="5292725" y="558800"/>
          <p14:tracePt t="13147" x="5292725" y="568325"/>
          <p14:tracePt t="13153" x="5292725" y="576263"/>
          <p14:tracePt t="13164" x="5292725" y="593725"/>
          <p14:tracePt t="13170" x="5292725" y="611188"/>
          <p14:tracePt t="13178" x="5292725" y="628650"/>
          <p14:tracePt t="13188" x="5292725" y="646113"/>
          <p14:tracePt t="13193" x="5292725" y="673100"/>
          <p14:tracePt t="13201" x="5292725" y="698500"/>
          <p14:tracePt t="13210" x="5283200" y="725488"/>
          <p14:tracePt t="13220" x="5283200" y="742950"/>
          <p14:tracePt t="13226" x="5283200" y="760413"/>
          <p14:tracePt t="13234" x="5283200" y="768350"/>
          <p14:tracePt t="13242" x="5283200" y="777875"/>
          <p14:tracePt t="13250" x="5283200" y="795338"/>
          <p14:tracePt t="13257" x="5283200" y="803275"/>
          <p14:tracePt t="13265" x="5283200" y="812800"/>
          <p14:tracePt t="13275" x="5283200" y="830263"/>
          <p14:tracePt t="13282" x="5283200" y="847725"/>
          <p14:tracePt t="13299" x="5283200" y="873125"/>
          <p14:tracePt t="13304" x="5283200" y="900113"/>
          <p14:tracePt t="13314" x="5283200" y="908050"/>
          <p14:tracePt t="13321" x="5283200" y="925513"/>
          <p14:tracePt t="13332" x="5283200" y="942975"/>
          <p14:tracePt t="13337" x="5283200" y="960438"/>
          <p14:tracePt t="13346" x="5283200" y="987425"/>
          <p14:tracePt t="13355" x="5300663" y="1012825"/>
          <p14:tracePt t="13361" x="5300663" y="1039813"/>
          <p14:tracePt t="13369" x="5310188" y="1065213"/>
          <p14:tracePt t="13378" x="5318125" y="1082675"/>
          <p14:tracePt t="13387" x="5327650" y="1117600"/>
          <p14:tracePt t="13393" x="5335588" y="1144588"/>
          <p14:tracePt t="13401" x="5335588" y="1169988"/>
          <p14:tracePt t="13409" x="5335588" y="1179513"/>
          <p14:tracePt t="13419" x="5345113" y="1204913"/>
          <p14:tracePt t="13425" x="5345113" y="1214438"/>
          <p14:tracePt t="13434" x="5353050" y="1231900"/>
          <p14:tracePt t="13454" x="5362575" y="1239838"/>
          <p14:tracePt t="13457" x="5362575" y="1257300"/>
          <p14:tracePt t="13466" x="5362575" y="1266825"/>
          <p14:tracePt t="13473" x="5362575" y="1274763"/>
          <p14:tracePt t="13484" x="5362575" y="1292225"/>
          <p14:tracePt t="13489" x="5370513" y="1309688"/>
          <p14:tracePt t="13507" x="5370513" y="1319213"/>
          <p14:tracePt t="13522" x="5370513" y="1327150"/>
          <p14:tracePt t="13530" x="5380038" y="1336675"/>
          <p14:tracePt t="13554" x="5380038" y="1344613"/>
          <p14:tracePt t="13563" x="5387975" y="1344613"/>
          <p14:tracePt t="13571" x="5387975" y="1354138"/>
          <p14:tracePt t="13586" x="5387975" y="1362075"/>
          <p14:tracePt t="13594" x="5387975" y="1371600"/>
          <p14:tracePt t="13602" x="5387975" y="1389063"/>
          <p14:tracePt t="13614" x="5397500" y="1398588"/>
          <p14:tracePt t="13621" x="5405438" y="1406525"/>
          <p14:tracePt t="13626" x="5405438" y="1423988"/>
          <p14:tracePt t="13634" x="5405438" y="1441450"/>
          <p14:tracePt t="13642" x="5414963" y="1450975"/>
          <p14:tracePt t="13653" x="5422900" y="1458913"/>
          <p14:tracePt t="13658" x="5422900" y="1476375"/>
          <p14:tracePt t="13674" x="5432425" y="1485900"/>
          <p14:tracePt t="13683" x="5432425" y="1493838"/>
          <p14:tracePt t="13690" x="5449888" y="1503363"/>
          <p14:tracePt t="13700" x="5449888" y="1520825"/>
          <p14:tracePt t="13707" x="5467350" y="1528763"/>
          <p14:tracePt t="13714" x="5467350" y="1538288"/>
          <p14:tracePt t="13721" x="5484813" y="1546225"/>
          <p14:tracePt t="13732" x="5492750" y="1555750"/>
          <p14:tracePt t="13738" x="5502275" y="1563688"/>
          <p14:tracePt t="13748" x="5510213" y="1563688"/>
          <p14:tracePt t="13754" x="5519738" y="1573213"/>
          <p14:tracePt t="13763" x="5537200" y="1581150"/>
          <p14:tracePt t="13770" x="5554663" y="1590675"/>
          <p14:tracePt t="13780" x="5572125" y="1598613"/>
          <p14:tracePt t="13788" x="5589588" y="1608138"/>
          <p14:tracePt t="13795" x="5614988" y="1625600"/>
          <p14:tracePt t="13803" x="5641975" y="1633538"/>
          <p14:tracePt t="13811" x="5676900" y="1651000"/>
          <p14:tracePt t="13822" x="5694363" y="1660525"/>
          <p14:tracePt t="13828" x="5729288" y="1677988"/>
          <p14:tracePt t="13833" x="5754688" y="1685925"/>
          <p14:tracePt t="13843" x="5781675" y="1685925"/>
          <p14:tracePt t="13850" x="5799138" y="1685925"/>
          <p14:tracePt t="13867" x="5816600" y="1685925"/>
          <p14:tracePt t="13883" x="5824538" y="1685925"/>
          <p14:tracePt t="13900" x="5834063" y="1685925"/>
          <p14:tracePt t="13907" x="5842000" y="1685925"/>
          <p14:tracePt t="13915" x="5851525" y="1695450"/>
          <p14:tracePt t="13923" x="5859463" y="1695450"/>
          <p14:tracePt t="13933" x="5876925" y="1695450"/>
          <p14:tracePt t="13939" x="5886450" y="1695450"/>
          <p14:tracePt t="13947" x="5903913" y="1695450"/>
          <p14:tracePt t="13954" x="5911850" y="1695450"/>
          <p14:tracePt t="13966" x="5921375" y="1695450"/>
          <p14:tracePt t="13970" x="5929313" y="1703388"/>
          <p14:tracePt t="13979" x="5938838" y="1703388"/>
          <p14:tracePt t="13987" x="5946775" y="1703388"/>
          <p14:tracePt t="13996" x="5956300" y="1703388"/>
          <p14:tracePt t="14003" x="5964238" y="1712913"/>
          <p14:tracePt t="14012" x="5973763" y="1712913"/>
          <p14:tracePt t="14023" x="5991225" y="1712913"/>
          <p14:tracePt t="14028" x="5999163" y="1712913"/>
          <p14:tracePt t="14035" x="6016625" y="1712913"/>
          <p14:tracePt t="14047" x="6034088" y="1720850"/>
          <p14:tracePt t="14053" x="6061075" y="1720850"/>
          <p14:tracePt t="14058" x="6078538" y="1720850"/>
          <p14:tracePt t="14067" x="6096000" y="1720850"/>
          <p14:tracePt t="14086" x="6113463" y="1730375"/>
          <p14:tracePt t="14090" x="6130925" y="1730375"/>
          <p14:tracePt t="14100" x="6140450" y="1730375"/>
          <p14:tracePt t="14106" x="6148388" y="1730375"/>
          <p14:tracePt t="14117" x="6175375" y="1738313"/>
          <p14:tracePt t="14123" x="6192838" y="1738313"/>
          <p14:tracePt t="14134" x="6210300" y="1738313"/>
          <p14:tracePt t="14139" x="6235700" y="1738313"/>
          <p14:tracePt t="14148" x="6253163" y="1738313"/>
          <p14:tracePt t="14155" x="6262688" y="1738313"/>
          <p14:tracePt t="14165" x="6280150" y="1738313"/>
          <p14:tracePt t="14181" x="6288088" y="1738313"/>
          <p14:tracePt t="14206" x="6297613" y="1738313"/>
          <p14:tracePt t="14222" x="6315075" y="1738313"/>
          <p14:tracePt t="14239" x="6323013" y="1747838"/>
          <p14:tracePt t="14248" x="6340475" y="1747838"/>
          <p14:tracePt t="14255" x="6350000" y="1747838"/>
          <p14:tracePt t="14266" x="6357938" y="1755775"/>
          <p14:tracePt t="14272" x="6375400" y="1755775"/>
          <p14:tracePt t="14281" x="6392863" y="1755775"/>
          <p14:tracePt t="14286" x="6402388" y="1755775"/>
          <p14:tracePt t="14299" x="6419850" y="1755775"/>
          <p14:tracePt t="14303" x="6437313" y="1755775"/>
          <p14:tracePt t="14311" x="6462713" y="1755775"/>
          <p14:tracePt t="14318" x="6497638" y="1755775"/>
          <p14:tracePt t="14327" x="6532563" y="1755775"/>
          <p14:tracePt t="14334" x="6577013" y="1755775"/>
          <p14:tracePt t="14343" x="6594475" y="1755775"/>
          <p14:tracePt t="14350" x="6637338" y="1755775"/>
          <p14:tracePt t="14359" x="6664325" y="1755775"/>
          <p14:tracePt t="14367" x="6681788" y="1755775"/>
          <p14:tracePt t="14385" x="6689725" y="1755775"/>
          <p14:tracePt t="14399" x="6699250" y="1755775"/>
          <p14:tracePt t="14445" x="6707188" y="1755775"/>
          <p14:tracePt t="14481" x="6716713" y="1755775"/>
          <p14:tracePt t="14498" x="6734175" y="1747838"/>
          <p14:tracePt t="14506" x="6734175" y="1738313"/>
          <p14:tracePt t="14514" x="6751638" y="1738313"/>
          <p14:tracePt t="14522" x="6759575" y="1730375"/>
          <p14:tracePt t="14530" x="6777038" y="1730375"/>
          <p14:tracePt t="14540" x="6794500" y="1720850"/>
          <p14:tracePt t="14546" x="6821488" y="1695450"/>
          <p14:tracePt t="14554" x="6864350" y="1677988"/>
          <p14:tracePt t="14564" x="6908800" y="1643063"/>
          <p14:tracePt t="14569" x="6961188" y="1608138"/>
          <p14:tracePt t="14577" x="7013575" y="1555750"/>
          <p14:tracePt t="14589" x="7065963" y="1520825"/>
          <p14:tracePt t="14597" x="7118350" y="1468438"/>
          <p14:tracePt t="14603" x="7170738" y="1441450"/>
          <p14:tracePt t="14610" x="7223125" y="1389063"/>
          <p14:tracePt t="14617" x="7248525" y="1354138"/>
          <p14:tracePt t="14626" x="7283450" y="1319213"/>
          <p14:tracePt t="14637" x="7300913" y="1284288"/>
          <p14:tracePt t="14643" x="7327900" y="1239838"/>
          <p14:tracePt t="14650" x="7345363" y="1214438"/>
          <p14:tracePt t="14657" x="7370763" y="1162050"/>
          <p14:tracePt t="14669" x="7388225" y="1127125"/>
          <p14:tracePt t="14673" x="7423150" y="1082675"/>
          <p14:tracePt t="14682" x="7432675" y="1039813"/>
          <p14:tracePt t="14690" x="7458075" y="1004888"/>
          <p14:tracePt t="14699" x="7467600" y="960438"/>
          <p14:tracePt t="14707" x="7475538" y="935038"/>
          <p14:tracePt t="14714" x="7475538" y="890588"/>
          <p14:tracePt t="14723" x="7485063" y="847725"/>
          <p14:tracePt t="14730" x="7510463" y="820738"/>
          <p14:tracePt t="14738" x="7510463" y="785813"/>
          <p14:tracePt t="14751" x="7519988" y="742950"/>
          <p14:tracePt t="14755" x="7519988" y="725488"/>
          <p14:tracePt t="14764" x="7519988" y="708025"/>
          <p14:tracePt t="14770" x="7519988" y="698500"/>
          <p14:tracePt t="14777" x="7519988" y="681038"/>
          <p14:tracePt t="14786" x="7519988" y="663575"/>
          <p14:tracePt t="14794" x="7519988" y="646113"/>
          <p14:tracePt t="14810" x="7519988" y="638175"/>
          <p14:tracePt t="14817" x="7519988" y="628650"/>
          <p14:tracePt t="14827" x="7519988" y="620713"/>
          <p14:tracePt t="14836" x="7519988" y="611188"/>
          <p14:tracePt t="14849" x="7519988" y="593725"/>
          <p14:tracePt t="14873" x="7519988" y="585788"/>
          <p14:tracePt t="16760" x="7519988" y="611188"/>
          <p14:tracePt t="16764" x="7519988" y="655638"/>
          <p14:tracePt t="16770" x="7519988" y="715963"/>
          <p14:tracePt t="16781" x="7510463" y="785813"/>
          <p14:tracePt t="16789" x="7493000" y="873125"/>
          <p14:tracePt t="16797" x="7475538" y="987425"/>
          <p14:tracePt t="16803" x="7458075" y="1082675"/>
          <p14:tracePt t="16811" x="7405688" y="1179513"/>
          <p14:tracePt t="16820" x="7370763" y="1266825"/>
          <p14:tracePt t="16826" x="7327900" y="1327150"/>
          <p14:tracePt t="16835" x="7275513" y="1371600"/>
          <p14:tracePt t="16844" x="7240588" y="1423988"/>
          <p14:tracePt t="16853" x="7170738" y="1476375"/>
          <p14:tracePt t="16858" x="7126288" y="1503363"/>
          <p14:tracePt t="16866" x="7073900" y="1546225"/>
          <p14:tracePt t="16875" x="6996113" y="1581150"/>
          <p14:tracePt t="16883" x="6916738" y="1608138"/>
          <p14:tracePt t="16890" x="6846888" y="1633538"/>
          <p14:tracePt t="16900" x="6759575" y="1660525"/>
          <p14:tracePt t="16908" x="6689725" y="1677988"/>
          <p14:tracePt t="16916" x="6602413" y="1720850"/>
          <p14:tracePt t="16923" x="6542088" y="1738313"/>
          <p14:tracePt t="16931" x="6462713" y="1755775"/>
          <p14:tracePt t="16938" x="6402388" y="1773238"/>
          <p14:tracePt t="16947" x="6305550" y="1790700"/>
          <p14:tracePt t="16954" x="6235700" y="1800225"/>
          <p14:tracePt t="16963" x="6157913" y="1808163"/>
          <p14:tracePt t="16974" x="6078538" y="1817688"/>
          <p14:tracePt t="16979" x="5991225" y="1835150"/>
          <p14:tracePt t="16988" x="5886450" y="1835150"/>
          <p14:tracePt t="16997" x="5799138" y="1835150"/>
          <p14:tracePt t="17003" x="5694363" y="1835150"/>
          <p14:tracePt t="17009" x="5597525" y="1835150"/>
          <p14:tracePt t="17018" x="5475288" y="1835150"/>
          <p14:tracePt t="17029" x="5405438" y="1835150"/>
          <p14:tracePt t="17036" x="5300663" y="1835150"/>
          <p14:tracePt t="17043" x="5240338" y="1835150"/>
          <p14:tracePt t="17050" x="5170488" y="1835150"/>
          <p14:tracePt t="17061" x="5126038" y="1835150"/>
          <p14:tracePt t="17068" x="5100638" y="1835150"/>
          <p14:tracePt t="17075" x="5073650" y="1825625"/>
          <p14:tracePt t="17083" x="5048250" y="1825625"/>
          <p14:tracePt t="17091" x="5038725" y="1808163"/>
          <p14:tracePt t="17098" x="5021263" y="1808163"/>
          <p14:tracePt t="17106" x="5003800" y="1800225"/>
          <p14:tracePt t="17116" x="4978400" y="1790700"/>
          <p14:tracePt t="17124" x="4951413" y="1773238"/>
          <p14:tracePt t="17130" x="4926013" y="1765300"/>
          <p14:tracePt t="17139" x="4908550" y="1755775"/>
          <p14:tracePt t="17150" x="4864100" y="1747838"/>
          <p14:tracePt t="17156" x="4821238" y="1730375"/>
          <p14:tracePt t="17163" x="4751388" y="1720850"/>
          <p14:tracePt t="17170" x="4699000" y="1703388"/>
          <p14:tracePt t="17181" x="4637088" y="1685925"/>
          <p14:tracePt t="17187" x="4594225" y="1677988"/>
          <p14:tracePt t="17196" x="4559300" y="1668463"/>
          <p14:tracePt t="17202" x="4532313" y="1668463"/>
          <p14:tracePt t="17210" x="4506913" y="1651000"/>
          <p14:tracePt t="17219" x="4489450" y="1643063"/>
          <p14:tracePt t="17226" x="4471988" y="1633538"/>
          <p14:tracePt t="17235" x="4462463" y="1633538"/>
          <p14:tracePt t="17242" x="4445000" y="1625600"/>
          <p14:tracePt t="17250" x="4437063" y="1625600"/>
          <p14:tracePt t="17258" x="4410075" y="1616075"/>
          <p14:tracePt t="17266" x="4384675" y="1608138"/>
          <p14:tracePt t="17274" x="4340225" y="1590675"/>
          <p14:tracePt t="17282" x="4297363" y="1590675"/>
          <p14:tracePt t="17291" x="4262438" y="1581150"/>
          <p14:tracePt t="17300" x="4235450" y="1581150"/>
          <p14:tracePt t="17307" x="4192588" y="1581150"/>
          <p14:tracePt t="17315" x="4165600" y="1581150"/>
          <p14:tracePt t="17322" x="4130675" y="1581150"/>
          <p14:tracePt t="17332" x="4122738" y="1581150"/>
          <p14:tracePt t="17339" x="4105275" y="1581150"/>
          <p14:tracePt t="17482" x="4095750" y="1581150"/>
          <p14:tracePt t="17496" x="4087813" y="1573213"/>
          <p14:tracePt t="17515" x="4078288" y="1563688"/>
          <p14:tracePt t="17523" x="4060825" y="1563688"/>
          <p14:tracePt t="17532" x="4043363" y="1555750"/>
          <p14:tracePt t="17542" x="4008438" y="1546225"/>
          <p14:tracePt t="17547" x="3990975" y="1538288"/>
          <p14:tracePt t="17557" x="3956050" y="1538288"/>
          <p14:tracePt t="17565" x="3930650" y="1511300"/>
          <p14:tracePt t="17576" x="3886200" y="1511300"/>
          <p14:tracePt t="17581" x="3860800" y="1511300"/>
          <p14:tracePt t="17590" x="3833813" y="1503363"/>
          <p14:tracePt t="17598" x="3816350" y="1503363"/>
          <p14:tracePt t="17603" x="3808413" y="1503363"/>
          <p14:tracePt t="17611" x="3798888" y="1493838"/>
          <p14:tracePt t="17622" x="3773488" y="1485900"/>
          <p14:tracePt t="17629" x="3763963" y="1485900"/>
          <p14:tracePt t="17636" x="3756025" y="1485900"/>
          <p14:tracePt t="17643" x="3738563" y="1476375"/>
          <p14:tracePt t="17655" x="3729038" y="1476375"/>
          <p14:tracePt t="17668" x="3711575" y="1476375"/>
          <p14:tracePt t="17693" x="3703638" y="1476375"/>
          <p14:tracePt t="17704" x="3694113" y="1476375"/>
          <p14:tracePt t="17710" x="3686175" y="1476375"/>
          <p14:tracePt t="17717" x="3668713" y="1476375"/>
          <p14:tracePt t="17725" x="3659188" y="1476375"/>
          <p14:tracePt t="17734" x="3633788" y="1476375"/>
          <p14:tracePt t="17743" x="3606800" y="1476375"/>
          <p14:tracePt t="17749" x="3581400" y="1476375"/>
          <p14:tracePt t="17757" x="3563938" y="1476375"/>
          <p14:tracePt t="17765" x="3546475" y="1476375"/>
          <p14:tracePt t="17774" x="3536950" y="1476375"/>
          <p14:tracePt t="17781" x="3529013" y="1476375"/>
          <p14:tracePt t="17855" x="3511550" y="1476375"/>
          <p14:tracePt t="17869" x="3494088" y="1476375"/>
          <p14:tracePt t="17879" x="3484563" y="1476375"/>
          <p14:tracePt t="17887" x="3467100" y="1476375"/>
          <p14:tracePt t="17893" x="3449638" y="1476375"/>
          <p14:tracePt t="17906" x="3432175" y="1476375"/>
          <p14:tracePt t="17909" x="3424238" y="1476375"/>
          <p14:tracePt t="17920" x="3414713" y="1476375"/>
          <p14:tracePt t="17935" x="3406775" y="1476375"/>
          <p14:tracePt t="17945" x="3397250" y="1476375"/>
          <p14:tracePt t="17951" x="3379788" y="1476375"/>
          <p14:tracePt t="17969" x="3371850" y="1476375"/>
          <p14:tracePt t="17988" x="3362325" y="1476375"/>
          <p14:tracePt t="17993" x="3354388" y="1476375"/>
          <p14:tracePt t="18003" x="3319463" y="1476375"/>
          <p14:tracePt t="18009" x="3292475" y="1476375"/>
          <p14:tracePt t="18021" x="3275013" y="1485900"/>
          <p14:tracePt t="18026" x="3249613" y="1485900"/>
          <p14:tracePt t="18033" x="3232150" y="1485900"/>
          <p14:tracePt t="18043" x="3214688" y="1493838"/>
          <p14:tracePt t="18058" x="3205163" y="1493838"/>
          <p14:tracePt t="18075" x="3197225" y="1493838"/>
          <p14:tracePt t="18212" x="3187700" y="1493838"/>
          <p14:tracePt t="18239" x="3179763" y="1503363"/>
          <p14:tracePt t="18254" x="3170238" y="1520825"/>
          <p14:tracePt t="18261" x="3162300" y="1528763"/>
          <p14:tracePt t="18269" x="3162300" y="1538288"/>
          <p14:tracePt t="18278" x="3152775" y="1555750"/>
          <p14:tracePt t="18288" x="3144838" y="1563688"/>
          <p14:tracePt t="18292" x="3135313" y="1581150"/>
          <p14:tracePt t="18301" x="3127375" y="1608138"/>
          <p14:tracePt t="18310" x="3127375" y="1625600"/>
          <p14:tracePt t="18321" x="3117850" y="1651000"/>
          <p14:tracePt t="18325" x="3109913" y="1677988"/>
          <p14:tracePt t="18335" x="3109913" y="1695450"/>
          <p14:tracePt t="18341" x="3109913" y="1720850"/>
          <p14:tracePt t="18351" x="3109913" y="1755775"/>
          <p14:tracePt t="18357" x="3100388" y="1765300"/>
          <p14:tracePt t="18365" x="3100388" y="1790700"/>
          <p14:tracePt t="18375" x="3092450" y="1800225"/>
          <p14:tracePt t="18382" x="3092450" y="1817688"/>
          <p14:tracePt t="18388" x="3082925" y="1835150"/>
          <p14:tracePt t="18402" x="3082925" y="1860550"/>
          <p14:tracePt t="18408" x="3074988" y="1878013"/>
          <p14:tracePt t="18413" x="3074988" y="1895475"/>
          <p14:tracePt t="18420" x="3057525" y="1922463"/>
          <p14:tracePt t="18434" x="3057525" y="1947863"/>
          <p14:tracePt t="18440" x="3057525" y="1974850"/>
          <p14:tracePt t="18445" x="3057525" y="2000250"/>
          <p14:tracePt t="18453" x="3057525" y="2017713"/>
          <p14:tracePt t="18462" x="3057525" y="2052638"/>
          <p14:tracePt t="18472" x="3057525" y="2087563"/>
          <p14:tracePt t="18477" x="3048000" y="2132013"/>
          <p14:tracePt t="18485" x="3048000" y="2149475"/>
          <p14:tracePt t="18493" x="3048000" y="2184400"/>
          <p14:tracePt t="18500" x="3048000" y="2209800"/>
          <p14:tracePt t="18509" x="3048000" y="2244725"/>
          <p14:tracePt t="18517" x="3048000" y="2262188"/>
          <p14:tracePt t="18525" x="3048000" y="2289175"/>
          <p14:tracePt t="18533" x="3048000" y="2306638"/>
          <p14:tracePt t="18540" x="3057525" y="2324100"/>
          <p14:tracePt t="18549" x="3057525" y="2341563"/>
          <p14:tracePt t="18556" x="3057525" y="2359025"/>
          <p14:tracePt t="18566" x="3065463" y="2376488"/>
          <p14:tracePt t="18573" x="3065463" y="2384425"/>
          <p14:tracePt t="18583" x="3065463" y="2401888"/>
          <p14:tracePt t="18598" x="3065463" y="2411413"/>
          <p14:tracePt t="18605" x="3074988" y="2428875"/>
          <p14:tracePt t="18616" x="3074988" y="2446338"/>
          <p14:tracePt t="18621" x="3074988" y="2454275"/>
          <p14:tracePt t="18629" x="3074988" y="2471738"/>
          <p14:tracePt t="18637" x="3074988" y="2489200"/>
          <p14:tracePt t="18648" x="3082925" y="2506663"/>
          <p14:tracePt t="18654" x="3082925" y="2524125"/>
          <p14:tracePt t="18660" x="3082925" y="2533650"/>
          <p14:tracePt t="18669" x="3082925" y="2541588"/>
          <p14:tracePt t="18678" x="3092450" y="2551113"/>
          <p14:tracePt t="18685" x="3092450" y="2559050"/>
          <p14:tracePt t="18701" x="3092450" y="2568575"/>
          <p14:tracePt t="18710" x="3092450" y="2576513"/>
          <p14:tracePt t="18718" x="3092450" y="2586038"/>
          <p14:tracePt t="18735" x="3100388" y="2593975"/>
          <p14:tracePt t="18743" x="3100388" y="2620963"/>
          <p14:tracePt t="18749" x="3100388" y="2628900"/>
          <p14:tracePt t="18766" x="3109913" y="2646363"/>
          <p14:tracePt t="18772" x="3109913" y="2673350"/>
          <p14:tracePt t="18782" x="3127375" y="2690813"/>
          <p14:tracePt t="18788" x="3127375" y="2698750"/>
          <p14:tracePt t="18797" x="3127375" y="2708275"/>
          <p14:tracePt t="18804" x="3135313" y="2716213"/>
          <p14:tracePt t="18812" x="3135313" y="2725738"/>
          <p14:tracePt t="18832" x="3144838" y="2733675"/>
          <p14:tracePt t="18840" x="3144838" y="2743200"/>
          <p14:tracePt t="18846" x="3152775" y="2752725"/>
          <p14:tracePt t="18871" x="3162300" y="2760663"/>
          <p14:tracePt t="18888" x="3162300" y="2770188"/>
          <p14:tracePt t="18901" x="3162300" y="2778125"/>
          <p14:tracePt t="18967" x="3170238" y="2778125"/>
          <p14:tracePt t="18983" x="3170238" y="2787650"/>
          <p14:tracePt t="19000" x="3187700" y="2787650"/>
          <p14:tracePt t="19017" x="3197225" y="2787650"/>
          <p14:tracePt t="19028" x="3205163" y="2795588"/>
          <p14:tracePt t="19032" x="3214688" y="2795588"/>
          <p14:tracePt t="19040" x="3232150" y="2795588"/>
          <p14:tracePt t="19051" x="3257550" y="2795588"/>
          <p14:tracePt t="19057" x="3275013" y="2805113"/>
          <p14:tracePt t="19073" x="3292475" y="2805113"/>
          <p14:tracePt t="19082" x="3309938" y="2813050"/>
          <p14:tracePt t="19088" x="3327400" y="2813050"/>
          <p14:tracePt t="19101" x="3336925" y="2813050"/>
          <p14:tracePt t="19107" x="3354388" y="2813050"/>
          <p14:tracePt t="19113" x="3371850" y="2813050"/>
          <p14:tracePt t="19120" x="3397250" y="2822575"/>
          <p14:tracePt t="19130" x="3432175" y="2822575"/>
          <p14:tracePt t="19136" x="3441700" y="2822575"/>
          <p14:tracePt t="19145" x="3449638" y="2822575"/>
          <p14:tracePt t="19153" x="3459163" y="2822575"/>
          <p14:tracePt t="19162" x="3467100" y="2822575"/>
          <p14:tracePt t="19168" x="3476625" y="2822575"/>
          <p14:tracePt t="19177" x="3484563" y="2822575"/>
          <p14:tracePt t="19185" x="3494088" y="2822575"/>
          <p14:tracePt t="19195" x="3502025" y="2822575"/>
          <p14:tracePt t="19201" x="3511550" y="2822575"/>
          <p14:tracePt t="19208" x="3529013" y="2822575"/>
          <p14:tracePt t="19225" x="3546475" y="2822575"/>
          <p14:tracePt t="19232" x="3554413" y="2822575"/>
          <p14:tracePt t="19240" x="3571875" y="2822575"/>
          <p14:tracePt t="19250" x="3581400" y="2822575"/>
          <p14:tracePt t="19259" x="3606800" y="2822575"/>
          <p14:tracePt t="19266" x="3616325" y="2822575"/>
          <p14:tracePt t="19273" x="3633788" y="2822575"/>
          <p14:tracePt t="19283" x="3641725" y="2822575"/>
          <p14:tracePt t="19291" x="3651250" y="2822575"/>
          <p14:tracePt t="19298" x="3659188" y="2822575"/>
          <p14:tracePt t="19316" x="3668713" y="2822575"/>
          <p14:tracePt t="19321" x="3676650" y="2822575"/>
          <p14:tracePt t="19339" x="3686175" y="2822575"/>
          <p14:tracePt t="19357" x="3694113" y="2822575"/>
          <p14:tracePt t="19368" x="3703638" y="2822575"/>
          <p14:tracePt t="19459" x="3711575" y="2822575"/>
          <p14:tracePt t="19486" x="3729038" y="2822575"/>
          <p14:tracePt t="19501" x="3738563" y="2822575"/>
          <p14:tracePt t="19509" x="3763963" y="2813050"/>
          <p14:tracePt t="19518" x="3773488" y="2813050"/>
          <p14:tracePt t="19525" x="3781425" y="2813050"/>
          <p14:tracePt t="19534" x="3790950" y="2805113"/>
          <p14:tracePt t="19549" x="3798888" y="2795588"/>
          <p14:tracePt t="19558" x="3808413" y="2787650"/>
          <p14:tracePt t="19565" x="3816350" y="2770188"/>
          <p14:tracePt t="19574" x="3816350" y="2760663"/>
          <p14:tracePt t="19583" x="3825875" y="2752725"/>
          <p14:tracePt t="19591" x="3833813" y="2733675"/>
          <p14:tracePt t="19598" x="3843338" y="2698750"/>
          <p14:tracePt t="19605" x="3843338" y="2673350"/>
          <p14:tracePt t="19616" x="3851275" y="2655888"/>
          <p14:tracePt t="19622" x="3851275" y="2620963"/>
          <p14:tracePt t="19630" x="3860800" y="2586038"/>
          <p14:tracePt t="19637" x="3868738" y="2541588"/>
          <p14:tracePt t="19645" x="3868738" y="2524125"/>
          <p14:tracePt t="19654" x="3868738" y="2498725"/>
          <p14:tracePt t="19660" x="3868738" y="2471738"/>
          <p14:tracePt t="19668" x="3868738" y="2446338"/>
          <p14:tracePt t="19679" x="3860800" y="2436813"/>
          <p14:tracePt t="19688" x="3860800" y="2411413"/>
          <p14:tracePt t="19693" x="3860800" y="2384425"/>
          <p14:tracePt t="19702" x="3860800" y="2349500"/>
          <p14:tracePt t="19711" x="3860800" y="2332038"/>
          <p14:tracePt t="19721" x="3860800" y="2306638"/>
          <p14:tracePt t="19725" x="3860800" y="2289175"/>
          <p14:tracePt t="19734" x="3851275" y="2262188"/>
          <p14:tracePt t="19744" x="3851275" y="2244725"/>
          <p14:tracePt t="19749" x="3843338" y="2192338"/>
          <p14:tracePt t="19756" x="3833813" y="2166938"/>
          <p14:tracePt t="19766" x="3825875" y="2149475"/>
          <p14:tracePt t="19775" x="3825875" y="2122488"/>
          <p14:tracePt t="19782" x="3825875" y="2097088"/>
          <p14:tracePt t="19788" x="3825875" y="2070100"/>
          <p14:tracePt t="19800" x="3825875" y="2035175"/>
          <p14:tracePt t="19805" x="3825875" y="2017713"/>
          <p14:tracePt t="19815" x="3825875" y="2000250"/>
          <p14:tracePt t="19821" x="3825875" y="1974850"/>
          <p14:tracePt t="19832" x="3825875" y="1947863"/>
          <p14:tracePt t="19838" x="3825875" y="1930400"/>
          <p14:tracePt t="19845" x="3825875" y="1922463"/>
          <p14:tracePt t="19854" x="3825875" y="1895475"/>
          <p14:tracePt t="19861" x="3825875" y="1870075"/>
          <p14:tracePt t="19869" x="3825875" y="1843088"/>
          <p14:tracePt t="19876" x="3825875" y="1825625"/>
          <p14:tracePt t="19886" x="3825875" y="1817688"/>
          <p14:tracePt t="19902" x="3825875" y="1765300"/>
          <p14:tracePt t="19915" x="3825875" y="1755775"/>
          <p14:tracePt t="19918" x="3825875" y="1730375"/>
          <p14:tracePt t="19924" x="3825875" y="1703388"/>
          <p14:tracePt t="19937" x="3825875" y="1685925"/>
          <p14:tracePt t="19941" x="3825875" y="1668463"/>
          <p14:tracePt t="19949" x="3825875" y="1643063"/>
          <p14:tracePt t="19957" x="3825875" y="1625600"/>
          <p14:tracePt t="19966" x="3825875" y="1598613"/>
          <p14:tracePt t="19975" x="3825875" y="1581150"/>
          <p14:tracePt t="19983" x="3833813" y="1573213"/>
          <p14:tracePt t="19989" x="3833813" y="1563688"/>
          <p14:tracePt t="19999" x="3833813" y="1555750"/>
          <p14:tracePt t="20026" x="3833813" y="1546225"/>
          <p14:tracePt t="20253" x="3825875" y="1546225"/>
          <p14:tracePt t="20261" x="3808413" y="1546225"/>
          <p14:tracePt t="20269" x="3781425" y="1546225"/>
          <p14:tracePt t="20279" x="3763963" y="1546225"/>
          <p14:tracePt t="20285" x="3746500" y="1546225"/>
          <p14:tracePt t="20293" x="3721100" y="1546225"/>
          <p14:tracePt t="20301" x="3686175" y="1546225"/>
          <p14:tracePt t="20311" x="3641725" y="1546225"/>
          <p14:tracePt t="20318" x="3598863" y="1546225"/>
          <p14:tracePt t="20325" x="3571875" y="1546225"/>
          <p14:tracePt t="20334" x="3546475" y="1546225"/>
          <p14:tracePt t="20342" x="3519488" y="1546225"/>
          <p14:tracePt t="20349" x="3511550" y="1546225"/>
          <p14:tracePt t="20357" x="3494088" y="1546225"/>
          <p14:tracePt t="20366" x="3476625" y="1546225"/>
          <p14:tracePt t="20373" x="3459163" y="1546225"/>
          <p14:tracePt t="20380" x="3424238" y="1546225"/>
          <p14:tracePt t="20391" x="3397250" y="1546225"/>
          <p14:tracePt t="20396" x="3371850" y="1538288"/>
          <p14:tracePt t="20406" x="3354388" y="1538288"/>
          <p14:tracePt t="20413" x="3344863" y="1528763"/>
          <p14:tracePt t="20424" x="3336925" y="1528763"/>
          <p14:tracePt t="20520" x="3327400" y="1528763"/>
          <p14:tracePt t="20558" x="3309938" y="1528763"/>
          <p14:tracePt t="20574" x="3302000" y="1528763"/>
          <p14:tracePt t="20602" x="3292475" y="1528763"/>
          <p14:tracePt t="20608" x="3284538" y="1528763"/>
          <p14:tracePt t="20616" x="3275013" y="1528763"/>
          <p14:tracePt t="20626" x="3240088" y="1563688"/>
          <p14:tracePt t="20633" x="3222625" y="1581150"/>
          <p14:tracePt t="20643" x="3205163" y="1598613"/>
          <p14:tracePt t="20650" x="3179763" y="1625600"/>
          <p14:tracePt t="20659" x="3170238" y="1643063"/>
          <p14:tracePt t="20665" x="3152775" y="1660525"/>
          <p14:tracePt t="20675" x="3152775" y="1685925"/>
          <p14:tracePt t="20682" x="3152775" y="1730375"/>
          <p14:tracePt t="20688" x="3144838" y="1755775"/>
          <p14:tracePt t="20697" x="3135313" y="1790700"/>
          <p14:tracePt t="20706" x="3127375" y="1817688"/>
          <p14:tracePt t="20715" x="3117850" y="1878013"/>
          <p14:tracePt t="20723" x="3117850" y="1922463"/>
          <p14:tracePt t="20729" x="3109913" y="1974850"/>
          <p14:tracePt t="20739" x="3109913" y="2009775"/>
          <p14:tracePt t="20744" x="3109913" y="2062163"/>
          <p14:tracePt t="20754" x="3109913" y="2079625"/>
          <p14:tracePt t="20763" x="3109913" y="2114550"/>
          <p14:tracePt t="20769" x="3109913" y="2139950"/>
          <p14:tracePt t="20777" x="3117850" y="2184400"/>
          <p14:tracePt t="20787" x="3117850" y="2192338"/>
          <p14:tracePt t="20794" x="3135313" y="2201863"/>
          <p14:tracePt t="20802" x="3135313" y="2219325"/>
          <p14:tracePt t="20810" x="3135313" y="2236788"/>
          <p14:tracePt t="20819" x="3135313" y="2254250"/>
          <p14:tracePt t="20825" x="3135313" y="2271713"/>
          <p14:tracePt t="20833" x="3135313" y="2279650"/>
          <p14:tracePt t="20842" x="3144838" y="2297113"/>
          <p14:tracePt t="20850" x="3144838" y="2314575"/>
          <p14:tracePt t="20858" x="3152775" y="2314575"/>
          <p14:tracePt t="20864" x="3152775" y="2332038"/>
          <p14:tracePt t="20874" x="3152775" y="2349500"/>
          <p14:tracePt t="20891" x="3162300" y="2366963"/>
          <p14:tracePt t="20897" x="3162300" y="2376488"/>
          <p14:tracePt t="20907" x="3170238" y="2393950"/>
          <p14:tracePt t="20914" x="3170238" y="2401888"/>
          <p14:tracePt t="20923" x="3179763" y="2419350"/>
          <p14:tracePt t="20934" x="3179763" y="2436813"/>
          <p14:tracePt t="20939" x="3187700" y="2454275"/>
          <p14:tracePt t="20946" x="3197225" y="2463800"/>
          <p14:tracePt t="20957" x="3197225" y="2481263"/>
          <p14:tracePt t="20962" x="3205163" y="2498725"/>
          <p14:tracePt t="20977" x="3214688" y="2516188"/>
          <p14:tracePt t="20985" x="3214688" y="2541588"/>
          <p14:tracePt t="20996" x="3222625" y="2551113"/>
          <p14:tracePt t="21000" x="3232150" y="2551113"/>
          <p14:tracePt t="21009" x="3232150" y="2576513"/>
          <p14:tracePt t="21017" x="3232150" y="2586038"/>
          <p14:tracePt t="21026" x="3232150" y="2603500"/>
          <p14:tracePt t="21033" x="3240088" y="2611438"/>
          <p14:tracePt t="21041" x="3249613" y="2620963"/>
          <p14:tracePt t="21049" x="3249613" y="2638425"/>
          <p14:tracePt t="21058" x="3249613" y="2646363"/>
          <p14:tracePt t="21065" x="3249613" y="2655888"/>
          <p14:tracePt t="21081" x="3249613" y="2663825"/>
          <p14:tracePt t="21108" x="3249613" y="2673350"/>
          <p14:tracePt t="21158" x="3249613" y="2681288"/>
          <p14:tracePt t="21243" x="3249613" y="2690813"/>
          <p14:tracePt t="21262" x="3257550" y="2690813"/>
          <p14:tracePt t="22894" x="3257550" y="2681288"/>
          <p14:tracePt t="22902" x="3257550" y="2673350"/>
          <p14:tracePt t="22920" x="3257550" y="2663825"/>
          <p14:tracePt t="22934" x="3257550" y="2655888"/>
          <p14:tracePt t="22941" x="3257550" y="2646363"/>
          <p14:tracePt t="23029" x="3257550" y="2638425"/>
          <p14:tracePt t="23144" x="3257550" y="2646363"/>
          <p14:tracePt t="23152" x="3267075" y="2646363"/>
          <p14:tracePt t="23175" x="3284538" y="2646363"/>
          <p14:tracePt t="23192" x="3302000" y="2646363"/>
          <p14:tracePt t="23200" x="3309938" y="2646363"/>
          <p14:tracePt t="23208" x="3319463" y="2638425"/>
          <p14:tracePt t="23217" x="3336925" y="2638425"/>
          <p14:tracePt t="23226" x="3354388" y="2638425"/>
          <p14:tracePt t="23233" x="3379788" y="2628900"/>
          <p14:tracePt t="23240" x="3389313" y="2628900"/>
          <p14:tracePt t="23250" x="3414713" y="2628900"/>
          <p14:tracePt t="23258" x="3432175" y="2628900"/>
          <p14:tracePt t="23266" x="3476625" y="2620963"/>
          <p14:tracePt t="23272" x="3519488" y="2611438"/>
          <p14:tracePt t="23283" x="3589338" y="2593975"/>
          <p14:tracePt t="23291" x="3651250" y="2576513"/>
          <p14:tracePt t="23297" x="3738563" y="2533650"/>
          <p14:tracePt t="23303" x="3798888" y="2506663"/>
          <p14:tracePt t="23315" x="3886200" y="2463800"/>
          <p14:tracePt t="23322" x="3948113" y="2428875"/>
          <p14:tracePt t="23329" x="4008438" y="2393950"/>
          <p14:tracePt t="23338" x="4043363" y="2359025"/>
          <p14:tracePt t="23345" x="4078288" y="2324100"/>
          <p14:tracePt t="23353" x="4087813" y="2306638"/>
          <p14:tracePt t="23362" x="4105275" y="2289175"/>
          <p14:tracePt t="23373" x="4105275" y="2271713"/>
          <p14:tracePt t="23376" x="4105275" y="2254250"/>
          <p14:tracePt t="23384" x="4105275" y="2244725"/>
          <p14:tracePt t="23400" x="4105275" y="2236788"/>
          <p14:tracePt t="23408" x="4105275" y="2227263"/>
          <p14:tracePt t="23425" x="4105275" y="2219325"/>
          <p14:tracePt t="23432" x="4113213" y="2201863"/>
          <p14:tracePt t="23439" x="4122738" y="2184400"/>
          <p14:tracePt t="23448" x="4130675" y="2157413"/>
          <p14:tracePt t="23458" x="4157663" y="2122488"/>
          <p14:tracePt t="23465" x="4192588" y="2062163"/>
          <p14:tracePt t="23472" x="4210050" y="2035175"/>
          <p14:tracePt t="23484" x="4217988" y="1992313"/>
          <p14:tracePt t="23491" x="4227513" y="1982788"/>
          <p14:tracePt t="23497" x="4227513" y="1965325"/>
          <p14:tracePt t="23504" x="4227513" y="1957388"/>
          <p14:tracePt t="23515" x="4227513" y="1947863"/>
          <p14:tracePt t="23523" x="4227513" y="1939925"/>
          <p14:tracePt t="23611" x="4227513" y="1930400"/>
          <p14:tracePt t="23628" x="4227513" y="1922463"/>
          <p14:tracePt t="23652" x="4217988" y="1912938"/>
          <p14:tracePt t="23661" x="4217988" y="1905000"/>
          <p14:tracePt t="23688" x="4210050" y="1895475"/>
          <p14:tracePt t="23697" x="4210050" y="1887538"/>
          <p14:tracePt t="23703" x="4200525" y="1878013"/>
          <p14:tracePt t="23719" x="4200525" y="1870075"/>
          <p14:tracePt t="23727" x="4192588" y="1860550"/>
          <p14:tracePt t="23735" x="4183063" y="1860550"/>
          <p14:tracePt t="23836" x="4183063" y="1852613"/>
          <p14:tracePt t="23838" x="4183063" y="1843088"/>
          <p14:tracePt t="23847" x="4192588" y="1843088"/>
          <p14:tracePt t="23866" x="4210050" y="1825625"/>
          <p14:tracePt t="23873" x="4270375" y="1782763"/>
          <p14:tracePt t="23886" x="4349750" y="1747838"/>
          <p14:tracePt t="23891" x="4454525" y="1685925"/>
          <p14:tracePt t="23898" x="4594225" y="1616075"/>
          <p14:tracePt t="23906" x="4776788" y="1528763"/>
          <p14:tracePt t="23918" x="4899025" y="1468438"/>
          <p14:tracePt t="23925" x="5038725" y="1406525"/>
          <p14:tracePt t="23930" x="5153025" y="1344613"/>
          <p14:tracePt t="23939" x="5265738" y="1284288"/>
          <p14:tracePt t="23947" x="5335588" y="1231900"/>
          <p14:tracePt t="23954" x="5414963" y="1187450"/>
          <p14:tracePt t="23962" x="5467350" y="1162050"/>
          <p14:tracePt t="23969" x="5510213" y="1127125"/>
          <p14:tracePt t="23978" x="5537200" y="1109663"/>
          <p14:tracePt t="23988" x="5580063" y="1082675"/>
          <p14:tracePt t="23993" x="5614988" y="1065213"/>
          <p14:tracePt t="24003" x="5649913" y="1030288"/>
          <p14:tracePt t="24009" x="5684838" y="1004888"/>
          <p14:tracePt t="24017" x="5754688" y="960438"/>
          <p14:tracePt t="24026" x="5772150" y="942975"/>
          <p14:tracePt t="24036" x="5799138" y="925513"/>
          <p14:tracePt t="24041" x="5816600" y="917575"/>
          <p14:tracePt t="24049" x="5824538" y="908050"/>
          <p14:tracePt t="24058" x="5842000" y="900113"/>
          <p14:tracePt t="24066" x="5842000" y="890588"/>
          <p14:tracePt t="24073" x="5851525" y="873125"/>
          <p14:tracePt t="24083" x="5886450" y="855663"/>
          <p14:tracePt t="24091" x="5921375" y="830263"/>
          <p14:tracePt t="24098" x="5964238" y="795338"/>
          <p14:tracePt t="24106" x="6034088" y="760413"/>
          <p14:tracePt t="24113" x="6069013" y="725488"/>
          <p14:tracePt t="24121" x="6140450" y="663575"/>
          <p14:tracePt t="24133" x="6183313" y="638175"/>
          <p14:tracePt t="24139" x="6210300" y="603250"/>
          <p14:tracePt t="24145" x="6227763" y="593725"/>
          <p14:tracePt t="24154" x="6227763" y="585788"/>
          <p14:tracePt t="24165" x="6227763" y="576263"/>
          <p14:tracePt t="24249" x="6218238" y="576263"/>
          <p14:tracePt t="24257" x="6210300" y="576263"/>
          <p14:tracePt t="24265" x="6175375" y="585788"/>
          <p14:tracePt t="24273" x="6148388" y="593725"/>
          <p14:tracePt t="24281" x="6122988" y="603250"/>
          <p14:tracePt t="24288" x="6096000" y="611188"/>
          <p14:tracePt t="24300" x="6051550" y="628650"/>
          <p14:tracePt t="24307" x="6016625" y="646113"/>
          <p14:tracePt t="24313" x="5991225" y="655638"/>
          <p14:tracePt t="24320" x="5921375" y="690563"/>
          <p14:tracePt t="24329" x="5886450" y="708025"/>
          <p14:tracePt t="24335" x="5834063" y="725488"/>
          <p14:tracePt t="24346" x="5781675" y="750888"/>
          <p14:tracePt t="24352" x="5719763" y="777875"/>
          <p14:tracePt t="24364" x="5659438" y="812800"/>
          <p14:tracePt t="24369" x="5589588" y="865188"/>
          <p14:tracePt t="24376" x="5537200" y="890588"/>
          <p14:tracePt t="24384" x="5414963" y="942975"/>
          <p14:tracePt t="24394" x="5362575" y="960438"/>
          <p14:tracePt t="24401" x="5335588" y="987425"/>
          <p14:tracePt t="24409" x="5300663" y="995363"/>
          <p14:tracePt t="24418" x="5275263" y="1004888"/>
          <p14:tracePt t="24425" x="5265738" y="1004888"/>
          <p14:tracePt t="24433" x="5257800" y="1004888"/>
          <p14:tracePt t="24440" x="5248275" y="1004888"/>
          <p14:tracePt t="24455" x="5240338" y="1012825"/>
          <p14:tracePt t="24464" x="5240338" y="1022350"/>
          <p14:tracePt t="24472" x="5230813" y="1022350"/>
          <p14:tracePt t="24488" x="5213350" y="1022350"/>
          <p14:tracePt t="24498" x="5213350" y="1030288"/>
          <p14:tracePt t="24504" x="5205413" y="1030288"/>
          <p14:tracePt t="24515" x="5195888" y="1030288"/>
          <p14:tracePt t="24560" x="5205413" y="1030288"/>
          <p14:tracePt t="24567" x="5240338" y="1022350"/>
          <p14:tracePt t="24576" x="5283200" y="987425"/>
          <p14:tracePt t="24583" x="5370513" y="942975"/>
          <p14:tracePt t="24591" x="5449888" y="890588"/>
          <p14:tracePt t="24600" x="5545138" y="820738"/>
          <p14:tracePt t="24610" x="5614988" y="777875"/>
          <p14:tracePt t="24616" x="5702300" y="715963"/>
          <p14:tracePt t="24625" x="5746750" y="698500"/>
          <p14:tracePt t="24634" x="5789613" y="663575"/>
          <p14:tracePt t="24641" x="5807075" y="655638"/>
          <p14:tracePt t="24647" x="5816600" y="646113"/>
          <p14:tracePt t="24657" x="5824538" y="646113"/>
          <p14:tracePt t="24771" x="5789613" y="646113"/>
          <p14:tracePt t="24781" x="5729288" y="663575"/>
          <p14:tracePt t="24786" x="5659438" y="698500"/>
          <p14:tracePt t="24799" x="5589588" y="725488"/>
          <p14:tracePt t="24803" x="5527675" y="742950"/>
          <p14:tracePt t="24812" x="5475288" y="742950"/>
          <p14:tracePt t="24820" x="5449888" y="750888"/>
          <p14:tracePt t="24829" x="5440363" y="760413"/>
          <p14:tracePt t="24834" x="5440363" y="768350"/>
          <p14:tracePt t="24903" x="5440363" y="760413"/>
          <p14:tracePt t="24907" x="5449888" y="760413"/>
          <p14:tracePt t="24915" x="5467350" y="750888"/>
          <p14:tracePt t="24923" x="5492750" y="733425"/>
          <p14:tracePt t="24931" x="5527675" y="725488"/>
          <p14:tracePt t="24941" x="5572125" y="725488"/>
          <p14:tracePt t="24951" x="5580063" y="715963"/>
          <p14:tracePt t="24956" x="5589588" y="708025"/>
          <p14:tracePt t="25140" x="5580063" y="708025"/>
          <p14:tracePt t="25148" x="5572125" y="708025"/>
          <p14:tracePt t="25255" x="5580063" y="708025"/>
          <p14:tracePt t="25380" x="5572125" y="715963"/>
          <p14:tracePt t="25388" x="5562600" y="715963"/>
          <p14:tracePt t="25396" x="5545138" y="725488"/>
          <p14:tracePt t="25406" x="5537200" y="725488"/>
          <p14:tracePt t="25512" x="5545138" y="725488"/>
          <p14:tracePt t="26072" x="5545138" y="733425"/>
          <p14:tracePt t="26078" x="5545138" y="742950"/>
          <p14:tracePt t="26120" x="5545138" y="760413"/>
          <p14:tracePt t="26129" x="5545138" y="768350"/>
          <p14:tracePt t="26138" x="5537200" y="768350"/>
          <p14:tracePt t="26145" x="5537200" y="777875"/>
          <p14:tracePt t="26155" x="5527675" y="785813"/>
          <p14:tracePt t="26272" x="5519738" y="795338"/>
          <p14:tracePt t="26280" x="5484813" y="830263"/>
          <p14:tracePt t="26288" x="5467350" y="890588"/>
          <p14:tracePt t="26300" x="5440363" y="942975"/>
          <p14:tracePt t="26305" x="5405438" y="995363"/>
          <p14:tracePt t="26316" x="5370513" y="1057275"/>
          <p14:tracePt t="26321" x="5327650" y="1144588"/>
          <p14:tracePt t="26329" x="5275263" y="1222375"/>
          <p14:tracePt t="26337" x="5222875" y="1309688"/>
          <p14:tracePt t="26344" x="5170488" y="1381125"/>
          <p14:tracePt t="26352" x="5091113" y="1485900"/>
          <p14:tracePt t="26362" x="5030788" y="1563688"/>
          <p14:tracePt t="26370" x="4960938" y="1633538"/>
          <p14:tracePt t="26376" x="4916488" y="1695450"/>
          <p14:tracePt t="26384" x="4881563" y="1712913"/>
          <p14:tracePt t="26393" x="4838700" y="1755775"/>
          <p14:tracePt t="26401" x="4803775" y="1800225"/>
          <p14:tracePt t="26410" x="4768850" y="1835150"/>
          <p14:tracePt t="26417" x="4716463" y="1887538"/>
          <p14:tracePt t="26425" x="4664075" y="1930400"/>
          <p14:tracePt t="26433" x="4584700" y="2009775"/>
          <p14:tracePt t="26442" x="4514850" y="2062163"/>
          <p14:tracePt t="26450" x="4419600" y="2132013"/>
          <p14:tracePt t="26456" x="4340225" y="2201863"/>
          <p14:tracePt t="26465" x="4252913" y="2262188"/>
          <p14:tracePt t="26474" x="4210050" y="2306638"/>
          <p14:tracePt t="26482" x="4148138" y="2366963"/>
          <p14:tracePt t="26488" x="4140200" y="2384425"/>
          <p14:tracePt t="26736" x="4140200" y="2419350"/>
          <p14:tracePt t="26745" x="4157663" y="2428875"/>
          <p14:tracePt t="26751" x="4165600" y="2463800"/>
          <p14:tracePt t="26762" x="4183063" y="2481263"/>
          <p14:tracePt t="26769" x="4200525" y="2506663"/>
          <p14:tracePt t="26776" x="4227513" y="2551113"/>
          <p14:tracePt t="26783" x="4235450" y="2559050"/>
          <p14:tracePt t="26794" x="4252913" y="2586038"/>
          <p14:tracePt t="26800" x="4262438" y="2620963"/>
          <p14:tracePt t="26809" x="4270375" y="2646363"/>
          <p14:tracePt t="26815" x="4279900" y="2681288"/>
          <p14:tracePt t="26828" x="4287838" y="2708275"/>
          <p14:tracePt t="26833" x="4297363" y="2733675"/>
          <p14:tracePt t="26840" x="4305300" y="2778125"/>
          <p14:tracePt t="26847" x="4314825" y="2805113"/>
          <p14:tracePt t="26856" x="4322763" y="2857500"/>
          <p14:tracePt t="26864" x="4332288" y="2874963"/>
          <p14:tracePt t="26873" x="4340225" y="2892425"/>
          <p14:tracePt t="26879" x="4340225" y="2900363"/>
          <p14:tracePt t="26890" x="4340225" y="2927350"/>
          <p14:tracePt t="26897" x="4340225" y="2952750"/>
          <p14:tracePt t="26907" x="4340225" y="2970213"/>
          <p14:tracePt t="26911" x="4340225" y="3005138"/>
          <p14:tracePt t="26922" x="4340225" y="3032125"/>
          <p14:tracePt t="26928" x="4340225" y="3057525"/>
          <p14:tracePt t="26936" x="4340225" y="3084513"/>
          <p14:tracePt t="26943" x="4340225" y="3119438"/>
          <p14:tracePt t="26953" x="4332288" y="3144838"/>
          <p14:tracePt t="26962" x="4322763" y="3162300"/>
          <p14:tracePt t="26968" x="4314825" y="3171825"/>
          <p14:tracePt t="26976" x="4287838" y="3206750"/>
          <p14:tracePt t="26984" x="4252913" y="3224213"/>
          <p14:tracePt t="26992" x="4235450" y="3241675"/>
          <p14:tracePt t="26999" x="4227513" y="3241675"/>
          <p14:tracePt t="27008" x="4200525" y="3259138"/>
          <p14:tracePt t="27018" x="4183063" y="3259138"/>
          <p14:tracePt t="27024" x="4165600" y="3267075"/>
          <p14:tracePt t="27032" x="4148138" y="3284538"/>
          <p14:tracePt t="27041" x="4105275" y="3311525"/>
          <p14:tracePt t="27047" x="4070350" y="3311525"/>
          <p14:tracePt t="27056" x="4017963" y="3328988"/>
          <p14:tracePt t="27063" x="3973513" y="3336925"/>
          <p14:tracePt t="27072" x="3913188" y="3346450"/>
          <p14:tracePt t="27079" x="3868738" y="3363913"/>
          <p14:tracePt t="27089" x="3825875" y="3371850"/>
          <p14:tracePt t="27095" x="3798888" y="3381375"/>
          <p14:tracePt t="27107" x="3756025" y="3389313"/>
          <p14:tracePt t="27112" x="3738563" y="3398838"/>
          <p14:tracePt t="27120" x="3703638" y="3406775"/>
          <p14:tracePt t="27127" x="3686175" y="3416300"/>
          <p14:tracePt t="27135" x="3659188" y="3433763"/>
          <p14:tracePt t="27144" x="3633788" y="3433763"/>
          <p14:tracePt t="27153" x="3616325" y="3441700"/>
          <p14:tracePt t="27162" x="3589338" y="3441700"/>
          <p14:tracePt t="27167" x="3571875" y="3451225"/>
          <p14:tracePt t="27175" x="3563938" y="3451225"/>
          <p14:tracePt t="27186" x="3546475" y="3451225"/>
          <p14:tracePt t="27192" x="3529013" y="3451225"/>
          <p14:tracePt t="27199" x="3502025" y="3459163"/>
          <p14:tracePt t="27208" x="3476625" y="3468688"/>
          <p14:tracePt t="27217" x="3449638" y="3476625"/>
          <p14:tracePt t="27225" x="3406775" y="3494088"/>
          <p14:tracePt t="27231" x="3371850" y="3494088"/>
          <p14:tracePt t="27241" x="3354388" y="3503613"/>
          <p14:tracePt t="27249" x="3336925" y="3511550"/>
          <p14:tracePt t="27256" x="3309938" y="3521075"/>
          <p14:tracePt t="27263" x="3257550" y="3529013"/>
          <p14:tracePt t="27274" x="3240088" y="3529013"/>
          <p14:tracePt t="27282" x="3222625" y="3538538"/>
          <p14:tracePt t="27288" x="3205163" y="3546475"/>
          <p14:tracePt t="27294" x="3187700" y="3546475"/>
          <p14:tracePt t="27364" x="3179763" y="3546475"/>
          <p14:tracePt t="27375" x="3152775" y="3538538"/>
          <p14:tracePt t="27385" x="3135313" y="3538538"/>
          <p14:tracePt t="27394" x="3127375" y="3538538"/>
          <p14:tracePt t="27400" x="3117850" y="3538538"/>
          <p14:tracePt t="27408" x="3109913" y="3538538"/>
          <p14:tracePt t="27415" x="3100388" y="3538538"/>
          <p14:tracePt t="27496" x="3117850" y="3538538"/>
          <p14:tracePt t="27505" x="3127375" y="3538538"/>
          <p14:tracePt t="27513" x="3152775" y="3538538"/>
          <p14:tracePt t="27523" x="3214688" y="3538538"/>
          <p14:tracePt t="27528" x="3267075" y="3521075"/>
          <p14:tracePt t="27536" x="3327400" y="3511550"/>
          <p14:tracePt t="27544" x="3371850" y="3503613"/>
          <p14:tracePt t="27553" x="3414713" y="3494088"/>
          <p14:tracePt t="27560" x="3441700" y="3494088"/>
          <p14:tracePt t="27568" x="3494088" y="3476625"/>
          <p14:tracePt t="27576" x="3519488" y="3476625"/>
          <p14:tracePt t="27585" x="3571875" y="3476625"/>
          <p14:tracePt t="27592" x="3598863" y="3476625"/>
          <p14:tracePt t="27601" x="3633788" y="3476625"/>
          <p14:tracePt t="27608" x="3668713" y="3476625"/>
          <p14:tracePt t="27617" x="3694113" y="3476625"/>
          <p14:tracePt t="27624" x="3703638" y="3476625"/>
          <p14:tracePt t="27633" x="3711575" y="3476625"/>
          <p14:tracePt t="27640" x="3721100" y="3476625"/>
          <p14:tracePt t="27670" x="3729038" y="3476625"/>
          <p14:tracePt t="27678" x="3738563" y="3476625"/>
          <p14:tracePt t="27687" x="3746500" y="3476625"/>
          <p14:tracePt t="27696" x="3756025" y="3476625"/>
          <p14:tracePt t="27702" x="3781425" y="3476625"/>
          <p14:tracePt t="27710" x="3798888" y="3476625"/>
          <p14:tracePt t="27720" x="3816350" y="3476625"/>
          <p14:tracePt t="27733" x="3825875" y="3476625"/>
          <p14:tracePt t="27828" x="3808413" y="3476625"/>
          <p14:tracePt t="27835" x="3781425" y="3476625"/>
          <p14:tracePt t="27842" x="3756025" y="3476625"/>
          <p14:tracePt t="27853" x="3738563" y="3476625"/>
          <p14:tracePt t="27861" x="3703638" y="3476625"/>
          <p14:tracePt t="27868" x="3676650" y="3476625"/>
          <p14:tracePt t="27876" x="3641725" y="3476625"/>
          <p14:tracePt t="27884" x="3616325" y="3476625"/>
          <p14:tracePt t="27891" x="3581400" y="3476625"/>
          <p14:tracePt t="27899" x="3563938" y="3476625"/>
          <p14:tracePt t="27909" x="3546475" y="3468688"/>
          <p14:tracePt t="27917" x="3536950" y="3468688"/>
          <p14:tracePt t="27923" x="3529013" y="3468688"/>
          <p14:tracePt t="27931" x="3519488" y="3468688"/>
          <p14:tracePt t="27963" x="3511550" y="3468688"/>
          <p14:tracePt t="27972" x="3502025" y="3468688"/>
          <p14:tracePt t="27980" x="3494088" y="3468688"/>
          <p14:tracePt t="27996" x="3484563" y="3468688"/>
          <p14:tracePt t="28008" x="3467100" y="3468688"/>
          <p14:tracePt t="28013" x="3449638" y="3468688"/>
          <p14:tracePt t="28021" x="3441700" y="3468688"/>
          <p14:tracePt t="28121" x="3449638" y="3468688"/>
          <p14:tracePt t="28128" x="3467100" y="3468688"/>
          <p14:tracePt t="28136" x="3494088" y="3468688"/>
          <p14:tracePt t="28144" x="3529013" y="3468688"/>
          <p14:tracePt t="28152" x="3606800" y="3468688"/>
          <p14:tracePt t="28160" x="3651250" y="3468688"/>
          <p14:tracePt t="28170" x="3686175" y="3468688"/>
          <p14:tracePt t="28178" x="3729038" y="3468688"/>
          <p14:tracePt t="28183" x="3756025" y="3468688"/>
          <p14:tracePt t="28191" x="3790950" y="3468688"/>
          <p14:tracePt t="28201" x="3808413" y="3468688"/>
          <p14:tracePt t="28208" x="3833813" y="3459163"/>
          <p14:tracePt t="28216" x="3860800" y="3459163"/>
          <p14:tracePt t="28224" x="3878263" y="3459163"/>
          <p14:tracePt t="28232" x="3886200" y="3459163"/>
          <p14:tracePt t="28241" x="3895725" y="3459163"/>
          <p14:tracePt t="28248" x="3895725" y="3451225"/>
          <p14:tracePt t="28257" x="3903663" y="3451225"/>
          <p14:tracePt t="28600" x="3903663" y="3441700"/>
          <p14:tracePt t="28645" x="3903663" y="3433763"/>
          <p14:tracePt t="29634" x="3913188" y="3441700"/>
          <p14:tracePt t="29642" x="3921125" y="3451225"/>
          <p14:tracePt t="29650" x="3930650" y="3468688"/>
          <p14:tracePt t="29659" x="3948113" y="3486150"/>
          <p14:tracePt t="29665" x="3965575" y="3494088"/>
          <p14:tracePt t="29675" x="3990975" y="3511550"/>
          <p14:tracePt t="29684" x="4017963" y="3529013"/>
          <p14:tracePt t="29691" x="4035425" y="3546475"/>
          <p14:tracePt t="29697" x="4070350" y="3563938"/>
          <p14:tracePt t="29705" x="4095750" y="3581400"/>
          <p14:tracePt t="29713" x="4113213" y="3581400"/>
          <p14:tracePt t="29729" x="4130675" y="3590925"/>
          <p14:tracePt t="29742" x="4140200" y="3590925"/>
          <p14:tracePt t="29747" x="4148138" y="3608388"/>
          <p14:tracePt t="29775" x="4157663" y="3608388"/>
          <p14:tracePt t="29788" x="4157663" y="3616325"/>
          <p14:tracePt t="29797" x="4165600" y="3616325"/>
          <p14:tracePt t="29824" x="4165600" y="3625850"/>
          <p14:tracePt t="29847" x="4165600" y="3633788"/>
          <p14:tracePt t="29854" x="4165600" y="3643313"/>
          <p14:tracePt t="29861" x="4165600" y="3660775"/>
          <p14:tracePt t="29873" x="4165600" y="3668713"/>
          <p14:tracePt t="29879" x="4165600" y="3678238"/>
          <p14:tracePt t="29885" x="4140200" y="3695700"/>
          <p14:tracePt t="29893" x="4130675" y="3713163"/>
          <p14:tracePt t="29906" x="4105275" y="3738563"/>
          <p14:tracePt t="29912" x="4070350" y="3756025"/>
          <p14:tracePt t="29916" x="4017963" y="3773488"/>
          <p14:tracePt t="29924" x="3973513" y="3783013"/>
          <p14:tracePt t="29932" x="3913188" y="3790950"/>
          <p14:tracePt t="29941" x="3868738" y="3808413"/>
          <p14:tracePt t="29948" x="3790950" y="3825875"/>
          <p14:tracePt t="29958" x="3729038" y="3835400"/>
          <p14:tracePt t="29966" x="3659188" y="3843338"/>
          <p14:tracePt t="29974" x="3606800" y="3843338"/>
          <p14:tracePt t="29981" x="3571875" y="3852863"/>
          <p14:tracePt t="29991" x="3546475" y="3852863"/>
          <p14:tracePt t="29997" x="3536950" y="3852863"/>
          <p14:tracePt t="30006" x="3519488" y="3852863"/>
          <p14:tracePt t="30021" x="3511550" y="3852863"/>
          <p14:tracePt t="30031" x="3502025" y="3852863"/>
          <p14:tracePt t="30037" x="3476625" y="3852863"/>
          <p14:tracePt t="30044" x="3432175" y="3852863"/>
          <p14:tracePt t="30055" x="3389313" y="3852863"/>
          <p14:tracePt t="30060" x="3302000" y="3870325"/>
          <p14:tracePt t="30069" x="3232150" y="3878263"/>
          <p14:tracePt t="30076" x="3135313" y="3878263"/>
          <p14:tracePt t="30087" x="3057525" y="3878263"/>
          <p14:tracePt t="30092" x="2995613" y="3878263"/>
          <p14:tracePt t="30100" x="2943225" y="3878263"/>
          <p14:tracePt t="30109" x="2898775" y="3887788"/>
          <p14:tracePt t="30121" x="2890838" y="3895725"/>
          <p14:tracePt t="30125" x="2881313" y="3895725"/>
          <p14:tracePt t="30134" x="2873375" y="3895725"/>
          <p14:tracePt t="30235" x="2863850" y="3895725"/>
          <p14:tracePt t="30248" x="2846388" y="3913188"/>
          <p14:tracePt t="30256" x="2828925" y="3922713"/>
          <p14:tracePt t="30265" x="2811463" y="3930650"/>
          <p14:tracePt t="30283" x="2803525" y="3940175"/>
          <p14:tracePt t="30368" x="2820988" y="3948113"/>
          <p14:tracePt t="30376" x="2846388" y="3948113"/>
          <p14:tracePt t="30384" x="2873375" y="3948113"/>
          <p14:tracePt t="30392" x="2908300" y="3948113"/>
          <p14:tracePt t="30401" x="2933700" y="3957638"/>
          <p14:tracePt t="30408" x="2960688" y="3957638"/>
          <p14:tracePt t="30418" x="2968625" y="3957638"/>
          <p14:tracePt t="30424" x="2986088" y="3957638"/>
          <p14:tracePt t="30432" x="2995613" y="3957638"/>
          <p14:tracePt t="30452" x="3013075" y="3957638"/>
          <p14:tracePt t="30468" x="3021013" y="3957638"/>
          <p14:tracePt t="30483" x="3030538" y="3957638"/>
          <p14:tracePt t="30491" x="3038475" y="3957638"/>
          <p14:tracePt t="30500" x="3048000" y="3957638"/>
          <p14:tracePt t="30508" x="3057525" y="3957638"/>
          <p14:tracePt t="30534" x="3065463" y="3957638"/>
          <p14:tracePt t="30970" x="3074988" y="3957638"/>
          <p14:tracePt t="30979" x="3092450" y="3965575"/>
          <p14:tracePt t="30986" x="3109913" y="3975100"/>
          <p14:tracePt t="30994" x="3127375" y="3975100"/>
          <p14:tracePt t="31001" x="3152775" y="3992563"/>
          <p14:tracePt t="31009" x="3170238" y="4000500"/>
          <p14:tracePt t="31021" x="3187700" y="4017963"/>
          <p14:tracePt t="31029" x="3197225" y="4027488"/>
          <p14:tracePt t="31034" x="3205163" y="4027488"/>
          <p14:tracePt t="31041" x="3214688" y="4035425"/>
          <p14:tracePt t="31051" x="3222625" y="4035425"/>
          <p14:tracePt t="31062" x="3240088" y="4035425"/>
          <p14:tracePt t="31073" x="3249613" y="4044950"/>
          <p14:tracePt t="31082" x="3257550" y="4052888"/>
          <p14:tracePt t="31090" x="3267075" y="4052888"/>
          <p14:tracePt t="31097" x="3275013" y="4052888"/>
          <p14:tracePt t="31105" x="3275013" y="4062413"/>
          <p14:tracePt t="31113" x="3292475" y="4062413"/>
          <p14:tracePt t="31164" x="3302000" y="4062413"/>
          <p14:tracePt t="31180" x="3319463" y="4062413"/>
          <p14:tracePt t="31188" x="3336925" y="4062413"/>
          <p14:tracePt t="31195" x="3344863" y="4062413"/>
          <p14:tracePt t="31493" x="3362325" y="4062413"/>
          <p14:tracePt t="31498" x="3389313" y="4062413"/>
          <p14:tracePt t="31506" x="3414713" y="4070350"/>
          <p14:tracePt t="31515" x="3467100" y="4087813"/>
          <p14:tracePt t="31522" x="3511550" y="4087813"/>
          <p14:tracePt t="31531" x="3563938" y="4087813"/>
          <p14:tracePt t="31538" x="3606800" y="4087813"/>
          <p14:tracePt t="31547" x="3651250" y="4097338"/>
          <p14:tracePt t="31555" x="3676650" y="4097338"/>
          <p14:tracePt t="31563" x="3711575" y="4097338"/>
          <p14:tracePt t="31571" x="3729038" y="4097338"/>
          <p14:tracePt t="31580" x="3756025" y="4097338"/>
          <p14:tracePt t="31587" x="3773488" y="4097338"/>
          <p14:tracePt t="31603" x="3790950" y="4097338"/>
          <p14:tracePt t="31619" x="3798888" y="4097338"/>
          <p14:tracePt t="31915" x="3790950" y="4097338"/>
          <p14:tracePt t="31923" x="3781425" y="4097338"/>
          <p14:tracePt t="31930" x="3763963" y="4097338"/>
          <p14:tracePt t="31941" x="3756025" y="4087813"/>
          <p14:tracePt t="31946" x="3746500" y="4079875"/>
          <p14:tracePt t="31954" x="3721100" y="4062413"/>
          <p14:tracePt t="31962" x="3703638" y="4044950"/>
          <p14:tracePt t="31971" x="3686175" y="4017963"/>
          <p14:tracePt t="31978" x="3659188" y="4000500"/>
          <p14:tracePt t="31986" x="3651250" y="3983038"/>
          <p14:tracePt t="31995" x="3633788" y="3965575"/>
          <p14:tracePt t="32002" x="3633788" y="3948113"/>
          <p14:tracePt t="32010" x="3616325" y="3940175"/>
          <p14:tracePt t="32030" x="3606800" y="3922713"/>
          <p14:tracePt t="32036" x="3606800" y="3913188"/>
          <p14:tracePt t="32044" x="3598863" y="3905250"/>
          <p14:tracePt t="32050" x="3598863" y="3895725"/>
          <p14:tracePt t="32062" x="3589338" y="3887788"/>
          <p14:tracePt t="32067" x="3581400" y="3870325"/>
          <p14:tracePt t="32077" x="3571875" y="3860800"/>
          <p14:tracePt t="32082" x="3563938" y="3852863"/>
          <p14:tracePt t="32090" x="3563938" y="3843338"/>
          <p14:tracePt t="32099" x="3546475" y="3817938"/>
          <p14:tracePt t="32105" x="3529013" y="3800475"/>
          <p14:tracePt t="32114" x="3519488" y="3790950"/>
          <p14:tracePt t="32122" x="3519488" y="3773488"/>
          <p14:tracePt t="32132" x="3511550" y="3773488"/>
          <p14:tracePt t="32137" x="3511550" y="3765550"/>
          <p14:tracePt t="32146" x="3502025" y="3765550"/>
          <p14:tracePt t="32154" x="3494088" y="3748088"/>
          <p14:tracePt t="32171" x="3484563" y="3738563"/>
          <p14:tracePt t="32179" x="3484563" y="3730625"/>
          <p14:tracePt t="32186" x="3476625" y="3721100"/>
          <p14:tracePt t="32195" x="3476625" y="3703638"/>
          <p14:tracePt t="32202" x="3467100" y="3703638"/>
          <p14:tracePt t="32209" x="3467100" y="3686175"/>
          <p14:tracePt t="32228" x="3459163" y="3668713"/>
          <p14:tracePt t="32234" x="3449638" y="3660775"/>
          <p14:tracePt t="32243" x="3449638" y="3651250"/>
          <p14:tracePt t="32250" x="3441700" y="3643313"/>
          <p14:tracePt t="32260" x="3432175" y="3625850"/>
          <p14:tracePt t="32267" x="3432175" y="3616325"/>
          <p14:tracePt t="32275" x="3424238" y="3598863"/>
          <p14:tracePt t="32282" x="3414713" y="3573463"/>
          <p14:tracePt t="32295" x="3406775" y="3538538"/>
          <p14:tracePt t="32300" x="3389313" y="3529013"/>
          <p14:tracePt t="32307" x="3379788" y="3511550"/>
          <p14:tracePt t="32314" x="3371850" y="3494088"/>
          <p14:tracePt t="32322" x="3362325" y="3468688"/>
          <p14:tracePt t="32330" x="3354388" y="3441700"/>
          <p14:tracePt t="32337" x="3336925" y="3416300"/>
          <p14:tracePt t="32347" x="3327400" y="3406775"/>
          <p14:tracePt t="32356" x="3327400" y="3381375"/>
          <p14:tracePt t="32363" x="3309938" y="3354388"/>
          <p14:tracePt t="32370" x="3302000" y="3336925"/>
          <p14:tracePt t="32378" x="3302000" y="3328988"/>
          <p14:tracePt t="32385" x="3292475" y="3319463"/>
          <p14:tracePt t="32395" x="3292475" y="3302000"/>
          <p14:tracePt t="32402" x="3284538" y="3302000"/>
          <p14:tracePt t="32412" x="3284538" y="3284538"/>
          <p14:tracePt t="32419" x="3284538" y="3267075"/>
          <p14:tracePt t="32428" x="3275013" y="3267075"/>
          <p14:tracePt t="32434" x="3275013" y="3249613"/>
          <p14:tracePt t="32444" x="3275013" y="3241675"/>
          <p14:tracePt t="32449" x="3275013" y="3224213"/>
          <p14:tracePt t="32461" x="3267075" y="3206750"/>
          <p14:tracePt t="32467" x="3257550" y="3179763"/>
          <p14:tracePt t="32475" x="3249613" y="3162300"/>
          <p14:tracePt t="32481" x="3249613" y="3154363"/>
          <p14:tracePt t="32493" x="3249613" y="3136900"/>
          <p14:tracePt t="32498" x="3240088" y="3109913"/>
          <p14:tracePt t="32505" x="3232150" y="3092450"/>
          <p14:tracePt t="32513" x="3232150" y="3084513"/>
          <p14:tracePt t="32524" x="3232150" y="3074988"/>
          <p14:tracePt t="32533" x="3232150" y="3057525"/>
          <p14:tracePt t="32538" x="3222625" y="3040063"/>
          <p14:tracePt t="32556" x="3222625" y="3022600"/>
          <p14:tracePt t="32571" x="3222625" y="3014663"/>
          <p14:tracePt t="32604" x="3222625" y="2997200"/>
          <p14:tracePt t="32646" x="3222625" y="2987675"/>
          <p14:tracePt t="32759" x="3214688" y="2987675"/>
          <p14:tracePt t="32781" x="3187700" y="3049588"/>
          <p14:tracePt t="32787" x="3179763" y="3084513"/>
          <p14:tracePt t="32794" x="3162300" y="3127375"/>
          <p14:tracePt t="32802" x="3144838" y="3162300"/>
          <p14:tracePt t="32810" x="3144838" y="3206750"/>
          <p14:tracePt t="32817" x="3127375" y="3267075"/>
          <p14:tracePt t="32825" x="3109913" y="3302000"/>
          <p14:tracePt t="32836" x="3092450" y="3346450"/>
          <p14:tracePt t="32841" x="3074988" y="3381375"/>
          <p14:tracePt t="32849" x="3065463" y="3406775"/>
          <p14:tracePt t="32859" x="3065463" y="3451225"/>
          <p14:tracePt t="32867" x="3057525" y="3476625"/>
          <p14:tracePt t="32872" x="3057525" y="3503613"/>
          <p14:tracePt t="32883" x="3048000" y="3521075"/>
          <p14:tracePt t="32901" x="3038475" y="3573463"/>
          <p14:tracePt t="32908" x="3038475" y="3590925"/>
          <p14:tracePt t="32914" x="3030538" y="3608388"/>
          <p14:tracePt t="32930" x="3030538" y="3616325"/>
          <p14:tracePt t="32937" x="3030538" y="3633788"/>
          <p14:tracePt t="32947" x="3030538" y="3643313"/>
          <p14:tracePt t="32964" x="3030538" y="3660775"/>
          <p14:tracePt t="32978" x="3030538" y="3668713"/>
          <p14:tracePt t="32994" x="3030538" y="3678238"/>
          <p14:tracePt t="33001" x="3030538" y="3686175"/>
          <p14:tracePt t="33022" x="3030538" y="3695700"/>
          <p14:tracePt t="33030" x="3030538" y="3703638"/>
          <p14:tracePt t="33037" x="3030538" y="3713163"/>
          <p14:tracePt t="33064" x="3030538" y="3721100"/>
          <p14:tracePt t="33071" x="3030538" y="3730625"/>
          <p14:tracePt t="33089" x="3030538" y="3738563"/>
          <p14:tracePt t="33096" x="3038475" y="3756025"/>
          <p14:tracePt t="33116" x="3038475" y="3773488"/>
          <p14:tracePt t="33124" x="3048000" y="3783013"/>
          <p14:tracePt t="33256" x="3057525" y="3783013"/>
          <p14:tracePt t="33260" x="3065463" y="3783013"/>
          <p14:tracePt t="33288" x="3074988" y="3783013"/>
          <p14:tracePt t="33313" x="3082925" y="3790950"/>
          <p14:tracePt t="33319" x="3092450" y="3800475"/>
          <p14:tracePt t="33337" x="3117850" y="3843338"/>
          <p14:tracePt t="33343" x="3127375" y="3860800"/>
          <p14:tracePt t="33351" x="3135313" y="3878263"/>
          <p14:tracePt t="33362" x="3135313" y="3895725"/>
          <p14:tracePt t="33369" x="3144838" y="3922713"/>
          <p14:tracePt t="33376" x="3144838" y="3948113"/>
          <p14:tracePt t="33384" x="3144838" y="3957638"/>
          <p14:tracePt t="33393" x="3144838" y="3965575"/>
          <p14:tracePt t="33400" x="3144838" y="3983038"/>
          <p14:tracePt t="33408" x="3144838" y="4000500"/>
          <p14:tracePt t="33415" x="3144838" y="4017963"/>
          <p14:tracePt t="33431" x="3144838" y="4027488"/>
          <p14:tracePt t="33440" x="3144838" y="4035425"/>
          <p14:tracePt t="33447" x="3135313" y="4052888"/>
          <p14:tracePt t="33458" x="3135313" y="4062413"/>
          <p14:tracePt t="33463" x="3127375" y="4079875"/>
          <p14:tracePt t="33471" x="3109913" y="4097338"/>
          <p14:tracePt t="33480" x="3109913" y="4105275"/>
          <p14:tracePt t="33487" x="3109913" y="4114800"/>
          <p14:tracePt t="33496" x="3092450" y="4132263"/>
          <p14:tracePt t="33504" x="3092450" y="4141788"/>
          <p14:tracePt t="33513" x="3074988" y="4159250"/>
          <p14:tracePt t="33520" x="3074988" y="4176713"/>
          <p14:tracePt t="33534" x="3074988" y="4184650"/>
          <p14:tracePt t="33545" x="3074988" y="4194175"/>
          <p14:tracePt t="33661" x="3082925" y="4194175"/>
          <p14:tracePt t="33668" x="3082925" y="4202113"/>
          <p14:tracePt t="33695" x="3092450" y="4202113"/>
          <p14:tracePt t="33731" x="3100388" y="4202113"/>
          <p14:tracePt t="34920" x="3117850" y="4202113"/>
          <p14:tracePt t="34928" x="3144838" y="4229100"/>
          <p14:tracePt t="34936" x="3187700" y="4237038"/>
          <p14:tracePt t="34948" x="3232150" y="4254500"/>
          <p14:tracePt t="34952" x="3319463" y="4281488"/>
          <p14:tracePt t="34960" x="3397250" y="4306888"/>
          <p14:tracePt t="34969" x="3494088" y="4316413"/>
          <p14:tracePt t="34978" x="3606800" y="4333875"/>
          <p14:tracePt t="34983" x="3756025" y="4333875"/>
          <p14:tracePt t="34994" x="3895725" y="4333875"/>
          <p14:tracePt t="34999" x="4060825" y="4333875"/>
          <p14:tracePt t="35011" x="4244975" y="4324350"/>
          <p14:tracePt t="35016" x="4367213" y="4306888"/>
          <p14:tracePt t="35024" x="4471988" y="4298950"/>
          <p14:tracePt t="35031" x="4532313" y="4289425"/>
          <p14:tracePt t="35042" x="4584700" y="4264025"/>
          <p14:tracePt t="35050" x="4629150" y="4264025"/>
          <p14:tracePt t="35056" x="4654550" y="4254500"/>
          <p14:tracePt t="35064" x="4672013" y="4237038"/>
          <p14:tracePt t="35076" x="4706938" y="4219575"/>
          <p14:tracePt t="35081" x="4741863" y="4194175"/>
          <p14:tracePt t="35088" x="4768850" y="4176713"/>
          <p14:tracePt t="35096" x="4794250" y="4176713"/>
          <p14:tracePt t="35110" x="4803775" y="4159250"/>
          <p14:tracePt t="35123" x="4811713" y="4159250"/>
          <p14:tracePt t="35222" x="4856163" y="4159250"/>
          <p14:tracePt t="35233" x="4926013" y="4132263"/>
          <p14:tracePt t="35241" x="5021263" y="4105275"/>
          <p14:tracePt t="35245" x="5100638" y="4097338"/>
          <p14:tracePt t="35261" x="5248275" y="4070350"/>
          <p14:tracePt t="35266" x="5353050" y="4044950"/>
          <p14:tracePt t="35272" x="5519738" y="4027488"/>
          <p14:tracePt t="35279" x="5659438" y="4000500"/>
          <p14:tracePt t="35287" x="5824538" y="3992563"/>
          <p14:tracePt t="35294" x="6034088" y="3965575"/>
          <p14:tracePt t="35301" x="6367463" y="3940175"/>
          <p14:tracePt t="35310" x="6664325" y="3905250"/>
          <p14:tracePt t="35318" x="7073900" y="3878263"/>
          <p14:tracePt t="35327" x="7415213" y="3843338"/>
          <p14:tracePt t="35334" x="7799388" y="3808413"/>
          <p14:tracePt t="35343" x="8043863" y="3783013"/>
          <p14:tracePt t="35350" x="8313738" y="3773488"/>
          <p14:tracePt t="35358" x="8515350" y="3748088"/>
          <p14:tracePt t="35365" x="8628063" y="3738563"/>
          <p14:tracePt t="35376" x="8724900" y="3730625"/>
          <p14:tracePt t="35382" x="8785225" y="3721100"/>
          <p14:tracePt t="35393" x="8837613" y="3713163"/>
          <p14:tracePt t="35399" x="8872538" y="3703638"/>
          <p14:tracePt t="35408" x="8907463" y="3703638"/>
          <p14:tracePt t="35413" x="8934450" y="3686175"/>
          <p14:tracePt t="35426" x="8959850" y="3678238"/>
          <p14:tracePt t="35434" x="8986838" y="3678238"/>
          <p14:tracePt t="35437" x="8994775" y="3678238"/>
          <p14:tracePt t="35446" x="9012238" y="3678238"/>
          <p14:tracePt t="35458" x="9029700" y="3678238"/>
          <p14:tracePt t="35463" x="9047163" y="3686175"/>
          <p14:tracePt t="35468" x="9074150" y="3686175"/>
          <p14:tracePt t="35477" x="9099550" y="3695700"/>
          <p14:tracePt t="35488" x="9144000" y="3695700"/>
          <p14:tracePt t="35496" x="9213850" y="3703638"/>
          <p14:tracePt t="35503" x="9301163" y="3703638"/>
          <p14:tracePt t="35511" x="9432925" y="3713163"/>
          <p14:tracePt t="35522" x="9642475" y="3713163"/>
          <p14:tracePt t="35527" x="9904413" y="3713163"/>
          <p14:tracePt t="35534" x="10331450" y="3713163"/>
          <p14:tracePt t="35543" x="10663238" y="3713163"/>
          <p14:tracePt t="35549" x="11091863" y="3713163"/>
          <p14:tracePt t="35560" x="11396663" y="3703638"/>
          <p14:tracePt t="35565" x="11763375" y="3668713"/>
          <p14:tracePt t="35575" x="11972925" y="3668713"/>
          <p14:tracePt t="36479" x="11431588" y="3695700"/>
          <p14:tracePt t="36483" x="11318875" y="3695700"/>
          <p14:tracePt t="36489" x="11117263" y="3703638"/>
          <p14:tracePt t="36501" x="11039475" y="3703638"/>
          <p14:tracePt t="36507" x="10942638" y="3703638"/>
          <p14:tracePt t="36516" x="10820400" y="3703638"/>
          <p14:tracePt t="36522" x="10690225" y="3703638"/>
          <p14:tracePt t="36529" x="10498138" y="3703638"/>
          <p14:tracePt t="36542" x="10261600" y="3703638"/>
          <p14:tracePt t="36553" x="9974263" y="3721100"/>
          <p14:tracePt t="36557" x="9642475" y="3721100"/>
          <p14:tracePt t="36562" x="9213850" y="3721100"/>
          <p14:tracePt t="36570" x="8907463" y="3721100"/>
          <p14:tracePt t="36579" x="8505825" y="3721100"/>
          <p14:tracePt t="36586" x="8235950" y="3713163"/>
          <p14:tracePt t="36593" x="7974013" y="3695700"/>
          <p14:tracePt t="36605" x="7851775" y="3695700"/>
          <p14:tracePt t="36610" x="7781925" y="3695700"/>
          <p14:tracePt t="36619" x="7772400" y="3695700"/>
          <p14:tracePt t="36727" x="7729538" y="3713163"/>
          <p14:tracePt t="36736" x="7589838" y="3756025"/>
          <p14:tracePt t="36742" x="7397750" y="3835400"/>
          <p14:tracePt t="36755" x="7038975" y="3913188"/>
          <p14:tracePt t="36762" x="6672263" y="3975100"/>
          <p14:tracePt t="36766" x="6192838" y="4044950"/>
          <p14:tracePt t="36774" x="5834063" y="4124325"/>
          <p14:tracePt t="36784" x="5380038" y="4194175"/>
          <p14:tracePt t="36792" x="5073650" y="4237038"/>
          <p14:tracePt t="36798" x="4794250" y="4298950"/>
          <p14:tracePt t="36806" x="4681538" y="4324350"/>
          <p14:tracePt t="36814" x="4559300" y="4376738"/>
          <p14:tracePt t="36823" x="4506913" y="4421188"/>
          <p14:tracePt t="36832" x="4427538" y="4473575"/>
          <p14:tracePt t="36838" x="4375150" y="4516438"/>
          <p14:tracePt t="36847" x="4332288" y="4560888"/>
          <p14:tracePt t="36856" x="4305300" y="4595813"/>
          <p14:tracePt t="36861" x="4279900" y="4638675"/>
          <p14:tracePt t="36872" x="4270375" y="4665663"/>
          <p14:tracePt t="36878" x="4252913" y="4691063"/>
          <p14:tracePt t="36889" x="4252913" y="4700588"/>
          <p14:tracePt t="36894" x="4252913" y="4708525"/>
          <p14:tracePt t="36927" x="4252913" y="4718050"/>
          <p14:tracePt t="36943" x="4252913" y="4725988"/>
          <p14:tracePt t="36961" x="4262438" y="4725988"/>
          <p14:tracePt t="37062" x="4262438" y="4735513"/>
          <p14:tracePt t="37069" x="4262438" y="4743450"/>
          <p14:tracePt t="37088" x="4262438" y="4752975"/>
          <p14:tracePt t="37093" x="4279900" y="4795838"/>
          <p14:tracePt t="37103" x="4279900" y="4813300"/>
          <p14:tracePt t="37109" x="4279900" y="4822825"/>
          <p14:tracePt t="37121" x="4297363" y="4830763"/>
          <p14:tracePt t="37125" x="4297363" y="4848225"/>
          <p14:tracePt t="37134" x="4322763" y="4857750"/>
          <p14:tracePt t="37141" x="4340225" y="4857750"/>
          <p14:tracePt t="37148" x="4367213" y="4875213"/>
          <p14:tracePt t="37159" x="4384675" y="4875213"/>
          <p14:tracePt t="37165" x="4402138" y="4875213"/>
          <p14:tracePt t="37173" x="4410075" y="4875213"/>
          <p14:tracePt t="37399" x="4419600" y="4883150"/>
          <p14:tracePt t="37419" x="4427538" y="4883150"/>
          <p14:tracePt t="37433" x="4437063" y="4892675"/>
          <p14:tracePt t="37441" x="4454525" y="4892675"/>
          <p14:tracePt t="37451" x="4462463" y="4892675"/>
          <p14:tracePt t="37455" x="4471988" y="4892675"/>
          <p14:tracePt t="37465" x="4479925" y="4892675"/>
          <p14:tracePt t="37472" x="4489450" y="4892675"/>
          <p14:tracePt t="37503" x="4497388" y="4892675"/>
          <p14:tracePt t="37522" x="4497388" y="4883150"/>
          <p14:tracePt t="37538" x="4506913" y="4875213"/>
          <p14:tracePt t="37543" x="4514850" y="4865688"/>
          <p14:tracePt t="37554" x="4514850" y="4857750"/>
          <p14:tracePt t="37561" x="4524375" y="4857750"/>
          <p14:tracePt t="37566" x="4524375" y="4848225"/>
          <p14:tracePt t="37574" x="4524375" y="4840288"/>
          <p14:tracePt t="37582" x="4524375" y="4830763"/>
          <p14:tracePt t="37637" x="4524375" y="4822825"/>
          <p14:tracePt t="37660" x="4524375" y="4813300"/>
          <p14:tracePt t="37676" x="4524375" y="4805363"/>
          <p14:tracePt t="37694" x="4532313" y="4795838"/>
          <p14:tracePt t="37703" x="4532313" y="4787900"/>
          <p14:tracePt t="37710" x="4532313" y="4778375"/>
          <p14:tracePt t="37738" x="4532313" y="4770438"/>
          <p14:tracePt t="37765" x="4541838" y="4760913"/>
          <p14:tracePt t="37773" x="4541838" y="4752975"/>
          <p14:tracePt t="37800" x="4541838" y="4743450"/>
          <p14:tracePt t="42563" x="4532313" y="4743450"/>
          <p14:tracePt t="42592" x="4524375" y="4743450"/>
          <p14:tracePt t="42597" x="4514850" y="4743450"/>
          <p14:tracePt t="42605" x="4506913" y="4743450"/>
          <p14:tracePt t="42616" x="4479925" y="4743450"/>
          <p14:tracePt t="42621" x="4471988" y="4743450"/>
          <p14:tracePt t="42629" x="4462463" y="4743450"/>
          <p14:tracePt t="42636" x="4445000" y="4743450"/>
          <p14:tracePt t="42652" x="4437063" y="4743450"/>
          <p14:tracePt t="42681" x="4419600" y="4743450"/>
          <p14:tracePt t="42688" x="4410075" y="4743450"/>
          <p14:tracePt t="42704" x="4402138" y="4743450"/>
          <p14:tracePt t="42747" x="4392613" y="4743450"/>
          <p14:tracePt t="42756" x="4375150" y="4735513"/>
          <p14:tracePt t="42763" x="4357688" y="4725988"/>
          <p14:tracePt t="42773" x="4322763" y="4718050"/>
          <p14:tracePt t="42778" x="4297363" y="4718050"/>
          <p14:tracePt t="42786" x="4262438" y="4700588"/>
          <p14:tracePt t="42794" x="4235450" y="4683125"/>
          <p14:tracePt t="42806" x="4192588" y="4665663"/>
          <p14:tracePt t="42810" x="4183063" y="4665663"/>
          <p14:tracePt t="42819" x="4148138" y="4648200"/>
          <p14:tracePt t="42827" x="4122738" y="4621213"/>
          <p14:tracePt t="42836" x="4078288" y="4613275"/>
          <p14:tracePt t="42843" x="4060825" y="4586288"/>
          <p14:tracePt t="42853" x="4017963" y="4568825"/>
          <p14:tracePt t="42861" x="3990975" y="4543425"/>
          <p14:tracePt t="42868" x="3948113" y="4516438"/>
          <p14:tracePt t="42875" x="3913188" y="4481513"/>
          <p14:tracePt t="42885" x="3868738" y="4464050"/>
          <p14:tracePt t="42891" x="3816350" y="4421188"/>
          <p14:tracePt t="42906" x="3721100" y="4359275"/>
          <p14:tracePt t="42914" x="3676650" y="4341813"/>
          <p14:tracePt t="42922" x="3606800" y="4281488"/>
          <p14:tracePt t="42934" x="3529013" y="4237038"/>
          <p14:tracePt t="42942" x="3459163" y="4176713"/>
          <p14:tracePt t="42946" x="3371850" y="4124325"/>
          <p14:tracePt t="42955" x="3292475" y="4044950"/>
          <p14:tracePt t="42963" x="3214688" y="3975100"/>
          <p14:tracePt t="42973" x="3135313" y="3905250"/>
          <p14:tracePt t="42980" x="3082925" y="3835400"/>
          <p14:tracePt t="42987" x="3021013" y="3748088"/>
          <p14:tracePt t="42996" x="2986088" y="3695700"/>
          <p14:tracePt t="43003" x="2943225" y="3625850"/>
          <p14:tracePt t="43011" x="2908300" y="3556000"/>
          <p14:tracePt t="43020" x="2855913" y="3459163"/>
          <p14:tracePt t="43026" x="2811463" y="3371850"/>
          <p14:tracePt t="43035" x="2759075" y="3276600"/>
          <p14:tracePt t="43042" x="2733675" y="3224213"/>
          <p14:tracePt t="43054" x="2706688" y="3171825"/>
          <p14:tracePt t="43060" x="2681288" y="3109913"/>
          <p14:tracePt t="43067" x="2654300" y="3074988"/>
          <p14:tracePt t="43074" x="2654300" y="3049588"/>
          <p14:tracePt t="43086" x="2619375" y="3005138"/>
          <p14:tracePt t="43091" x="2601913" y="2987675"/>
          <p14:tracePt t="43101" x="2601913" y="2962275"/>
          <p14:tracePt t="43107" x="2584450" y="2944813"/>
          <p14:tracePt t="43116" x="2566988" y="2917825"/>
          <p14:tracePt t="43124" x="2566988" y="2900363"/>
          <p14:tracePt t="43133" x="2549525" y="2874963"/>
          <p14:tracePt t="43139" x="2541588" y="2847975"/>
          <p14:tracePt t="43146" x="2541588" y="2822575"/>
          <p14:tracePt t="43154" x="2532063" y="2805113"/>
          <p14:tracePt t="43162" x="2524125" y="2795588"/>
          <p14:tracePt t="43173" x="2514600" y="2778125"/>
          <p14:tracePt t="43179" x="2514600" y="2760663"/>
          <p14:tracePt t="43187" x="2506663" y="2760663"/>
          <p14:tracePt t="43194" x="2506663" y="2752725"/>
          <p14:tracePt t="43260" x="2497138" y="2752725"/>
          <p14:tracePt t="43264" x="2497138" y="2743200"/>
          <p14:tracePt t="43288" x="2489200" y="2743200"/>
          <p14:tracePt t="43296" x="2479675" y="2743200"/>
          <p14:tracePt t="43314" x="2471738" y="2743200"/>
          <p14:tracePt t="43328" x="2462213" y="2743200"/>
          <p14:tracePt t="43357" x="2454275" y="2743200"/>
          <p14:tracePt t="43374" x="2444750" y="2743200"/>
          <p14:tracePt t="43390" x="2436813" y="2752725"/>
          <p14:tracePt t="43418" x="2427288" y="2752725"/>
          <p14:tracePt t="43425" x="2419350" y="2770188"/>
          <p14:tracePt t="43446" x="2392363" y="2770188"/>
          <p14:tracePt t="43451" x="2339975" y="2787650"/>
          <p14:tracePt t="43459" x="2314575" y="2795588"/>
          <p14:tracePt t="43469" x="2279650" y="2805113"/>
          <p14:tracePt t="43477" x="2235200" y="2813050"/>
          <p14:tracePt t="43486" x="2192338" y="2813050"/>
          <p14:tracePt t="43492" x="2165350" y="2813050"/>
          <p14:tracePt t="43500" x="2157413" y="2813050"/>
          <p14:tracePt t="43508" x="2139950" y="2805113"/>
          <p14:tracePt t="43517" x="2130425" y="2795588"/>
          <p14:tracePt t="43524" x="2112963" y="2770188"/>
          <p14:tracePt t="43534" x="2105025" y="2716213"/>
          <p14:tracePt t="43539" x="2087563" y="2663825"/>
          <p14:tracePt t="43550" x="2070100" y="2593975"/>
          <p14:tracePt t="43556" x="2043113" y="2524125"/>
          <p14:tracePt t="43566" x="2025650" y="2428875"/>
          <p14:tracePt t="43572" x="2000250" y="2341563"/>
          <p14:tracePt t="43580" x="1982788" y="2279650"/>
          <p14:tracePt t="43591" x="1938338" y="2184400"/>
          <p14:tracePt t="43597" x="1912938" y="2097088"/>
          <p14:tracePt t="43604" x="1885950" y="2027238"/>
          <p14:tracePt t="43614" x="1868488" y="1974850"/>
          <p14:tracePt t="43625" x="1851025" y="1905000"/>
          <p14:tracePt t="43628" x="1833563" y="1878013"/>
          <p14:tracePt t="43636" x="1808163" y="1790700"/>
          <p14:tracePt t="43645" x="1781175" y="1730375"/>
          <p14:tracePt t="43656" x="1763713" y="1668463"/>
          <p14:tracePt t="43659" x="1746250" y="1625600"/>
          <p14:tracePt t="43669" x="1728788" y="1563688"/>
          <p14:tracePt t="43675" x="1711325" y="1503363"/>
          <p14:tracePt t="43686" x="1685925" y="1441450"/>
          <p14:tracePt t="43691" x="1658938" y="1371600"/>
          <p14:tracePt t="43701" x="1633538" y="1309688"/>
          <p14:tracePt t="43707" x="1598613" y="1249363"/>
          <p14:tracePt t="43719" x="1571625" y="1214438"/>
          <p14:tracePt t="43724" x="1546225" y="1162050"/>
          <p14:tracePt t="43733" x="1511300" y="1100138"/>
          <p14:tracePt t="43740" x="1484313" y="1057275"/>
          <p14:tracePt t="43749" x="1441450" y="1004888"/>
          <p14:tracePt t="43756" x="1406525" y="960438"/>
          <p14:tracePt t="43768" x="1379538" y="935038"/>
          <p14:tracePt t="43773" x="1354138" y="900113"/>
          <p14:tracePt t="43779" x="1309688" y="847725"/>
          <p14:tracePt t="43788" x="1274763" y="812800"/>
          <p14:tracePt t="43797" x="1257300" y="795338"/>
          <p14:tracePt t="43806" x="1239838" y="768350"/>
          <p14:tracePt t="43811" x="1214438" y="742950"/>
          <p14:tracePt t="43820" x="1187450" y="715963"/>
          <p14:tracePt t="43829" x="1162050" y="690563"/>
          <p14:tracePt t="43836" x="1144588" y="673100"/>
          <p14:tracePt t="43843" x="1117600" y="628650"/>
          <p14:tracePt t="43853" x="1082675" y="585788"/>
          <p14:tracePt t="43860" x="1074738" y="568325"/>
          <p14:tracePt t="43869" x="1047750" y="550863"/>
          <p14:tracePt t="43876" x="1012825" y="506413"/>
          <p14:tracePt t="43886" x="987425" y="471488"/>
          <p14:tracePt t="43902" x="925513" y="428625"/>
          <p14:tracePt t="43907" x="900113" y="401638"/>
          <p14:tracePt t="43919" x="890588" y="384175"/>
          <p14:tracePt t="43923" x="865188" y="376238"/>
          <p14:tracePt t="43932" x="865188" y="358775"/>
          <p14:tracePt t="43939" x="847725" y="341313"/>
          <p14:tracePt t="43950" x="838200" y="314325"/>
          <p14:tracePt t="43956" x="820738" y="296863"/>
          <p14:tracePt t="43963" x="812800" y="279400"/>
          <p14:tracePt t="43973" x="803275" y="261938"/>
          <p14:tracePt t="43980" x="785813" y="236538"/>
          <p14:tracePt t="43988" x="777875" y="227013"/>
          <p14:tracePt t="43998" x="768350" y="209550"/>
          <p14:tracePt t="44008" x="768350" y="192088"/>
          <p14:tracePt t="44012" x="750888" y="166688"/>
          <p14:tracePt t="44020" x="742950" y="149225"/>
          <p14:tracePt t="44027" x="725488" y="104775"/>
          <p14:tracePt t="44035" x="715963" y="69850"/>
          <p14:tracePt t="44043" x="708025" y="4445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AD229-2614-4D4B-B303-387890984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9D73440-F983-4C04-B313-AA9E77EFE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91307" y="1032978"/>
            <a:ext cx="6410325" cy="33337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DCA307-3675-42C2-8CB8-DDD16ADC5A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307" y="4367556"/>
            <a:ext cx="6343650" cy="184785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7E74F1A-5CBD-401A-AB3D-2A1B735B630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20960" y="5005800"/>
              <a:ext cx="140040" cy="183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7E74F1A-5CBD-401A-AB3D-2A1B735B630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11600" y="4996440"/>
                <a:ext cx="158760" cy="202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54B0523-922B-4E05-A67D-2CF0755170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1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14"/>
    </mc:Choice>
    <mc:Fallback>
      <p:transition spd="slow" advTm="27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96" x="481013" y="114300"/>
          <p14:tracePt t="904" x="593725" y="236538"/>
          <p14:tracePt t="915" x="681038" y="323850"/>
          <p14:tracePt t="922" x="768350" y="401638"/>
          <p14:tracePt t="928" x="855663" y="481013"/>
          <p14:tracePt t="936" x="960438" y="585788"/>
          <p14:tracePt t="949" x="1047750" y="673100"/>
          <p14:tracePt t="953" x="1169988" y="785813"/>
          <p14:tracePt t="962" x="1274763" y="917575"/>
          <p14:tracePt t="968" x="1354138" y="1012825"/>
          <p14:tracePt t="978" x="1441450" y="1117600"/>
          <p14:tracePt t="984" x="1511300" y="1214438"/>
          <p14:tracePt t="992" x="1563688" y="1301750"/>
          <p14:tracePt t="1003" x="1624013" y="1398588"/>
          <p14:tracePt t="1008" x="1693863" y="1476375"/>
          <p14:tracePt t="1017" x="1746250" y="1555750"/>
          <p14:tracePt t="1024" x="1808163" y="1633538"/>
          <p14:tracePt t="1034" x="1843088" y="1703388"/>
          <p14:tracePt t="1044" x="1895475" y="1782763"/>
          <p14:tracePt t="1050" x="1930400" y="1843088"/>
          <p14:tracePt t="1058" x="1955800" y="1895475"/>
          <p14:tracePt t="1064" x="2000250" y="1947863"/>
          <p14:tracePt t="1074" x="2025650" y="1992313"/>
          <p14:tracePt t="1082" x="2060575" y="2044700"/>
          <p14:tracePt t="1090" x="2105025" y="2087563"/>
          <p14:tracePt t="1098" x="2165350" y="2132013"/>
          <p14:tracePt t="1104" x="2217738" y="2166938"/>
          <p14:tracePt t="1114" x="2297113" y="2219325"/>
          <p14:tracePt t="1120" x="2374900" y="2279650"/>
          <p14:tracePt t="1128" x="2471738" y="2341563"/>
          <p14:tracePt t="1143" x="2549525" y="2393950"/>
          <p14:tracePt t="1145" x="2601913" y="2428875"/>
          <p14:tracePt t="1156" x="2689225" y="2489200"/>
          <p14:tracePt t="1173" x="2820988" y="2568575"/>
          <p14:tracePt t="1181" x="2916238" y="2603500"/>
          <p14:tracePt t="1186" x="2943225" y="2628900"/>
          <p14:tracePt t="1196" x="2968625" y="2638425"/>
          <p14:tracePt t="1204" x="2978150" y="2646363"/>
          <p14:tracePt t="1211" x="3003550" y="2655888"/>
          <p14:tracePt t="1218" x="3021013" y="2673350"/>
          <p14:tracePt t="1227" x="3038475" y="2673350"/>
          <p14:tracePt t="1236" x="3057525" y="2690813"/>
          <p14:tracePt t="1239" x="3082925" y="2698750"/>
          <p14:tracePt t="1255" x="3100388" y="2716213"/>
          <p14:tracePt t="1271" x="3117850" y="2725738"/>
          <p14:tracePt t="1276" x="3127375" y="2733675"/>
          <p14:tracePt t="1887" x="3127375" y="2752725"/>
          <p14:tracePt t="1896" x="3127375" y="2770188"/>
          <p14:tracePt t="1900" x="3127375" y="2795588"/>
          <p14:tracePt t="1912" x="3127375" y="2840038"/>
          <p14:tracePt t="1926" x="3127375" y="2892425"/>
          <p14:tracePt t="1943" x="3117850" y="2935288"/>
          <p14:tracePt t="1949" x="3109913" y="2997200"/>
          <p14:tracePt t="1957" x="3100388" y="3040063"/>
          <p14:tracePt t="1963" x="3092450" y="3101975"/>
          <p14:tracePt t="1967" x="3074988" y="3144838"/>
          <p14:tracePt t="1978" x="3065463" y="3171825"/>
          <p14:tracePt t="1985" x="3057525" y="3197225"/>
          <p14:tracePt t="1991" x="3057525" y="3206750"/>
          <p14:tracePt t="2047" x="3057525" y="3214688"/>
          <p14:tracePt t="2219" x="3057525" y="3224213"/>
          <p14:tracePt t="2231" x="3057525" y="3241675"/>
          <p14:tracePt t="2239" x="3057525" y="3259138"/>
          <p14:tracePt t="2249" x="3057525" y="3267075"/>
          <p14:tracePt t="2255" x="3057525" y="3276600"/>
          <p14:tracePt t="2265" x="3057525" y="3284538"/>
          <p14:tracePt t="2274" x="3048000" y="3302000"/>
          <p14:tracePt t="2279" x="3038475" y="3319463"/>
          <p14:tracePt t="2293" x="3038475" y="3336925"/>
          <p14:tracePt t="2297" x="3021013" y="3363913"/>
          <p14:tracePt t="2305" x="3013075" y="3389313"/>
          <p14:tracePt t="2312" x="3013075" y="3416300"/>
          <p14:tracePt t="2320" x="2986088" y="3476625"/>
          <p14:tracePt t="2329" x="2986088" y="3503613"/>
          <p14:tracePt t="2334" x="2986088" y="3546475"/>
          <p14:tracePt t="2344" x="2986088" y="3616325"/>
          <p14:tracePt t="2352" x="2986088" y="3730625"/>
          <p14:tracePt t="2359" x="2986088" y="3852863"/>
          <p14:tracePt t="2370" x="2986088" y="3992563"/>
          <p14:tracePt t="2377" x="2986088" y="4114800"/>
          <p14:tracePt t="2385" x="2986088" y="4289425"/>
          <p14:tracePt t="2390" x="2986088" y="4438650"/>
          <p14:tracePt t="2404" x="2986088" y="4603750"/>
          <p14:tracePt t="2410" x="2986088" y="4683125"/>
          <p14:tracePt t="2416" x="2986088" y="4787900"/>
          <p14:tracePt t="2426" x="2986088" y="4848225"/>
          <p14:tracePt t="2433" x="2986088" y="4857750"/>
          <p14:tracePt t="2476" x="2986088" y="4848225"/>
          <p14:tracePt t="2491" x="2986088" y="4813300"/>
          <p14:tracePt t="2496" x="2986088" y="4752975"/>
          <p14:tracePt t="2503" x="2986088" y="4648200"/>
          <p14:tracePt t="2509" x="2960688" y="4543425"/>
          <p14:tracePt t="2516" x="2933700" y="4429125"/>
          <p14:tracePt t="2526" x="2898775" y="4341813"/>
          <p14:tracePt t="2536" x="2855913" y="4264025"/>
          <p14:tracePt t="2541" x="2803525" y="4167188"/>
          <p14:tracePt t="2552" x="2759075" y="4124325"/>
          <p14:tracePt t="2556" x="2741613" y="4114800"/>
          <p14:tracePt t="2572" x="2724150" y="4105275"/>
          <p14:tracePt t="2723" x="2724150" y="4124325"/>
          <p14:tracePt t="2728" x="2724150" y="4132263"/>
          <p14:tracePt t="2743" x="2724150" y="4141788"/>
          <p14:tracePt t="2758" x="2724150" y="4149725"/>
          <p14:tracePt t="2773" x="2724150" y="4159250"/>
          <p14:tracePt t="2778" x="2724150" y="4167188"/>
          <p14:tracePt t="2788" x="2724150" y="4176713"/>
          <p14:tracePt t="2823" x="2724150" y="4194175"/>
          <p14:tracePt t="2844" x="2724150" y="4219575"/>
          <p14:tracePt t="2850" x="2724150" y="4246563"/>
          <p14:tracePt t="2859" x="2724150" y="4254500"/>
          <p14:tracePt t="2865" x="2716213" y="4281488"/>
          <p14:tracePt t="2880" x="2716213" y="4333875"/>
          <p14:tracePt t="2900" x="2716213" y="4359275"/>
          <p14:tracePt t="2905" x="2716213" y="4368800"/>
          <p14:tracePt t="2911" x="2716213" y="4376738"/>
          <p14:tracePt t="2915" x="2716213" y="4386263"/>
          <p14:tracePt t="2919" x="2716213" y="4403725"/>
          <p14:tracePt t="2925" x="2716213" y="4411663"/>
          <p14:tracePt t="2932" x="2724150" y="4429125"/>
          <p14:tracePt t="2939" x="2733675" y="4473575"/>
          <p14:tracePt t="2955" x="2741613" y="4491038"/>
          <p14:tracePt t="2971" x="2751138" y="4516438"/>
          <p14:tracePt t="2978" x="2759075" y="4525963"/>
          <p14:tracePt t="2982" x="2759075" y="4543425"/>
          <p14:tracePt t="2995" x="2768600" y="4543425"/>
          <p14:tracePt t="3002" x="2776538" y="4543425"/>
          <p14:tracePt t="3008" x="2786063" y="4551363"/>
          <p14:tracePt t="3012" x="2794000" y="4551363"/>
          <p14:tracePt t="3015" x="2803525" y="4560888"/>
          <p14:tracePt t="3075" x="2811463" y="4568825"/>
          <p14:tracePt t="3086" x="2811463" y="4586288"/>
          <p14:tracePt t="3106" x="2811463" y="4595813"/>
          <p14:tracePt t="3116" x="2820988" y="4595813"/>
          <p14:tracePt t="3143" x="2828925" y="4595813"/>
          <p14:tracePt t="3172" x="2838450" y="4603750"/>
          <p14:tracePt t="3206" x="2846388" y="4603750"/>
          <p14:tracePt t="3212" x="2846388" y="4613275"/>
          <p14:tracePt t="3228" x="2863850" y="4613275"/>
          <p14:tracePt t="3234" x="2873375" y="4621213"/>
          <p14:tracePt t="3243" x="2881313" y="4630738"/>
          <p14:tracePt t="3270" x="2890838" y="4648200"/>
          <p14:tracePt t="3278" x="2916238" y="4691063"/>
          <p14:tracePt t="3293" x="2943225" y="4725988"/>
          <p14:tracePt t="3304" x="2951163" y="4743450"/>
          <p14:tracePt t="3315" x="2995613" y="4813300"/>
          <p14:tracePt t="3318" x="3013075" y="4830763"/>
          <p14:tracePt t="3325" x="3057525" y="4865688"/>
          <p14:tracePt t="3327" x="3065463" y="4875213"/>
          <p14:tracePt t="3340" x="3074988" y="4883150"/>
          <p14:tracePt t="3359" x="3074988" y="4892675"/>
          <p14:tracePt t="3374" x="3082925" y="4900613"/>
          <p14:tracePt t="3379" x="3082925" y="4910138"/>
          <p14:tracePt t="3389" x="3082925" y="4918075"/>
          <p14:tracePt t="3393" x="3100388" y="4935538"/>
          <p14:tracePt t="3405" x="3100388" y="4945063"/>
          <p14:tracePt t="3408" x="3109913" y="4953000"/>
          <p14:tracePt t="3419" x="3117850" y="4970463"/>
          <p14:tracePt t="3423" x="3117850" y="4979988"/>
          <p14:tracePt t="3680" x="3117850" y="4997450"/>
          <p14:tracePt t="3730" x="3117850" y="5014913"/>
          <p14:tracePt t="3736" x="3117850" y="5049838"/>
          <p14:tracePt t="3746" x="3117850" y="5067300"/>
          <p14:tracePt t="3756" x="3117850" y="5110163"/>
          <p14:tracePt t="3761" x="3117850" y="5145088"/>
          <p14:tracePt t="3769" x="3117850" y="5207000"/>
          <p14:tracePt t="3776" x="3117850" y="5241925"/>
          <p14:tracePt t="3785" x="3127375" y="5294313"/>
          <p14:tracePt t="3796" x="3127375" y="5319713"/>
          <p14:tracePt t="3803" x="3127375" y="5337175"/>
          <p14:tracePt t="3811" x="3127375" y="5354638"/>
          <p14:tracePt t="3820" x="3127375" y="5372100"/>
          <p14:tracePt t="3827" x="3127375" y="5381625"/>
          <p14:tracePt t="3833" x="3144838" y="5389563"/>
          <p14:tracePt t="3845" x="3144838" y="5407025"/>
          <p14:tracePt t="3853" x="3144838" y="5424488"/>
          <p14:tracePt t="3857" x="3144838" y="5434013"/>
          <p14:tracePt t="3869" x="3144838" y="5451475"/>
          <p14:tracePt t="3878" x="3162300" y="5476875"/>
          <p14:tracePt t="3884" x="3170238" y="5503863"/>
          <p14:tracePt t="3897" x="3170238" y="5513388"/>
          <p14:tracePt t="3909" x="3170238" y="5530850"/>
          <p14:tracePt t="3923" x="3170238" y="5538788"/>
          <p14:tracePt t="3939" x="3170238" y="5548313"/>
          <p14:tracePt t="3952" x="3170238" y="5556250"/>
          <p14:tracePt t="3963" x="3170238" y="5565775"/>
          <p14:tracePt t="3974" x="3170238" y="5573713"/>
          <p14:tracePt t="3994" x="3170238" y="5600700"/>
          <p14:tracePt t="4008" x="3170238" y="5618163"/>
          <p14:tracePt t="4018" x="3170238" y="5626100"/>
          <p14:tracePt t="4028" x="3170238" y="5635625"/>
          <p14:tracePt t="4036" x="3170238" y="5653088"/>
          <p14:tracePt t="4054" x="3162300" y="5661025"/>
          <p14:tracePt t="4064" x="3162300" y="5670550"/>
          <p14:tracePt t="4077" x="3152775" y="5678488"/>
          <p14:tracePt t="4091" x="3144838" y="5705475"/>
          <p14:tracePt t="4094" x="3135313" y="5705475"/>
          <p14:tracePt t="4104" x="3117850" y="5722938"/>
          <p14:tracePt t="4120" x="3100388" y="5730875"/>
          <p14:tracePt t="4128" x="3082925" y="5748338"/>
          <p14:tracePt t="4156" x="3065463" y="5765800"/>
          <p14:tracePt t="4160" x="3057525" y="5765800"/>
          <p14:tracePt t="4168" x="3038475" y="5775325"/>
          <p14:tracePt t="4174" x="3038475" y="5783263"/>
          <p14:tracePt t="4186" x="3013075" y="5792788"/>
          <p14:tracePt t="4193" x="2995613" y="5800725"/>
          <p14:tracePt t="4200" x="2978150" y="5800725"/>
          <p14:tracePt t="4211" x="2951163" y="5800725"/>
          <p14:tracePt t="4215" x="2916238" y="5800725"/>
          <p14:tracePt t="4230" x="2863850" y="5810250"/>
          <p14:tracePt t="4240" x="2828925" y="5818188"/>
          <p14:tracePt t="4252" x="2803525" y="5818188"/>
          <p14:tracePt t="4258" x="2768600" y="5827713"/>
          <p14:tracePt t="4265" x="2741613" y="5835650"/>
          <p14:tracePt t="4270" x="2716213" y="5835650"/>
          <p14:tracePt t="4280" x="2698750" y="5835650"/>
          <p14:tracePt t="4286" x="2681288" y="5853113"/>
          <p14:tracePt t="4293" x="2654300" y="5862638"/>
          <p14:tracePt t="4307" x="2628900" y="5862638"/>
          <p14:tracePt t="4310" x="2611438" y="5862638"/>
          <p14:tracePt t="4321" x="2584450" y="5862638"/>
          <p14:tracePt t="4324" x="2566988" y="5862638"/>
          <p14:tracePt t="4336" x="2549525" y="5862638"/>
          <p14:tracePt t="4342" x="2532063" y="5862638"/>
          <p14:tracePt t="4352" x="2514600" y="5862638"/>
          <p14:tracePt t="4357" x="2497138" y="5862638"/>
          <p14:tracePt t="4366" x="2489200" y="5862638"/>
          <p14:tracePt t="4377" x="2479675" y="5862638"/>
          <p14:tracePt t="4381" x="2471738" y="5862638"/>
          <p14:tracePt t="4390" x="2462213" y="5862638"/>
          <p14:tracePt t="4407" x="2436813" y="5862638"/>
          <p14:tracePt t="4420" x="2419350" y="5862638"/>
          <p14:tracePt t="4435" x="2409825" y="5862638"/>
          <p14:tracePt t="4441" x="2384425" y="5862638"/>
          <p14:tracePt t="4447" x="2357438" y="5862638"/>
          <p14:tracePt t="4454" x="2349500" y="5862638"/>
          <p14:tracePt t="4461" x="2322513" y="5870575"/>
          <p14:tracePt t="4478" x="2297113" y="5870575"/>
          <p14:tracePt t="4481" x="2262188" y="5880100"/>
          <p14:tracePt t="4487" x="2244725" y="5880100"/>
          <p14:tracePt t="4493" x="2217738" y="5880100"/>
          <p14:tracePt t="4503" x="2200275" y="5880100"/>
          <p14:tracePt t="4511" x="2165350" y="5880100"/>
          <p14:tracePt t="4517" x="2157413" y="5880100"/>
          <p14:tracePt t="4525" x="2130425" y="5880100"/>
          <p14:tracePt t="4536" x="2112963" y="5880100"/>
          <p14:tracePt t="4540" x="2105025" y="5880100"/>
          <p14:tracePt t="4551" x="2095500" y="5880100"/>
          <p14:tracePt t="4557" x="2078038" y="5880100"/>
          <p14:tracePt t="4576" x="2060575" y="5880100"/>
          <p14:tracePt t="4581" x="2052638" y="5880100"/>
          <p14:tracePt t="4590" x="2025650" y="5880100"/>
          <p14:tracePt t="4600" x="2000250" y="5880100"/>
          <p14:tracePt t="4607" x="1982788" y="5880100"/>
          <p14:tracePt t="4618" x="1955800" y="5880100"/>
          <p14:tracePt t="4622" x="1930400" y="5880100"/>
          <p14:tracePt t="4632" x="1895475" y="5880100"/>
          <p14:tracePt t="4637" x="1868488" y="5880100"/>
          <p14:tracePt t="4647" x="1860550" y="5880100"/>
          <p14:tracePt t="4672" x="1851025" y="5880100"/>
          <p14:tracePt t="4697" x="1843088" y="5880100"/>
          <p14:tracePt t="4750" x="1833563" y="5880100"/>
          <p14:tracePt t="4778" x="1825625" y="5880100"/>
          <p14:tracePt t="4894" x="1816100" y="5880100"/>
          <p14:tracePt t="4919" x="1808163" y="5880100"/>
          <p14:tracePt t="4939" x="1790700" y="5862638"/>
          <p14:tracePt t="4954" x="1790700" y="5853113"/>
          <p14:tracePt t="4990" x="1790700" y="5835650"/>
          <p14:tracePt t="5008" x="1781175" y="5827713"/>
          <p14:tracePt t="5020" x="1781175" y="5818188"/>
          <p14:tracePt t="5024" x="1781175" y="5810250"/>
          <p14:tracePt t="5043" x="1781175" y="5800725"/>
          <p14:tracePt t="5051" x="1773238" y="5792788"/>
          <p14:tracePt t="5068" x="1763713" y="5775325"/>
          <p14:tracePt t="5082" x="1763713" y="5765800"/>
          <p14:tracePt t="5094" x="1763713" y="5757863"/>
          <p14:tracePt t="5100" x="1755775" y="5748338"/>
          <p14:tracePt t="5117" x="1755775" y="5740400"/>
          <p14:tracePt t="5141" x="1755775" y="5730875"/>
          <p14:tracePt t="5147" x="1746250" y="5722938"/>
          <p14:tracePt t="5167" x="1746250" y="5713413"/>
          <p14:tracePt t="5176" x="1738313" y="5705475"/>
          <p14:tracePt t="5181" x="1738313" y="5695950"/>
          <p14:tracePt t="5195" x="1738313" y="5688013"/>
          <p14:tracePt t="5202" x="1738313" y="5678488"/>
          <p14:tracePt t="5205" x="1738313" y="5661025"/>
          <p14:tracePt t="5222" x="1738313" y="5653088"/>
          <p14:tracePt t="5232" x="1728788" y="5643563"/>
          <p14:tracePt t="5247" x="1728788" y="5626100"/>
          <p14:tracePt t="5257" x="1728788" y="5600700"/>
          <p14:tracePt t="5263" x="1728788" y="5591175"/>
          <p14:tracePt t="5271" x="1711325" y="5583238"/>
          <p14:tracePt t="5287" x="1711325" y="5573713"/>
          <p14:tracePt t="5293" x="1703388" y="5556250"/>
          <p14:tracePt t="5311" x="1703388" y="5548313"/>
          <p14:tracePt t="5322" x="1703388" y="5530850"/>
          <p14:tracePt t="5327" x="1703388" y="5521325"/>
          <p14:tracePt t="5334" x="1693863" y="5513388"/>
          <p14:tracePt t="5341" x="1693863" y="5495925"/>
          <p14:tracePt t="5352" x="1693863" y="5486400"/>
          <p14:tracePt t="5360" x="1693863" y="5468938"/>
          <p14:tracePt t="5370" x="1693863" y="5459413"/>
          <p14:tracePt t="5374" x="1685925" y="5441950"/>
          <p14:tracePt t="5382" x="1685925" y="5424488"/>
          <p14:tracePt t="5394" x="1676400" y="5416550"/>
          <p14:tracePt t="5400" x="1676400" y="5399088"/>
          <p14:tracePt t="5407" x="1676400" y="5381625"/>
          <p14:tracePt t="5414" x="1676400" y="5372100"/>
          <p14:tracePt t="5422" x="1668463" y="5354638"/>
          <p14:tracePt t="5428" x="1668463" y="5346700"/>
          <p14:tracePt t="5438" x="1658938" y="5319713"/>
          <p14:tracePt t="5449" x="1658938" y="5294313"/>
          <p14:tracePt t="5455" x="1651000" y="5284788"/>
          <p14:tracePt t="5467" x="1651000" y="5276850"/>
          <p14:tracePt t="5471" x="1651000" y="5259388"/>
          <p14:tracePt t="5478" x="1641475" y="5241925"/>
          <p14:tracePt t="5488" x="1641475" y="5224463"/>
          <p14:tracePt t="5494" x="1641475" y="5214938"/>
          <p14:tracePt t="5504" x="1633538" y="5197475"/>
          <p14:tracePt t="5510" x="1633538" y="5189538"/>
          <p14:tracePt t="5521" x="1633538" y="5180013"/>
          <p14:tracePt t="5525" x="1633538" y="5172075"/>
          <p14:tracePt t="5534" x="1633538" y="5162550"/>
          <p14:tracePt t="5545" x="1633538" y="5154613"/>
          <p14:tracePt t="5550" x="1633538" y="5137150"/>
          <p14:tracePt t="5557" x="1633538" y="5119688"/>
          <p14:tracePt t="5565" x="1633538" y="5110163"/>
          <p14:tracePt t="5575" x="1633538" y="5092700"/>
          <p14:tracePt t="5584" x="1633538" y="5075238"/>
          <p14:tracePt t="5590" x="1633538" y="5057775"/>
          <p14:tracePt t="5598" x="1633538" y="5049838"/>
          <p14:tracePt t="5605" x="1633538" y="5040313"/>
          <p14:tracePt t="5617" x="1633538" y="5032375"/>
          <p14:tracePt t="5631" x="1633538" y="5022850"/>
          <p14:tracePt t="5639" x="1633538" y="5014913"/>
          <p14:tracePt t="5648" x="1633538" y="5005388"/>
          <p14:tracePt t="5653" x="1633538" y="4997450"/>
          <p14:tracePt t="5671" x="1633538" y="4979988"/>
          <p14:tracePt t="5679" x="1633538" y="4970463"/>
          <p14:tracePt t="5684" x="1633538" y="4962525"/>
          <p14:tracePt t="5695" x="1633538" y="4945063"/>
          <p14:tracePt t="5705" x="1633538" y="4927600"/>
          <p14:tracePt t="5710" x="1633538" y="4910138"/>
          <p14:tracePt t="5725" x="1633538" y="4900613"/>
          <p14:tracePt t="5737" x="1633538" y="4875213"/>
          <p14:tracePt t="5742" x="1633538" y="4865688"/>
          <p14:tracePt t="5750" x="1633538" y="4857750"/>
          <p14:tracePt t="5762" x="1633538" y="4840288"/>
          <p14:tracePt t="5767" x="1633538" y="4822825"/>
          <p14:tracePt t="5774" x="1633538" y="4813300"/>
          <p14:tracePt t="5781" x="1633538" y="4805363"/>
          <p14:tracePt t="5792" x="1641475" y="4787900"/>
          <p14:tracePt t="5799" x="1641475" y="4770438"/>
          <p14:tracePt t="5804" x="1641475" y="4752975"/>
          <p14:tracePt t="5821" x="1641475" y="4735513"/>
          <p14:tracePt t="5838" x="1651000" y="4718050"/>
          <p14:tracePt t="5871" x="1651000" y="4708525"/>
          <p14:tracePt t="5897" x="1651000" y="4700588"/>
          <p14:tracePt t="5906" x="1658938" y="4700588"/>
          <p14:tracePt t="5942" x="1658938" y="4691063"/>
          <p14:tracePt t="5959" x="1658938" y="4683125"/>
          <p14:tracePt t="5976" x="1668463" y="4683125"/>
          <p14:tracePt t="6001" x="1668463" y="4673600"/>
          <p14:tracePt t="6016" x="1676400" y="4673600"/>
          <p14:tracePt t="6039" x="1693863" y="4665663"/>
          <p14:tracePt t="6058" x="1703388" y="4665663"/>
          <p14:tracePt t="6073" x="1711325" y="4665663"/>
          <p14:tracePt t="6081" x="1720850" y="4665663"/>
          <p14:tracePt t="6089" x="1728788" y="4665663"/>
          <p14:tracePt t="6099" x="1746250" y="4656138"/>
          <p14:tracePt t="6105" x="1773238" y="4656138"/>
          <p14:tracePt t="6110" x="1790700" y="4648200"/>
          <p14:tracePt t="6123" x="1825625" y="4638675"/>
          <p14:tracePt t="6128" x="1843088" y="4638675"/>
          <p14:tracePt t="6135" x="1868488" y="4638675"/>
          <p14:tracePt t="6144" x="1895475" y="4638675"/>
          <p14:tracePt t="6154" x="1920875" y="4638675"/>
          <p14:tracePt t="6170" x="1965325" y="4630738"/>
          <p14:tracePt t="6175" x="1990725" y="4630738"/>
          <p14:tracePt t="6182" x="2017713" y="4621213"/>
          <p14:tracePt t="6201" x="2070100" y="4613275"/>
          <p14:tracePt t="6210" x="2087563" y="4613275"/>
          <p14:tracePt t="6216" x="2095500" y="4613275"/>
          <p14:tracePt t="6224" x="2122488" y="4613275"/>
          <p14:tracePt t="6231" x="2130425" y="4613275"/>
          <p14:tracePt t="6238" x="2157413" y="4613275"/>
          <p14:tracePt t="6255" x="2165350" y="4613275"/>
          <p14:tracePt t="6266" x="2182813" y="4613275"/>
          <p14:tracePt t="6271" x="2200275" y="4613275"/>
          <p14:tracePt t="6281" x="2209800" y="4613275"/>
          <p14:tracePt t="6291" x="2227263" y="4613275"/>
          <p14:tracePt t="6296" x="2244725" y="4613275"/>
          <p14:tracePt t="6316" x="2279650" y="4613275"/>
          <p14:tracePt t="6323" x="2314575" y="4613275"/>
          <p14:tracePt t="6332" x="2349500" y="4613275"/>
          <p14:tracePt t="6336" x="2392363" y="4613275"/>
          <p14:tracePt t="6357" x="2454275" y="4621213"/>
          <p14:tracePt t="6361" x="2479675" y="4621213"/>
          <p14:tracePt t="6367" x="2506663" y="4621213"/>
          <p14:tracePt t="6376" x="2532063" y="4621213"/>
          <p14:tracePt t="6387" x="2559050" y="4621213"/>
          <p14:tracePt t="6390" x="2576513" y="4621213"/>
          <p14:tracePt t="6401" x="2601913" y="4621213"/>
          <p14:tracePt t="6408" x="2619375" y="4630738"/>
          <p14:tracePt t="6417" x="2646363" y="4638675"/>
          <p14:tracePt t="6426" x="2663825" y="4638675"/>
          <p14:tracePt t="6434" x="2689225" y="4638675"/>
          <p14:tracePt t="6440" x="2706688" y="4648200"/>
          <p14:tracePt t="6448" x="2733675" y="4648200"/>
          <p14:tracePt t="6456" x="2759075" y="4656138"/>
          <p14:tracePt t="6471" x="2794000" y="4665663"/>
          <p14:tracePt t="6475" x="2811463" y="4665663"/>
          <p14:tracePt t="6483" x="2846388" y="4665663"/>
          <p14:tracePt t="6493" x="2863850" y="4673600"/>
          <p14:tracePt t="6499" x="2890838" y="4691063"/>
          <p14:tracePt t="6503" x="2916238" y="4691063"/>
          <p14:tracePt t="6512" x="2943225" y="4691063"/>
          <p14:tracePt t="6518" x="2960688" y="4700588"/>
          <p14:tracePt t="6531" x="2995613" y="4700588"/>
          <p14:tracePt t="6537" x="3021013" y="4708525"/>
          <p14:tracePt t="6543" x="3065463" y="4725988"/>
          <p14:tracePt t="6553" x="3092450" y="4725988"/>
          <p14:tracePt t="6561" x="3135313" y="4743450"/>
          <p14:tracePt t="6570" x="3197225" y="4760913"/>
          <p14:tracePt t="6578" x="3205163" y="4770438"/>
          <p14:tracePt t="6585" x="3214688" y="4778375"/>
          <p14:tracePt t="6613" x="3222625" y="4778375"/>
          <p14:tracePt t="6633" x="3222625" y="4787900"/>
          <p14:tracePt t="6654" x="3232150" y="4795838"/>
          <p14:tracePt t="6658" x="3240088" y="4805363"/>
          <p14:tracePt t="6669" x="3240088" y="4822825"/>
          <p14:tracePt t="6683" x="3249613" y="4830763"/>
          <p14:tracePt t="6690" x="3257550" y="4848225"/>
          <p14:tracePt t="6694" x="3257550" y="4865688"/>
          <p14:tracePt t="6700" x="3257550" y="4883150"/>
          <p14:tracePt t="6710" x="3275013" y="4900613"/>
          <p14:tracePt t="6720" x="3275013" y="4918075"/>
          <p14:tracePt t="6724" x="3275013" y="4935538"/>
          <p14:tracePt t="6734" x="3284538" y="4953000"/>
          <p14:tracePt t="6741" x="3284538" y="4970463"/>
          <p14:tracePt t="6756" x="3284538" y="5005388"/>
          <p14:tracePt t="6775" x="3284538" y="5022850"/>
          <p14:tracePt t="6780" x="3284538" y="5049838"/>
          <p14:tracePt t="6789" x="3284538" y="5067300"/>
          <p14:tracePt t="6798" x="3284538" y="5075238"/>
          <p14:tracePt t="6805" x="3275013" y="5110163"/>
          <p14:tracePt t="6812" x="3257550" y="5137150"/>
          <p14:tracePt t="6819" x="3240088" y="5154613"/>
          <p14:tracePt t="6831" x="3222625" y="5172075"/>
          <p14:tracePt t="6835" x="3205163" y="5189538"/>
          <p14:tracePt t="6850" x="3197225" y="5207000"/>
          <p14:tracePt t="6855" x="3179763" y="5224463"/>
          <p14:tracePt t="6862" x="3162300" y="5241925"/>
          <p14:tracePt t="6881" x="3152775" y="5241925"/>
          <p14:tracePt t="6887" x="3135313" y="5249863"/>
          <p14:tracePt t="6892" x="3127375" y="5259388"/>
          <p14:tracePt t="6896" x="3109913" y="5259388"/>
          <p14:tracePt t="6900" x="3092450" y="5267325"/>
          <p14:tracePt t="6911" x="3074988" y="5284788"/>
          <p14:tracePt t="6923" x="3048000" y="5294313"/>
          <p14:tracePt t="6928" x="3013075" y="5294313"/>
          <p14:tracePt t="6934" x="2995613" y="5302250"/>
          <p14:tracePt t="6939" x="2951163" y="5319713"/>
          <p14:tracePt t="6947" x="2933700" y="5319713"/>
          <p14:tracePt t="6956" x="2881313" y="5319713"/>
          <p14:tracePt t="6967" x="2846388" y="5329238"/>
          <p14:tracePt t="6979" x="2820988" y="5329238"/>
          <p14:tracePt t="6984" x="2803525" y="5337175"/>
          <p14:tracePt t="6988" x="2759075" y="5337175"/>
          <p14:tracePt t="6994" x="2689225" y="5346700"/>
          <p14:tracePt t="7013" x="2663825" y="5346700"/>
          <p14:tracePt t="7019" x="2654300" y="5346700"/>
          <p14:tracePt t="7023" x="2636838" y="5346700"/>
          <p14:tracePt t="7033" x="2628900" y="5346700"/>
          <p14:tracePt t="7037" x="2619375" y="5346700"/>
          <p14:tracePt t="7048" x="2593975" y="5346700"/>
          <p14:tracePt t="7053" x="2566988" y="5346700"/>
          <p14:tracePt t="7061" x="2541588" y="5346700"/>
          <p14:tracePt t="7070" x="2479675" y="5337175"/>
          <p14:tracePt t="7076" x="2454275" y="5337175"/>
          <p14:tracePt t="7087" x="2392363" y="5329238"/>
          <p14:tracePt t="7091" x="2332038" y="5319713"/>
          <p14:tracePt t="7100" x="2235200" y="5302250"/>
          <p14:tracePt t="7106" x="2182813" y="5294313"/>
          <p14:tracePt t="7116" x="2112963" y="5294313"/>
          <p14:tracePt t="7122" x="2087563" y="5294313"/>
          <p14:tracePt t="7131" x="2025650" y="5294313"/>
          <p14:tracePt t="7142" x="1990725" y="5276850"/>
          <p14:tracePt t="7151" x="1938338" y="5276850"/>
          <p14:tracePt t="7164" x="1885950" y="5276850"/>
          <p14:tracePt t="7182" x="1878013" y="5276850"/>
          <p14:tracePt t="7198" x="1868488" y="5276850"/>
          <p14:tracePt t="7229" x="1860550" y="5276850"/>
          <p14:tracePt t="7240" x="1851025" y="5276850"/>
          <p14:tracePt t="7258" x="1843088" y="5276850"/>
          <p14:tracePt t="7273" x="1825625" y="5276850"/>
          <p14:tracePt t="7283" x="1825625" y="5267325"/>
          <p14:tracePt t="7291" x="1816100" y="5267325"/>
          <p14:tracePt t="7338" x="1808163" y="5267325"/>
          <p14:tracePt t="7701" x="1798638" y="5276850"/>
          <p14:tracePt t="7707" x="1790700" y="5294313"/>
          <p14:tracePt t="7715" x="1773238" y="5311775"/>
          <p14:tracePt t="7725" x="1746250" y="5346700"/>
          <p14:tracePt t="7731" x="1738313" y="5364163"/>
          <p14:tracePt t="7740" x="1728788" y="5372100"/>
          <p14:tracePt t="7748" x="1728788" y="5389563"/>
          <p14:tracePt t="7758" x="1728788" y="5399088"/>
          <p14:tracePt t="7766" x="1728788" y="5407025"/>
          <p14:tracePt t="7843" x="1738313" y="5407025"/>
          <p14:tracePt t="7852" x="1746250" y="5407025"/>
          <p14:tracePt t="8134" x="1746250" y="5416550"/>
          <p14:tracePt t="8145" x="1746250" y="5424488"/>
          <p14:tracePt t="8152" x="1746250" y="5441950"/>
          <p14:tracePt t="8171" x="1755775" y="5459413"/>
          <p14:tracePt t="8179" x="1755775" y="5468938"/>
          <p14:tracePt t="8196" x="1763713" y="5476875"/>
          <p14:tracePt t="8206" x="1763713" y="5486400"/>
          <p14:tracePt t="8221" x="1773238" y="5486400"/>
          <p14:tracePt t="8227" x="1773238" y="5495925"/>
          <p14:tracePt t="8232" x="1773238" y="5513388"/>
          <p14:tracePt t="8246" x="1781175" y="5513388"/>
          <p14:tracePt t="8251" x="1790700" y="5530850"/>
          <p14:tracePt t="8256" x="1790700" y="5548313"/>
          <p14:tracePt t="8265" x="1808163" y="5548313"/>
          <p14:tracePt t="8271" x="1808163" y="5565775"/>
          <p14:tracePt t="8293" x="1816100" y="5565775"/>
          <p14:tracePt t="8347" x="1825625" y="5565775"/>
          <p14:tracePt t="8357" x="1833563" y="5565775"/>
          <p14:tracePt t="8369" x="1843088" y="5573713"/>
          <p14:tracePt t="8373" x="1860550" y="5573713"/>
          <p14:tracePt t="8383" x="1868488" y="5573713"/>
          <p14:tracePt t="8387" x="1895475" y="5573713"/>
          <p14:tracePt t="8397" x="1920875" y="5573713"/>
          <p14:tracePt t="8408" x="1965325" y="5573713"/>
          <p14:tracePt t="8413" x="1990725" y="5573713"/>
          <p14:tracePt t="8423" x="2035175" y="5573713"/>
          <p14:tracePt t="8428" x="2060575" y="5573713"/>
          <p14:tracePt t="8438" x="2095500" y="5573713"/>
          <p14:tracePt t="8447" x="2139950" y="5573713"/>
          <p14:tracePt t="8453" x="2157413" y="5573713"/>
          <p14:tracePt t="8471" x="2174875" y="5573713"/>
          <p14:tracePt t="8473" x="2192338" y="5573713"/>
          <p14:tracePt t="8478" x="2200275" y="5573713"/>
          <p14:tracePt t="8483" x="2217738" y="5583238"/>
          <p14:tracePt t="8495" x="2227263" y="5583238"/>
          <p14:tracePt t="8506" x="2235200" y="5583238"/>
          <p14:tracePt t="8508" x="2244725" y="5583238"/>
          <p14:tracePt t="8522" x="2252663" y="5583238"/>
          <p14:tracePt t="8536" x="2287588" y="5583238"/>
          <p14:tracePt t="8543" x="2314575" y="5583238"/>
          <p14:tracePt t="8554" x="2339975" y="5583238"/>
          <p14:tracePt t="8559" x="2366963" y="5583238"/>
          <p14:tracePt t="8565" x="2374900" y="5583238"/>
          <p14:tracePt t="8580" x="2409825" y="5583238"/>
          <p14:tracePt t="8589" x="2419350" y="5583238"/>
          <p14:tracePt t="8598" x="2427288" y="5583238"/>
          <p14:tracePt t="8604" x="2436813" y="5583238"/>
          <p14:tracePt t="8615" x="2444750" y="5583238"/>
          <p14:tracePt t="8690" x="2454275" y="5583238"/>
          <p14:tracePt t="8705" x="2462213" y="5591175"/>
          <p14:tracePt t="8719" x="2471738" y="5600700"/>
          <p14:tracePt t="8730" x="2479675" y="5600700"/>
          <p14:tracePt t="8740" x="2489200" y="5600700"/>
          <p14:tracePt t="8786" x="2497138" y="5600700"/>
          <p14:tracePt t="8833" x="2506663" y="5600700"/>
          <p14:tracePt t="8982" x="2506663" y="5608638"/>
          <p14:tracePt t="8987" x="2506663" y="5618163"/>
          <p14:tracePt t="8996" x="2514600" y="5626100"/>
          <p14:tracePt t="9009" x="2514600" y="5643563"/>
          <p14:tracePt t="9013" x="2514600" y="5653088"/>
          <p14:tracePt t="9026" x="2524125" y="5661025"/>
          <p14:tracePt t="9043" x="2532063" y="5670550"/>
          <p14:tracePt t="9048" x="2541588" y="5670550"/>
          <p14:tracePt t="9054" x="2549525" y="5670550"/>
          <p14:tracePt t="9063" x="2559050" y="5678488"/>
          <p14:tracePt t="9078" x="2576513" y="5688013"/>
          <p14:tracePt t="9106" x="2584450" y="5688013"/>
          <p14:tracePt t="9310" x="2576513" y="5695950"/>
          <p14:tracePt t="9314" x="2559050" y="5695950"/>
          <p14:tracePt t="9324" x="2532063" y="5705475"/>
          <p14:tracePt t="9331" x="2514600" y="5705475"/>
          <p14:tracePt t="9340" x="2489200" y="5705475"/>
          <p14:tracePt t="9347" x="2462213" y="5713413"/>
          <p14:tracePt t="9364" x="2436813" y="5713413"/>
          <p14:tracePt t="9371" x="2409825" y="5713413"/>
          <p14:tracePt t="9375" x="2384425" y="5713413"/>
          <p14:tracePt t="9386" x="2314575" y="5713413"/>
          <p14:tracePt t="9399" x="2270125" y="5713413"/>
          <p14:tracePt t="9402" x="2217738" y="5713413"/>
          <p14:tracePt t="9413" x="2174875" y="5713413"/>
          <p14:tracePt t="9428" x="2122488" y="5713413"/>
          <p14:tracePt t="9437" x="2105025" y="5713413"/>
          <p14:tracePt t="9441" x="2078038" y="5713413"/>
          <p14:tracePt t="9456" x="2060575" y="5713413"/>
          <p14:tracePt t="9466" x="2052638" y="5713413"/>
          <p14:tracePt t="9476" x="2035175" y="5722938"/>
          <p14:tracePt t="9482" x="2008188" y="5722938"/>
          <p14:tracePt t="9489" x="2000250" y="5722938"/>
          <p14:tracePt t="9500" x="1955800" y="5722938"/>
          <p14:tracePt t="9513" x="1930400" y="5722938"/>
          <p14:tracePt t="9516" x="1912938" y="5722938"/>
          <p14:tracePt t="9520" x="1895475" y="5722938"/>
          <p14:tracePt t="9541" x="1868488" y="5722938"/>
          <p14:tracePt t="9556" x="1860550" y="5722938"/>
          <p14:tracePt t="9576" x="1798638" y="5722938"/>
          <p14:tracePt t="9587" x="1773238" y="5722938"/>
          <p14:tracePt t="9597" x="1720850" y="5722938"/>
          <p14:tracePt t="9607" x="1711325" y="5722938"/>
          <p14:tracePt t="9614" x="1703388" y="5722938"/>
          <p14:tracePt t="9727" x="1720850" y="5722938"/>
          <p14:tracePt t="9732" x="1773238" y="5722938"/>
          <p14:tracePt t="9742" x="1816100" y="5722938"/>
          <p14:tracePt t="9748" x="1860550" y="5722938"/>
          <p14:tracePt t="9759" x="1912938" y="5730875"/>
          <p14:tracePt t="9765" x="1990725" y="5730875"/>
          <p14:tracePt t="9774" x="2043113" y="5730875"/>
          <p14:tracePt t="9786" x="2078038" y="5730875"/>
          <p14:tracePt t="9789" x="2122488" y="5730875"/>
          <p14:tracePt t="9804" x="2174875" y="5730875"/>
          <p14:tracePt t="9810" x="2209800" y="5730875"/>
          <p14:tracePt t="9815" x="2252663" y="5730875"/>
          <p14:tracePt t="9824" x="2270125" y="5730875"/>
          <p14:tracePt t="9839" x="2305050" y="5730875"/>
          <p14:tracePt t="9851" x="2349500" y="5730875"/>
          <p14:tracePt t="9854" x="2374900" y="5730875"/>
          <p14:tracePt t="9868" x="2419350" y="5730875"/>
          <p14:tracePt t="9880" x="2427288" y="5730875"/>
          <p14:tracePt t="9898" x="2436813" y="5730875"/>
          <p14:tracePt t="10112" x="2401888" y="5730875"/>
          <p14:tracePt t="10116" x="2314575" y="5740400"/>
          <p14:tracePt t="10121" x="2270125" y="5740400"/>
          <p14:tracePt t="10124" x="2235200" y="5740400"/>
          <p14:tracePt t="10126" x="2182813" y="5740400"/>
          <p14:tracePt t="10133" x="2165350" y="5740400"/>
          <p14:tracePt t="10139" x="2130425" y="5740400"/>
          <p14:tracePt t="10143" x="2112963" y="5740400"/>
          <p14:tracePt t="10152" x="2105025" y="5740400"/>
          <p14:tracePt t="10171" x="2052638" y="5740400"/>
          <p14:tracePt t="10178" x="2043113" y="5740400"/>
          <p14:tracePt t="10191" x="2035175" y="5740400"/>
          <p14:tracePt t="10317" x="2025650" y="5740400"/>
          <p14:tracePt t="10373" x="2017713" y="5740400"/>
          <p14:tracePt t="10468" x="2025650" y="5740400"/>
          <p14:tracePt t="10479" x="2070100" y="5740400"/>
          <p14:tracePt t="10485" x="2112963" y="5740400"/>
          <p14:tracePt t="10492" x="2165350" y="5740400"/>
          <p14:tracePt t="10500" x="2209800" y="5740400"/>
          <p14:tracePt t="10503" x="2270125" y="5740400"/>
          <p14:tracePt t="10516" x="2287588" y="5740400"/>
          <p14:tracePt t="10521" x="2314575" y="5740400"/>
          <p14:tracePt t="10531" x="2332038" y="5740400"/>
          <p14:tracePt t="10535" x="2339975" y="5740400"/>
          <p14:tracePt t="10552" x="2349500" y="5740400"/>
          <p14:tracePt t="10560" x="2357438" y="5740400"/>
          <p14:tracePt t="10602" x="2366963" y="5740400"/>
          <p14:tracePt t="10974" x="2349500" y="5740400"/>
          <p14:tracePt t="10983" x="2270125" y="5765800"/>
          <p14:tracePt t="10989" x="2227263" y="5765800"/>
          <p14:tracePt t="10998" x="2147888" y="5775325"/>
          <p14:tracePt t="11004" x="2122488" y="5775325"/>
          <p14:tracePt t="11011" x="2105025" y="5775325"/>
          <p14:tracePt t="11023" x="2095500" y="5775325"/>
          <p14:tracePt t="11089" x="2087563" y="5775325"/>
          <p14:tracePt t="11098" x="2070100" y="5775325"/>
          <p14:tracePt t="11107" x="2052638" y="5775325"/>
          <p14:tracePt t="11114" x="2025650" y="5775325"/>
          <p14:tracePt t="11124" x="2008188" y="5775325"/>
          <p14:tracePt t="11131" x="1982788" y="5775325"/>
          <p14:tracePt t="11150" x="1973263" y="5775325"/>
          <p14:tracePt t="11165" x="1965325" y="5775325"/>
          <p14:tracePt t="14658" x="1973263" y="5775325"/>
          <p14:tracePt t="14662" x="2017713" y="5775325"/>
          <p14:tracePt t="14667" x="2070100" y="5765800"/>
          <p14:tracePt t="14680" x="2112963" y="5765800"/>
          <p14:tracePt t="14687" x="2174875" y="5748338"/>
          <p14:tracePt t="14692" x="2252663" y="5730875"/>
          <p14:tracePt t="14705" x="2322513" y="5722938"/>
          <p14:tracePt t="14714" x="2392363" y="5713413"/>
          <p14:tracePt t="14717" x="2444750" y="5705475"/>
          <p14:tracePt t="14723" x="2462213" y="5705475"/>
          <p14:tracePt t="14739" x="2462213" y="5695950"/>
          <p14:tracePt t="14743" x="2471738" y="5695950"/>
          <p14:tracePt t="14813" x="2479675" y="5695950"/>
          <p14:tracePt t="14824" x="2489200" y="5695950"/>
          <p14:tracePt t="14909" x="2489200" y="5688013"/>
          <p14:tracePt t="14919" x="2489200" y="5678488"/>
          <p14:tracePt t="14954" x="2497138" y="5670550"/>
          <p14:tracePt t="14969" x="2497138" y="5661025"/>
          <p14:tracePt t="14986" x="2514600" y="5653088"/>
          <p14:tracePt t="14989" x="2514600" y="5643563"/>
          <p14:tracePt t="14995" x="2541588" y="5635625"/>
          <p14:tracePt t="14999" x="2559050" y="5618163"/>
          <p14:tracePt t="15016" x="2601913" y="5583238"/>
          <p14:tracePt t="15026" x="2611438" y="5583238"/>
          <p14:tracePt t="15035" x="2628900" y="5565775"/>
          <p14:tracePt t="15040" x="2681288" y="5521325"/>
          <p14:tracePt t="15051" x="2698750" y="5503863"/>
          <p14:tracePt t="15056" x="2716213" y="5486400"/>
          <p14:tracePt t="15077" x="2724150" y="5476875"/>
          <p14:tracePt t="15091" x="2733675" y="5468938"/>
          <p14:tracePt t="15116" x="2741613" y="5459413"/>
          <p14:tracePt t="15127" x="2759075" y="5459413"/>
          <p14:tracePt t="15143" x="2768600" y="5459413"/>
          <p14:tracePt t="15155" x="2786063" y="5451475"/>
          <p14:tracePt t="15187" x="2794000" y="5451475"/>
          <p14:tracePt t="15192" x="2803525" y="5451475"/>
          <p14:tracePt t="15314" x="2820988" y="5459413"/>
          <p14:tracePt t="15318" x="2828925" y="5468938"/>
          <p14:tracePt t="15322" x="2838450" y="5486400"/>
          <p14:tracePt t="15333" x="2846388" y="5495925"/>
          <p14:tracePt t="15343" x="2855913" y="5513388"/>
          <p14:tracePt t="15354" x="2881313" y="5538788"/>
          <p14:tracePt t="15365" x="2898775" y="5565775"/>
          <p14:tracePt t="15389" x="2995613" y="5661025"/>
          <p14:tracePt t="15394" x="3030538" y="5695950"/>
          <p14:tracePt t="15402" x="3109913" y="5740400"/>
          <p14:tracePt t="15408" x="3170238" y="5783263"/>
          <p14:tracePt t="15414" x="3249613" y="5818188"/>
          <p14:tracePt t="15419" x="3344863" y="5845175"/>
          <p14:tracePt t="15440" x="3519488" y="5905500"/>
          <p14:tracePt t="15455" x="3589338" y="5932488"/>
          <p14:tracePt t="15459" x="3659188" y="5932488"/>
          <p14:tracePt t="15469" x="3686175" y="5932488"/>
          <p14:tracePt t="15476" x="3694113" y="5940425"/>
          <p14:tracePt t="15486" x="3703638" y="5940425"/>
          <p14:tracePt t="15702" x="3703638" y="5957888"/>
          <p14:tracePt t="15705" x="3703638" y="5992813"/>
          <p14:tracePt t="15711" x="3703638" y="6019800"/>
          <p14:tracePt t="15717" x="3703638" y="6062663"/>
          <p14:tracePt t="15728" x="3694113" y="6089650"/>
          <p14:tracePt t="15732" x="3694113" y="6097588"/>
          <p14:tracePt t="15762" x="3694113" y="6107113"/>
          <p14:tracePt t="15773" x="3686175" y="6159500"/>
          <p14:tracePt t="15785" x="3686175" y="6194425"/>
          <p14:tracePt t="15792" x="3686175" y="6281738"/>
          <p14:tracePt t="15798" x="3686175" y="6386513"/>
          <p14:tracePt t="15802" x="3686175" y="6456363"/>
          <p14:tracePt t="15809" x="3686175" y="6578600"/>
          <p14:tracePt t="15821" x="3711575" y="6648450"/>
          <p14:tracePt t="15833" x="3746500" y="6743700"/>
          <p14:tracePt t="15840" x="3756025" y="6761163"/>
          <p14:tracePt t="15859" x="3763963" y="6770688"/>
          <p14:tracePt t="15865" x="3763963" y="6778625"/>
          <p14:tracePt t="15869" x="3773488" y="6778625"/>
          <p14:tracePt t="15878" x="3781425" y="6796088"/>
          <p14:tracePt t="15905" x="3798888" y="6831013"/>
          <p14:tracePt t="18451" x="0" y="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C4D5E-C0C7-4D7D-8E9A-94AA8BD86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 To write a persuasive letter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4FABA-0053-445E-B983-2B0F86BB8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Your turn</a:t>
            </a:r>
          </a:p>
          <a:p>
            <a:endParaRPr lang="en-GB" dirty="0"/>
          </a:p>
          <a:p>
            <a:r>
              <a:rPr lang="en-GB" dirty="0"/>
              <a:t>Use your planning frame from yesterday to help you write your persuasive letter.</a:t>
            </a:r>
          </a:p>
          <a:p>
            <a:r>
              <a:rPr lang="en-GB" dirty="0"/>
              <a:t>(You can check the Bieber letter on the pages on this PowerPoint to help you with the letter structure)</a:t>
            </a:r>
          </a:p>
          <a:p>
            <a:endParaRPr lang="en-GB" dirty="0"/>
          </a:p>
          <a:p>
            <a:r>
              <a:rPr lang="en-GB" dirty="0"/>
              <a:t>Make sure that you improve your letter and don’t just write out what is in your plan. </a:t>
            </a:r>
          </a:p>
          <a:p>
            <a:endParaRPr lang="en-GB" dirty="0"/>
          </a:p>
          <a:p>
            <a:r>
              <a:rPr lang="en-GB" dirty="0"/>
              <a:t>Purpose: To persuade Miss Green to allow Year 6 to go to Mount Everest</a:t>
            </a:r>
          </a:p>
          <a:p>
            <a:r>
              <a:rPr lang="en-GB" dirty="0"/>
              <a:t>Audience: Miss Green</a:t>
            </a:r>
          </a:p>
          <a:p>
            <a:endParaRPr lang="en-GB" dirty="0"/>
          </a:p>
          <a:p>
            <a:r>
              <a:rPr lang="en-GB" dirty="0"/>
              <a:t>Once you have finished use editing checklist to ensure your writing is the best it can be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Fill in the self check targets sheet (</a:t>
            </a:r>
            <a:r>
              <a:rPr lang="en-GB" dirty="0" err="1"/>
              <a:t>Persuausive</a:t>
            </a:r>
            <a:r>
              <a:rPr lang="en-GB" dirty="0"/>
              <a:t> writing targets in the daily work folder)</a:t>
            </a:r>
          </a:p>
          <a:p>
            <a:endParaRPr lang="en-GB" dirty="0"/>
          </a:p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E361E72-0BA2-4AA9-8C42-CBE34AAFF3A7}"/>
                  </a:ext>
                </a:extLst>
              </p14:cNvPr>
              <p14:cNvContentPartPr/>
              <p14:nvPr/>
            </p14:nvContentPartPr>
            <p14:xfrm>
              <a:off x="5275080" y="821160"/>
              <a:ext cx="131400" cy="7254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E361E72-0BA2-4AA9-8C42-CBE34AAFF3A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65720" y="811800"/>
                <a:ext cx="150120" cy="74412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B2D20B4-BA90-46DF-A208-1838B92C83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28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048"/>
    </mc:Choice>
    <mc:Fallback>
      <p:transition spd="slow" advTm="650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{CD70401A-40FE-4384-89D7-C233DBE2995A}tf78438558_win32</Template>
  <TotalTime>0</TotalTime>
  <Words>194</Words>
  <Application>Microsoft Office PowerPoint</Application>
  <PresentationFormat>Widescreen</PresentationFormat>
  <Paragraphs>30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Garamond</vt:lpstr>
      <vt:lpstr>SavonVTI</vt:lpstr>
      <vt:lpstr>Persuasive letter writing </vt:lpstr>
      <vt:lpstr>LO To write a persuasive letter</vt:lpstr>
      <vt:lpstr>LO To write a persuasive letter</vt:lpstr>
      <vt:lpstr>PowerPoint Presentation</vt:lpstr>
      <vt:lpstr>PowerPoint Presentation</vt:lpstr>
      <vt:lpstr>LO To write a persuasive letter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Suzanne Phillips</dc:creator>
  <cp:lastModifiedBy>Suzanne Phillips</cp:lastModifiedBy>
  <cp:revision>3</cp:revision>
  <dcterms:created xsi:type="dcterms:W3CDTF">2021-01-14T09:00:17Z</dcterms:created>
  <dcterms:modified xsi:type="dcterms:W3CDTF">2021-01-15T10:02:06Z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