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62" r:id="rId6"/>
    <p:sldId id="261" r:id="rId7"/>
    <p:sldId id="264" r:id="rId8"/>
    <p:sldId id="265" r:id="rId9"/>
    <p:sldId id="263" r:id="rId10"/>
    <p:sldId id="260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90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635FAEC-A895-4A24-9ADE-E294EC1769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6133" y="243190"/>
            <a:ext cx="2438872" cy="2262781"/>
          </a:xfrm>
        </p:spPr>
        <p:txBody>
          <a:bodyPr/>
          <a:lstStyle/>
          <a:p>
            <a:r>
              <a:rPr lang="en-GB"/>
              <a:t>Day 1</a:t>
            </a:r>
            <a:endParaRPr lang="en-GB" dirty="0"/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2ADFC02A-16A7-4233-B6C5-EA8610C7870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219074" y="0"/>
            <a:ext cx="6858000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B511559-4BD3-4F66-8973-E0D701B906C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444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768"/>
    </mc:Choice>
    <mc:Fallback xmlns="">
      <p:transition spd="slow" advTm="207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1DA0D-DA48-4DD0-8D28-9D84E63D89A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English comprehension on a Mayan myth.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0BAEA22-DAF7-4B18-B136-679F13402C8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3577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46"/>
    </mc:Choice>
    <mc:Fallback xmlns="">
      <p:transition spd="slow" advTm="109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5F17ED-5E70-48C4-B4D0-D7DAE3661B7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4702" y="0"/>
            <a:ext cx="7902596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0AAED8E-C259-4C7F-A768-B57CA570B82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15513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979"/>
    </mc:Choice>
    <mc:Fallback xmlns="">
      <p:transition spd="slow" advTm="949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7101A20-24E7-45EB-BB00-27393A8666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37783" y="1295102"/>
            <a:ext cx="8116433" cy="4267796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3725191-B2C3-49D2-A186-0411C69E43F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10759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884"/>
    </mc:Choice>
    <mc:Fallback xmlns="">
      <p:transition spd="slow" advTm="658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084D1A1-A9EC-4B8A-89F8-B7A85C867D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61573" y="794970"/>
            <a:ext cx="8268854" cy="526806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65B9E58-916E-42C9-8B7F-652F793D04F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1747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404"/>
    </mc:Choice>
    <mc:Fallback xmlns="">
      <p:transition spd="slow" advTm="454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D3F568-14B0-45D0-AE0F-166662C555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4813" y="353655"/>
            <a:ext cx="8911687" cy="1280890"/>
          </a:xfrm>
        </p:spPr>
        <p:txBody>
          <a:bodyPr/>
          <a:lstStyle/>
          <a:p>
            <a:r>
              <a:rPr lang="en-GB" dirty="0"/>
              <a:t>What are the top tips for comprehension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D9DE3D-065F-4915-B1FF-4F30A71415E0}"/>
              </a:ext>
            </a:extLst>
          </p:cNvPr>
          <p:cNvSpPr/>
          <p:nvPr/>
        </p:nvSpPr>
        <p:spPr>
          <a:xfrm>
            <a:off x="1658638" y="1524594"/>
            <a:ext cx="851203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+mj-lt"/>
              </a:rPr>
              <a:t>1. </a:t>
            </a:r>
            <a:r>
              <a:rPr lang="en-GB" dirty="0"/>
              <a:t>Don’t panic.</a:t>
            </a:r>
          </a:p>
          <a:p>
            <a:r>
              <a:rPr lang="en-GB" dirty="0">
                <a:solidFill>
                  <a:srgbClr val="000000"/>
                </a:solidFill>
                <a:latin typeface="+mj-lt"/>
              </a:rPr>
              <a:t>Read the text carefully, underline the key parts.</a:t>
            </a:r>
          </a:p>
          <a:p>
            <a:endParaRPr lang="en-GB" dirty="0">
              <a:solidFill>
                <a:srgbClr val="000000"/>
              </a:solidFill>
              <a:latin typeface="+mj-lt"/>
            </a:endParaRPr>
          </a:p>
          <a:p>
            <a:r>
              <a:rPr lang="en-GB" dirty="0">
                <a:solidFill>
                  <a:srgbClr val="000000"/>
                </a:solidFill>
                <a:latin typeface="+mj-lt"/>
              </a:rPr>
              <a:t>2. Carefully read the myth again and do what it asks you to do.</a:t>
            </a:r>
          </a:p>
          <a:p>
            <a:endParaRPr lang="en-GB" dirty="0">
              <a:solidFill>
                <a:srgbClr val="000000"/>
              </a:solidFill>
              <a:latin typeface="+mj-lt"/>
            </a:endParaRPr>
          </a:p>
          <a:p>
            <a:r>
              <a:rPr lang="en-GB" dirty="0">
                <a:solidFill>
                  <a:srgbClr val="000000"/>
                </a:solidFill>
                <a:latin typeface="+mj-lt"/>
              </a:rPr>
              <a:t>3. Look in the text for the answer and reference or quote the text to support your answer.</a:t>
            </a:r>
          </a:p>
          <a:p>
            <a:endParaRPr lang="en-GB" dirty="0">
              <a:solidFill>
                <a:srgbClr val="000000"/>
              </a:solidFill>
              <a:latin typeface="+mj-lt"/>
            </a:endParaRPr>
          </a:p>
          <a:p>
            <a:r>
              <a:rPr lang="en-GB" dirty="0">
                <a:solidFill>
                  <a:srgbClr val="000000"/>
                </a:solidFill>
                <a:latin typeface="+mj-lt"/>
              </a:rPr>
              <a:t>4. DON'T PANIC</a:t>
            </a:r>
          </a:p>
          <a:p>
            <a:r>
              <a:rPr lang="en-GB" dirty="0">
                <a:solidFill>
                  <a:srgbClr val="000000"/>
                </a:solidFill>
                <a:latin typeface="+mj-lt"/>
              </a:rPr>
              <a:t>Look back in the text.</a:t>
            </a:r>
          </a:p>
          <a:p>
            <a:endParaRPr lang="en-GB" dirty="0">
              <a:solidFill>
                <a:srgbClr val="000000"/>
              </a:solidFill>
              <a:latin typeface="+mj-lt"/>
            </a:endParaRPr>
          </a:p>
          <a:p>
            <a:r>
              <a:rPr lang="en-GB" dirty="0">
                <a:solidFill>
                  <a:srgbClr val="000000"/>
                </a:solidFill>
                <a:latin typeface="+mj-lt"/>
              </a:rPr>
              <a:t>5. If you cannot find the answer go on to the next question.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E306074-E368-423F-BAF9-D3C5A870495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7471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451"/>
    </mc:Choice>
    <mc:Fallback xmlns="">
      <p:transition spd="slow" advTm="304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277618-7EC3-4C52-807E-C4C4333426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3787" y="624110"/>
            <a:ext cx="8911687" cy="1280890"/>
          </a:xfrm>
        </p:spPr>
        <p:txBody>
          <a:bodyPr>
            <a:normAutofit fontScale="90000"/>
          </a:bodyPr>
          <a:lstStyle/>
          <a:p>
            <a:r>
              <a:rPr lang="en-GB" dirty="0"/>
              <a:t>Your work</a:t>
            </a:r>
            <a:br>
              <a:rPr lang="en-GB" dirty="0"/>
            </a:br>
            <a:r>
              <a:rPr lang="en-GB" dirty="0"/>
              <a:t>L.O: To answer comprehension questions carefully.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CC553EC-2729-4A8B-A217-2EC8A225F725}"/>
              </a:ext>
            </a:extLst>
          </p:cNvPr>
          <p:cNvSpPr txBox="1">
            <a:spLocks/>
          </p:cNvSpPr>
          <p:nvPr/>
        </p:nvSpPr>
        <p:spPr>
          <a:xfrm>
            <a:off x="2741612" y="2286000"/>
            <a:ext cx="8915400" cy="3777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Your turn</a:t>
            </a:r>
          </a:p>
          <a:p>
            <a:endParaRPr lang="en-GB" dirty="0"/>
          </a:p>
          <a:p>
            <a:r>
              <a:rPr lang="en-GB" dirty="0"/>
              <a:t>Read the myth again.</a:t>
            </a:r>
          </a:p>
          <a:p>
            <a:endParaRPr lang="en-GB" dirty="0"/>
          </a:p>
          <a:p>
            <a:r>
              <a:rPr lang="en-GB" dirty="0"/>
              <a:t>Answer the questions.</a:t>
            </a:r>
          </a:p>
          <a:p>
            <a:endParaRPr lang="en-GB" dirty="0"/>
          </a:p>
          <a:p>
            <a:r>
              <a:rPr lang="en-GB" dirty="0">
                <a:solidFill>
                  <a:srgbClr val="000000"/>
                </a:solidFill>
                <a:latin typeface="+mj-lt"/>
              </a:rPr>
              <a:t>As we’ve discussed myths have a purpose. Your last question is to think about the myths purpose. Think carefully, there might be more than one answer.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CF3F068-3B42-4A65-AE65-FE238CBA9B0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58350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73"/>
    </mc:Choice>
    <mc:Fallback xmlns="">
      <p:transition spd="slow" advTm="203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52C33DD6170A94E8396739AAD02B95F" ma:contentTypeVersion="13" ma:contentTypeDescription="Create a new document." ma:contentTypeScope="" ma:versionID="14b428dbe874c36f01cf1005a7798b0c">
  <xsd:schema xmlns:xsd="http://www.w3.org/2001/XMLSchema" xmlns:xs="http://www.w3.org/2001/XMLSchema" xmlns:p="http://schemas.microsoft.com/office/2006/metadata/properties" xmlns:ns3="d75e34e4-aa54-41e9-91cb-d2cf73cea0b8" xmlns:ns4="62437322-bad3-419d-8831-0280f3a5551b" targetNamespace="http://schemas.microsoft.com/office/2006/metadata/properties" ma:root="true" ma:fieldsID="9a94771b079b0fbd4b525ff3f69f53b5" ns3:_="" ns4:_="">
    <xsd:import namespace="d75e34e4-aa54-41e9-91cb-d2cf73cea0b8"/>
    <xsd:import namespace="62437322-bad3-419d-8831-0280f3a5551b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5e34e4-aa54-41e9-91cb-d2cf73cea0b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437322-bad3-419d-8831-0280f3a5551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5E050EA-3D37-4649-9F79-371283472C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75e34e4-aa54-41e9-91cb-d2cf73cea0b8"/>
    <ds:schemaRef ds:uri="62437322-bad3-419d-8831-0280f3a555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13DD21A-198E-4E2B-A806-AD99D317343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68D725C-8A3F-4093-8629-31224D7FF405}">
  <ds:schemaRefs>
    <ds:schemaRef ds:uri="http://schemas.microsoft.com/office/2006/documentManagement/types"/>
    <ds:schemaRef ds:uri="http://schemas.microsoft.com/office/2006/metadata/properties"/>
    <ds:schemaRef ds:uri="http://www.w3.org/XML/1998/namespace"/>
    <ds:schemaRef ds:uri="62437322-bad3-419d-8831-0280f3a5551b"/>
    <ds:schemaRef ds:uri="http://purl.org/dc/terms/"/>
    <ds:schemaRef ds:uri="d75e34e4-aa54-41e9-91cb-d2cf73cea0b8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0</TotalTime>
  <Words>146</Words>
  <Application>Microsoft Office PowerPoint</Application>
  <PresentationFormat>Widescreen</PresentationFormat>
  <Paragraphs>22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Wingdings 3</vt:lpstr>
      <vt:lpstr>Wisp</vt:lpstr>
      <vt:lpstr>Day 1</vt:lpstr>
      <vt:lpstr>English comprehension on a Mayan myth.</vt:lpstr>
      <vt:lpstr>PowerPoint Presentation</vt:lpstr>
      <vt:lpstr>PowerPoint Presentation</vt:lpstr>
      <vt:lpstr>PowerPoint Presentation</vt:lpstr>
      <vt:lpstr>What are the top tips for comprehension</vt:lpstr>
      <vt:lpstr>Your work L.O: To answer comprehension questions carefully.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comprehension</dc:title>
  <dc:creator>Suzanne Phillips</dc:creator>
  <cp:lastModifiedBy>Naomi Akien</cp:lastModifiedBy>
  <cp:revision>34</cp:revision>
  <dcterms:created xsi:type="dcterms:W3CDTF">2021-01-11T10:46:52Z</dcterms:created>
  <dcterms:modified xsi:type="dcterms:W3CDTF">2021-02-24T13:57:14Z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0x010100452C33DD6170A94E8396739AAD02B95F</vt:lpwstr>
  </property>
</Properties>
</file>