
<file path=[Content_Types].xml><?xml version="1.0" encoding="utf-8"?>
<Types xmlns="http://schemas.openxmlformats.org/package/2006/content-types">
  <Default Extension="fntdata" ContentType="application/x-fontdata"/>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Lst>
  <p:sldSz cx="10160000" cy="12941300"/>
  <p:notesSz cx="6858000" cy="9144000"/>
  <p:embeddedFontLst>
    <p:embeddedFont>
      <p:font typeface="Calibri" panose="020F0502020204030204" pitchFamily="34" charset="0"/>
      <p:regular r:id="rId9"/>
      <p:bold r:id="rId10"/>
      <p:italic r:id="rId11"/>
      <p:boldItalic r:id="rId12"/>
    </p:embeddedFont>
    <p:embeddedFont>
      <p:font typeface="Calibri Light" panose="020F0302020204030204" pitchFamily="34" charset="0"/>
      <p:regular r:id="rId13"/>
      <p:italic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15" autoAdjust="0"/>
    <p:restoredTop sz="94660"/>
  </p:normalViewPr>
  <p:slideViewPr>
    <p:cSldViewPr snapToGrid="0">
      <p:cViewPr varScale="1">
        <p:scale>
          <a:sx n="45" d="100"/>
          <a:sy n="45" d="100"/>
        </p:scale>
        <p:origin x="228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5.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3F6B1-AAB4-4CBC-9EF0-F5D12E68BF8B}"/>
              </a:ext>
            </a:extLst>
          </p:cNvPr>
          <p:cNvSpPr>
            <a:spLocks noGrp="1"/>
          </p:cNvSpPr>
          <p:nvPr>
            <p:ph type="ctrTitle"/>
          </p:nvPr>
        </p:nvSpPr>
        <p:spPr>
          <a:xfrm>
            <a:off x="1270000" y="2117940"/>
            <a:ext cx="7620000" cy="4505490"/>
          </a:xfrm>
        </p:spPr>
        <p:txBody>
          <a:bodyPr anchor="b"/>
          <a:lstStyle>
            <a:lvl1pPr algn="ctr">
              <a:defRPr sz="5000"/>
            </a:lvl1pPr>
          </a:lstStyle>
          <a:p>
            <a:r>
              <a:rPr lang="en-US"/>
              <a:t>Click to edit Master title style</a:t>
            </a:r>
            <a:endParaRPr lang="en-GB"/>
          </a:p>
        </p:txBody>
      </p:sp>
      <p:sp>
        <p:nvSpPr>
          <p:cNvPr id="3" name="Subtitle 2">
            <a:extLst>
              <a:ext uri="{FF2B5EF4-FFF2-40B4-BE49-F238E27FC236}">
                <a16:creationId xmlns:a16="http://schemas.microsoft.com/office/drawing/2014/main" id="{CA02868F-EF01-4B8A-9AA4-BDC23759F70B}"/>
              </a:ext>
            </a:extLst>
          </p:cNvPr>
          <p:cNvSpPr>
            <a:spLocks noGrp="1"/>
          </p:cNvSpPr>
          <p:nvPr>
            <p:ph type="subTitle" idx="1"/>
          </p:nvPr>
        </p:nvSpPr>
        <p:spPr>
          <a:xfrm>
            <a:off x="1270000" y="6797179"/>
            <a:ext cx="7620000" cy="3124484"/>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1E80545-22CC-4802-97E7-84C34AACAFC4}"/>
              </a:ext>
            </a:extLst>
          </p:cNvPr>
          <p:cNvSpPr>
            <a:spLocks noGrp="1"/>
          </p:cNvSpPr>
          <p:nvPr>
            <p:ph type="dt" sz="half" idx="10"/>
          </p:nvPr>
        </p:nvSpPr>
        <p:spPr/>
        <p:txBody>
          <a:bodyPr/>
          <a:lstStyle/>
          <a:p>
            <a:fld id="{998BB301-D1DC-4628-9C42-593B51292551}" type="datetimeFigureOut">
              <a:rPr lang="en-GB" smtClean="0"/>
              <a:t>01/03/2021</a:t>
            </a:fld>
            <a:endParaRPr lang="en-GB"/>
          </a:p>
        </p:txBody>
      </p:sp>
      <p:sp>
        <p:nvSpPr>
          <p:cNvPr id="5" name="Footer Placeholder 4">
            <a:extLst>
              <a:ext uri="{FF2B5EF4-FFF2-40B4-BE49-F238E27FC236}">
                <a16:creationId xmlns:a16="http://schemas.microsoft.com/office/drawing/2014/main" id="{02584E48-24C3-46BA-9C8B-D1B43B99EC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534DAA-6B60-4CC7-B412-6BEE745A9758}"/>
              </a:ext>
            </a:extLst>
          </p:cNvPr>
          <p:cNvSpPr>
            <a:spLocks noGrp="1"/>
          </p:cNvSpPr>
          <p:nvPr>
            <p:ph type="sldNum" sz="quarter" idx="12"/>
          </p:nvPr>
        </p:nvSpPr>
        <p:spPr/>
        <p:txBody>
          <a:bodyPr/>
          <a:lstStyle/>
          <a:p>
            <a:fld id="{94261112-9584-4BD7-A76F-3BEBD87AC5FF}" type="slidenum">
              <a:rPr lang="en-GB" smtClean="0"/>
              <a:t>‹#›</a:t>
            </a:fld>
            <a:endParaRPr lang="en-GB"/>
          </a:p>
        </p:txBody>
      </p:sp>
    </p:spTree>
    <p:extLst>
      <p:ext uri="{BB962C8B-B14F-4D97-AF65-F5344CB8AC3E}">
        <p14:creationId xmlns:p14="http://schemas.microsoft.com/office/powerpoint/2010/main" val="3920716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54FCF-355E-48CE-A9B4-C5FFE59F5B6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5E7A9F0-6902-4EF5-821C-486184D649C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F64210-1810-4218-8466-F28800C1EC1F}"/>
              </a:ext>
            </a:extLst>
          </p:cNvPr>
          <p:cNvSpPr>
            <a:spLocks noGrp="1"/>
          </p:cNvSpPr>
          <p:nvPr>
            <p:ph type="dt" sz="half" idx="10"/>
          </p:nvPr>
        </p:nvSpPr>
        <p:spPr/>
        <p:txBody>
          <a:bodyPr/>
          <a:lstStyle/>
          <a:p>
            <a:fld id="{998BB301-D1DC-4628-9C42-593B51292551}" type="datetimeFigureOut">
              <a:rPr lang="en-GB" smtClean="0"/>
              <a:t>01/03/2021</a:t>
            </a:fld>
            <a:endParaRPr lang="en-GB"/>
          </a:p>
        </p:txBody>
      </p:sp>
      <p:sp>
        <p:nvSpPr>
          <p:cNvPr id="5" name="Footer Placeholder 4">
            <a:extLst>
              <a:ext uri="{FF2B5EF4-FFF2-40B4-BE49-F238E27FC236}">
                <a16:creationId xmlns:a16="http://schemas.microsoft.com/office/drawing/2014/main" id="{589B53E1-DA2D-4108-9EBC-12923C33FD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6554E8-821F-4E6D-B2CB-D0856D156564}"/>
              </a:ext>
            </a:extLst>
          </p:cNvPr>
          <p:cNvSpPr>
            <a:spLocks noGrp="1"/>
          </p:cNvSpPr>
          <p:nvPr>
            <p:ph type="sldNum" sz="quarter" idx="12"/>
          </p:nvPr>
        </p:nvSpPr>
        <p:spPr/>
        <p:txBody>
          <a:bodyPr/>
          <a:lstStyle/>
          <a:p>
            <a:fld id="{94261112-9584-4BD7-A76F-3BEBD87AC5FF}" type="slidenum">
              <a:rPr lang="en-GB" smtClean="0"/>
              <a:t>‹#›</a:t>
            </a:fld>
            <a:endParaRPr lang="en-GB"/>
          </a:p>
        </p:txBody>
      </p:sp>
    </p:spTree>
    <p:extLst>
      <p:ext uri="{BB962C8B-B14F-4D97-AF65-F5344CB8AC3E}">
        <p14:creationId xmlns:p14="http://schemas.microsoft.com/office/powerpoint/2010/main" val="111680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97C9E-25E0-4D41-B25F-7CEAB705BCBC}"/>
              </a:ext>
            </a:extLst>
          </p:cNvPr>
          <p:cNvSpPr>
            <a:spLocks noGrp="1"/>
          </p:cNvSpPr>
          <p:nvPr>
            <p:ph type="title"/>
          </p:nvPr>
        </p:nvSpPr>
        <p:spPr>
          <a:xfrm>
            <a:off x="693208" y="3226342"/>
            <a:ext cx="8763000" cy="5383220"/>
          </a:xfrm>
        </p:spPr>
        <p:txBody>
          <a:bodyPr anchor="b"/>
          <a:lstStyle>
            <a:lvl1pPr>
              <a:defRPr sz="5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BEFE6F9-3DB0-4972-8298-C9E3D5EED037}"/>
              </a:ext>
            </a:extLst>
          </p:cNvPr>
          <p:cNvSpPr>
            <a:spLocks noGrp="1"/>
          </p:cNvSpPr>
          <p:nvPr>
            <p:ph type="body" idx="1"/>
          </p:nvPr>
        </p:nvSpPr>
        <p:spPr>
          <a:xfrm>
            <a:off x="693208" y="8660490"/>
            <a:ext cx="8763000" cy="2830908"/>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39B6046-34AE-431B-9867-C19C0D171B28}"/>
              </a:ext>
            </a:extLst>
          </p:cNvPr>
          <p:cNvSpPr>
            <a:spLocks noGrp="1"/>
          </p:cNvSpPr>
          <p:nvPr>
            <p:ph type="dt" sz="half" idx="10"/>
          </p:nvPr>
        </p:nvSpPr>
        <p:spPr/>
        <p:txBody>
          <a:bodyPr/>
          <a:lstStyle/>
          <a:p>
            <a:fld id="{998BB301-D1DC-4628-9C42-593B51292551}" type="datetimeFigureOut">
              <a:rPr lang="en-GB" smtClean="0"/>
              <a:t>01/03/2021</a:t>
            </a:fld>
            <a:endParaRPr lang="en-GB"/>
          </a:p>
        </p:txBody>
      </p:sp>
      <p:sp>
        <p:nvSpPr>
          <p:cNvPr id="5" name="Footer Placeholder 4">
            <a:extLst>
              <a:ext uri="{FF2B5EF4-FFF2-40B4-BE49-F238E27FC236}">
                <a16:creationId xmlns:a16="http://schemas.microsoft.com/office/drawing/2014/main" id="{724010E8-F38B-402E-8740-28D7A4668D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AC9675-8FA7-482F-9FE7-6750B62FA451}"/>
              </a:ext>
            </a:extLst>
          </p:cNvPr>
          <p:cNvSpPr>
            <a:spLocks noGrp="1"/>
          </p:cNvSpPr>
          <p:nvPr>
            <p:ph type="sldNum" sz="quarter" idx="12"/>
          </p:nvPr>
        </p:nvSpPr>
        <p:spPr/>
        <p:txBody>
          <a:bodyPr/>
          <a:lstStyle/>
          <a:p>
            <a:fld id="{94261112-9584-4BD7-A76F-3BEBD87AC5FF}" type="slidenum">
              <a:rPr lang="en-GB" smtClean="0"/>
              <a:t>‹#›</a:t>
            </a:fld>
            <a:endParaRPr lang="en-GB"/>
          </a:p>
        </p:txBody>
      </p:sp>
    </p:spTree>
    <p:extLst>
      <p:ext uri="{BB962C8B-B14F-4D97-AF65-F5344CB8AC3E}">
        <p14:creationId xmlns:p14="http://schemas.microsoft.com/office/powerpoint/2010/main" val="1983748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71185-25C3-43D1-AB9D-D6254E5A3B0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782F364-87D2-4293-8E69-CC95BD165460}"/>
              </a:ext>
            </a:extLst>
          </p:cNvPr>
          <p:cNvSpPr>
            <a:spLocks noGrp="1"/>
          </p:cNvSpPr>
          <p:nvPr>
            <p:ph sz="half" idx="1"/>
          </p:nvPr>
        </p:nvSpPr>
        <p:spPr>
          <a:xfrm>
            <a:off x="698500" y="3445022"/>
            <a:ext cx="4318000" cy="82111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083F8E9-708D-469E-9E05-E4EE620E96FA}"/>
              </a:ext>
            </a:extLst>
          </p:cNvPr>
          <p:cNvSpPr>
            <a:spLocks noGrp="1"/>
          </p:cNvSpPr>
          <p:nvPr>
            <p:ph sz="half" idx="2"/>
          </p:nvPr>
        </p:nvSpPr>
        <p:spPr>
          <a:xfrm>
            <a:off x="5143500" y="3445022"/>
            <a:ext cx="4318000" cy="82111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123C60F-1DFA-4826-AE6E-606DCEFECE8B}"/>
              </a:ext>
            </a:extLst>
          </p:cNvPr>
          <p:cNvSpPr>
            <a:spLocks noGrp="1"/>
          </p:cNvSpPr>
          <p:nvPr>
            <p:ph type="dt" sz="half" idx="10"/>
          </p:nvPr>
        </p:nvSpPr>
        <p:spPr/>
        <p:txBody>
          <a:bodyPr/>
          <a:lstStyle/>
          <a:p>
            <a:fld id="{998BB301-D1DC-4628-9C42-593B51292551}" type="datetimeFigureOut">
              <a:rPr lang="en-GB" smtClean="0"/>
              <a:t>01/03/2021</a:t>
            </a:fld>
            <a:endParaRPr lang="en-GB"/>
          </a:p>
        </p:txBody>
      </p:sp>
      <p:sp>
        <p:nvSpPr>
          <p:cNvPr id="6" name="Footer Placeholder 5">
            <a:extLst>
              <a:ext uri="{FF2B5EF4-FFF2-40B4-BE49-F238E27FC236}">
                <a16:creationId xmlns:a16="http://schemas.microsoft.com/office/drawing/2014/main" id="{321E776F-7B9F-4A03-8369-AD3CCDEBF3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61975BA-EA9E-4664-B548-DA465B2B90C5}"/>
              </a:ext>
            </a:extLst>
          </p:cNvPr>
          <p:cNvSpPr>
            <a:spLocks noGrp="1"/>
          </p:cNvSpPr>
          <p:nvPr>
            <p:ph type="sldNum" sz="quarter" idx="12"/>
          </p:nvPr>
        </p:nvSpPr>
        <p:spPr/>
        <p:txBody>
          <a:bodyPr/>
          <a:lstStyle/>
          <a:p>
            <a:fld id="{94261112-9584-4BD7-A76F-3BEBD87AC5FF}" type="slidenum">
              <a:rPr lang="en-GB" smtClean="0"/>
              <a:t>‹#›</a:t>
            </a:fld>
            <a:endParaRPr lang="en-GB"/>
          </a:p>
        </p:txBody>
      </p:sp>
    </p:spTree>
    <p:extLst>
      <p:ext uri="{BB962C8B-B14F-4D97-AF65-F5344CB8AC3E}">
        <p14:creationId xmlns:p14="http://schemas.microsoft.com/office/powerpoint/2010/main" val="3971353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52F2A-FF30-43D0-9B78-641330DB357F}"/>
              </a:ext>
            </a:extLst>
          </p:cNvPr>
          <p:cNvSpPr>
            <a:spLocks noGrp="1"/>
          </p:cNvSpPr>
          <p:nvPr>
            <p:ph type="title"/>
          </p:nvPr>
        </p:nvSpPr>
        <p:spPr>
          <a:xfrm>
            <a:off x="699823" y="689007"/>
            <a:ext cx="8763000" cy="2501386"/>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7400A94-5644-48EC-8BD2-2C373C60BB5F}"/>
              </a:ext>
            </a:extLst>
          </p:cNvPr>
          <p:cNvSpPr>
            <a:spLocks noGrp="1"/>
          </p:cNvSpPr>
          <p:nvPr>
            <p:ph type="body" idx="1"/>
          </p:nvPr>
        </p:nvSpPr>
        <p:spPr>
          <a:xfrm>
            <a:off x="699824" y="3172417"/>
            <a:ext cx="4298156" cy="1554752"/>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4" name="Content Placeholder 3">
            <a:extLst>
              <a:ext uri="{FF2B5EF4-FFF2-40B4-BE49-F238E27FC236}">
                <a16:creationId xmlns:a16="http://schemas.microsoft.com/office/drawing/2014/main" id="{FFCA00E7-1E81-4CD8-806E-62659E8E299F}"/>
              </a:ext>
            </a:extLst>
          </p:cNvPr>
          <p:cNvSpPr>
            <a:spLocks noGrp="1"/>
          </p:cNvSpPr>
          <p:nvPr>
            <p:ph sz="half" idx="2"/>
          </p:nvPr>
        </p:nvSpPr>
        <p:spPr>
          <a:xfrm>
            <a:off x="699824" y="4727169"/>
            <a:ext cx="4298156" cy="695295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C776E2B-B010-40BE-B802-0F5BEC7D0ED4}"/>
              </a:ext>
            </a:extLst>
          </p:cNvPr>
          <p:cNvSpPr>
            <a:spLocks noGrp="1"/>
          </p:cNvSpPr>
          <p:nvPr>
            <p:ph type="body" sz="quarter" idx="3"/>
          </p:nvPr>
        </p:nvSpPr>
        <p:spPr>
          <a:xfrm>
            <a:off x="5143501" y="3172417"/>
            <a:ext cx="4319323" cy="1554752"/>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6" name="Content Placeholder 5">
            <a:extLst>
              <a:ext uri="{FF2B5EF4-FFF2-40B4-BE49-F238E27FC236}">
                <a16:creationId xmlns:a16="http://schemas.microsoft.com/office/drawing/2014/main" id="{79D9CBD3-D6C7-4458-B863-D52C1EFD416D}"/>
              </a:ext>
            </a:extLst>
          </p:cNvPr>
          <p:cNvSpPr>
            <a:spLocks noGrp="1"/>
          </p:cNvSpPr>
          <p:nvPr>
            <p:ph sz="quarter" idx="4"/>
          </p:nvPr>
        </p:nvSpPr>
        <p:spPr>
          <a:xfrm>
            <a:off x="5143501" y="4727169"/>
            <a:ext cx="4319323" cy="695295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131179C-7EFD-4D10-88C4-F5C1F3E7B97C}"/>
              </a:ext>
            </a:extLst>
          </p:cNvPr>
          <p:cNvSpPr>
            <a:spLocks noGrp="1"/>
          </p:cNvSpPr>
          <p:nvPr>
            <p:ph type="dt" sz="half" idx="10"/>
          </p:nvPr>
        </p:nvSpPr>
        <p:spPr/>
        <p:txBody>
          <a:bodyPr/>
          <a:lstStyle/>
          <a:p>
            <a:fld id="{998BB301-D1DC-4628-9C42-593B51292551}" type="datetimeFigureOut">
              <a:rPr lang="en-GB" smtClean="0"/>
              <a:t>01/03/2021</a:t>
            </a:fld>
            <a:endParaRPr lang="en-GB"/>
          </a:p>
        </p:txBody>
      </p:sp>
      <p:sp>
        <p:nvSpPr>
          <p:cNvPr id="8" name="Footer Placeholder 7">
            <a:extLst>
              <a:ext uri="{FF2B5EF4-FFF2-40B4-BE49-F238E27FC236}">
                <a16:creationId xmlns:a16="http://schemas.microsoft.com/office/drawing/2014/main" id="{F9A80E34-A5AA-4EC7-A9E4-A76903BCD61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ADABBF2-83F6-4FE3-A97B-8BCD4C850B04}"/>
              </a:ext>
            </a:extLst>
          </p:cNvPr>
          <p:cNvSpPr>
            <a:spLocks noGrp="1"/>
          </p:cNvSpPr>
          <p:nvPr>
            <p:ph type="sldNum" sz="quarter" idx="12"/>
          </p:nvPr>
        </p:nvSpPr>
        <p:spPr/>
        <p:txBody>
          <a:bodyPr/>
          <a:lstStyle/>
          <a:p>
            <a:fld id="{94261112-9584-4BD7-A76F-3BEBD87AC5FF}" type="slidenum">
              <a:rPr lang="en-GB" smtClean="0"/>
              <a:t>‹#›</a:t>
            </a:fld>
            <a:endParaRPr lang="en-GB"/>
          </a:p>
        </p:txBody>
      </p:sp>
    </p:spTree>
    <p:extLst>
      <p:ext uri="{BB962C8B-B14F-4D97-AF65-F5344CB8AC3E}">
        <p14:creationId xmlns:p14="http://schemas.microsoft.com/office/powerpoint/2010/main" val="37404984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25952-51FC-487A-906C-803B39C0E40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18944EA-7C12-4C6D-B90F-3CBAA3C9BE6C}"/>
              </a:ext>
            </a:extLst>
          </p:cNvPr>
          <p:cNvSpPr>
            <a:spLocks noGrp="1"/>
          </p:cNvSpPr>
          <p:nvPr>
            <p:ph type="dt" sz="half" idx="10"/>
          </p:nvPr>
        </p:nvSpPr>
        <p:spPr/>
        <p:txBody>
          <a:bodyPr/>
          <a:lstStyle/>
          <a:p>
            <a:fld id="{998BB301-D1DC-4628-9C42-593B51292551}" type="datetimeFigureOut">
              <a:rPr lang="en-GB" smtClean="0"/>
              <a:t>01/03/2021</a:t>
            </a:fld>
            <a:endParaRPr lang="en-GB"/>
          </a:p>
        </p:txBody>
      </p:sp>
      <p:sp>
        <p:nvSpPr>
          <p:cNvPr id="4" name="Footer Placeholder 3">
            <a:extLst>
              <a:ext uri="{FF2B5EF4-FFF2-40B4-BE49-F238E27FC236}">
                <a16:creationId xmlns:a16="http://schemas.microsoft.com/office/drawing/2014/main" id="{5FB98761-E15D-496F-8821-1E99E310B1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8DE254F-4403-47E6-A171-3869400C7D06}"/>
              </a:ext>
            </a:extLst>
          </p:cNvPr>
          <p:cNvSpPr>
            <a:spLocks noGrp="1"/>
          </p:cNvSpPr>
          <p:nvPr>
            <p:ph type="sldNum" sz="quarter" idx="12"/>
          </p:nvPr>
        </p:nvSpPr>
        <p:spPr/>
        <p:txBody>
          <a:bodyPr/>
          <a:lstStyle/>
          <a:p>
            <a:fld id="{94261112-9584-4BD7-A76F-3BEBD87AC5FF}" type="slidenum">
              <a:rPr lang="en-GB" smtClean="0"/>
              <a:t>‹#›</a:t>
            </a:fld>
            <a:endParaRPr lang="en-GB"/>
          </a:p>
        </p:txBody>
      </p:sp>
    </p:spTree>
    <p:extLst>
      <p:ext uri="{BB962C8B-B14F-4D97-AF65-F5344CB8AC3E}">
        <p14:creationId xmlns:p14="http://schemas.microsoft.com/office/powerpoint/2010/main" val="2873879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08E2598-DF77-400F-B56D-DEB06C493C8F}"/>
              </a:ext>
            </a:extLst>
          </p:cNvPr>
          <p:cNvSpPr>
            <a:spLocks noGrp="1"/>
          </p:cNvSpPr>
          <p:nvPr>
            <p:ph type="dt" sz="half" idx="10"/>
          </p:nvPr>
        </p:nvSpPr>
        <p:spPr/>
        <p:txBody>
          <a:bodyPr/>
          <a:lstStyle/>
          <a:p>
            <a:fld id="{998BB301-D1DC-4628-9C42-593B51292551}" type="datetimeFigureOut">
              <a:rPr lang="en-GB" smtClean="0"/>
              <a:t>01/03/2021</a:t>
            </a:fld>
            <a:endParaRPr lang="en-GB"/>
          </a:p>
        </p:txBody>
      </p:sp>
      <p:sp>
        <p:nvSpPr>
          <p:cNvPr id="3" name="Footer Placeholder 2">
            <a:extLst>
              <a:ext uri="{FF2B5EF4-FFF2-40B4-BE49-F238E27FC236}">
                <a16:creationId xmlns:a16="http://schemas.microsoft.com/office/drawing/2014/main" id="{5DFAEF49-B70A-4D2A-AA8B-B2D085DF4A1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FBCDA1E-7A70-4FC1-A9CA-CAA9459A2A9C}"/>
              </a:ext>
            </a:extLst>
          </p:cNvPr>
          <p:cNvSpPr>
            <a:spLocks noGrp="1"/>
          </p:cNvSpPr>
          <p:nvPr>
            <p:ph type="sldNum" sz="quarter" idx="12"/>
          </p:nvPr>
        </p:nvSpPr>
        <p:spPr/>
        <p:txBody>
          <a:bodyPr/>
          <a:lstStyle/>
          <a:p>
            <a:fld id="{94261112-9584-4BD7-A76F-3BEBD87AC5FF}" type="slidenum">
              <a:rPr lang="en-GB" smtClean="0"/>
              <a:t>‹#›</a:t>
            </a:fld>
            <a:endParaRPr lang="en-GB"/>
          </a:p>
        </p:txBody>
      </p:sp>
    </p:spTree>
    <p:extLst>
      <p:ext uri="{BB962C8B-B14F-4D97-AF65-F5344CB8AC3E}">
        <p14:creationId xmlns:p14="http://schemas.microsoft.com/office/powerpoint/2010/main" val="5251536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028ED-8D1C-47A8-8BB4-0E364394AEC5}"/>
              </a:ext>
            </a:extLst>
          </p:cNvPr>
          <p:cNvSpPr>
            <a:spLocks noGrp="1"/>
          </p:cNvSpPr>
          <p:nvPr>
            <p:ph type="title"/>
          </p:nvPr>
        </p:nvSpPr>
        <p:spPr>
          <a:xfrm>
            <a:off x="699824" y="862753"/>
            <a:ext cx="3276864" cy="3019637"/>
          </a:xfrm>
        </p:spPr>
        <p:txBody>
          <a:bodyPr anchor="b"/>
          <a:lstStyle>
            <a:lvl1pPr>
              <a:defRPr sz="2667"/>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A9BF5DC-49ED-4905-A68B-A4DFAC643E2E}"/>
              </a:ext>
            </a:extLst>
          </p:cNvPr>
          <p:cNvSpPr>
            <a:spLocks noGrp="1"/>
          </p:cNvSpPr>
          <p:nvPr>
            <p:ph idx="1"/>
          </p:nvPr>
        </p:nvSpPr>
        <p:spPr>
          <a:xfrm>
            <a:off x="4319323" y="1863310"/>
            <a:ext cx="5143500" cy="9196711"/>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F66D1EB-4891-4012-A79D-1DCA7D89EB9C}"/>
              </a:ext>
            </a:extLst>
          </p:cNvPr>
          <p:cNvSpPr>
            <a:spLocks noGrp="1"/>
          </p:cNvSpPr>
          <p:nvPr>
            <p:ph type="body" sz="half" idx="2"/>
          </p:nvPr>
        </p:nvSpPr>
        <p:spPr>
          <a:xfrm>
            <a:off x="699824" y="3882390"/>
            <a:ext cx="3276864" cy="719260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3C6C991D-B8DB-4343-A2C5-BE0793DC8E7E}"/>
              </a:ext>
            </a:extLst>
          </p:cNvPr>
          <p:cNvSpPr>
            <a:spLocks noGrp="1"/>
          </p:cNvSpPr>
          <p:nvPr>
            <p:ph type="dt" sz="half" idx="10"/>
          </p:nvPr>
        </p:nvSpPr>
        <p:spPr/>
        <p:txBody>
          <a:bodyPr/>
          <a:lstStyle/>
          <a:p>
            <a:fld id="{998BB301-D1DC-4628-9C42-593B51292551}" type="datetimeFigureOut">
              <a:rPr lang="en-GB" smtClean="0"/>
              <a:t>01/03/2021</a:t>
            </a:fld>
            <a:endParaRPr lang="en-GB"/>
          </a:p>
        </p:txBody>
      </p:sp>
      <p:sp>
        <p:nvSpPr>
          <p:cNvPr id="6" name="Footer Placeholder 5">
            <a:extLst>
              <a:ext uri="{FF2B5EF4-FFF2-40B4-BE49-F238E27FC236}">
                <a16:creationId xmlns:a16="http://schemas.microsoft.com/office/drawing/2014/main" id="{E565735F-0845-43CF-9180-21582E9D65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EBCD00E-6901-4C28-AF4E-0CEDF3DC7ED3}"/>
              </a:ext>
            </a:extLst>
          </p:cNvPr>
          <p:cNvSpPr>
            <a:spLocks noGrp="1"/>
          </p:cNvSpPr>
          <p:nvPr>
            <p:ph type="sldNum" sz="quarter" idx="12"/>
          </p:nvPr>
        </p:nvSpPr>
        <p:spPr/>
        <p:txBody>
          <a:bodyPr/>
          <a:lstStyle/>
          <a:p>
            <a:fld id="{94261112-9584-4BD7-A76F-3BEBD87AC5FF}" type="slidenum">
              <a:rPr lang="en-GB" smtClean="0"/>
              <a:t>‹#›</a:t>
            </a:fld>
            <a:endParaRPr lang="en-GB"/>
          </a:p>
        </p:txBody>
      </p:sp>
    </p:spTree>
    <p:extLst>
      <p:ext uri="{BB962C8B-B14F-4D97-AF65-F5344CB8AC3E}">
        <p14:creationId xmlns:p14="http://schemas.microsoft.com/office/powerpoint/2010/main" val="3056382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D884E-FA11-4861-BDCC-7609D7E63913}"/>
              </a:ext>
            </a:extLst>
          </p:cNvPr>
          <p:cNvSpPr>
            <a:spLocks noGrp="1"/>
          </p:cNvSpPr>
          <p:nvPr>
            <p:ph type="title"/>
          </p:nvPr>
        </p:nvSpPr>
        <p:spPr>
          <a:xfrm>
            <a:off x="699824" y="862753"/>
            <a:ext cx="3276864" cy="3019637"/>
          </a:xfrm>
        </p:spPr>
        <p:txBody>
          <a:bodyPr anchor="b"/>
          <a:lstStyle>
            <a:lvl1pPr>
              <a:defRPr sz="2667"/>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D7906F5-B978-4C46-8972-F1836CA7FAB6}"/>
              </a:ext>
            </a:extLst>
          </p:cNvPr>
          <p:cNvSpPr>
            <a:spLocks noGrp="1"/>
          </p:cNvSpPr>
          <p:nvPr>
            <p:ph type="pic" idx="1"/>
          </p:nvPr>
        </p:nvSpPr>
        <p:spPr>
          <a:xfrm>
            <a:off x="4319323" y="1863310"/>
            <a:ext cx="5143500" cy="9196711"/>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GB"/>
          </a:p>
        </p:txBody>
      </p:sp>
      <p:sp>
        <p:nvSpPr>
          <p:cNvPr id="4" name="Text Placeholder 3">
            <a:extLst>
              <a:ext uri="{FF2B5EF4-FFF2-40B4-BE49-F238E27FC236}">
                <a16:creationId xmlns:a16="http://schemas.microsoft.com/office/drawing/2014/main" id="{B49000D0-2476-4783-B0A0-26A1695E65EB}"/>
              </a:ext>
            </a:extLst>
          </p:cNvPr>
          <p:cNvSpPr>
            <a:spLocks noGrp="1"/>
          </p:cNvSpPr>
          <p:nvPr>
            <p:ph type="body" sz="half" idx="2"/>
          </p:nvPr>
        </p:nvSpPr>
        <p:spPr>
          <a:xfrm>
            <a:off x="699824" y="3882390"/>
            <a:ext cx="3276864" cy="719260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6FBAD020-4512-4FB0-AD91-BA59B1D24963}"/>
              </a:ext>
            </a:extLst>
          </p:cNvPr>
          <p:cNvSpPr>
            <a:spLocks noGrp="1"/>
          </p:cNvSpPr>
          <p:nvPr>
            <p:ph type="dt" sz="half" idx="10"/>
          </p:nvPr>
        </p:nvSpPr>
        <p:spPr/>
        <p:txBody>
          <a:bodyPr/>
          <a:lstStyle/>
          <a:p>
            <a:fld id="{998BB301-D1DC-4628-9C42-593B51292551}" type="datetimeFigureOut">
              <a:rPr lang="en-GB" smtClean="0"/>
              <a:t>01/03/2021</a:t>
            </a:fld>
            <a:endParaRPr lang="en-GB"/>
          </a:p>
        </p:txBody>
      </p:sp>
      <p:sp>
        <p:nvSpPr>
          <p:cNvPr id="6" name="Footer Placeholder 5">
            <a:extLst>
              <a:ext uri="{FF2B5EF4-FFF2-40B4-BE49-F238E27FC236}">
                <a16:creationId xmlns:a16="http://schemas.microsoft.com/office/drawing/2014/main" id="{DDBE8787-E9EE-433D-B916-605B14E188F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BDD31E9-F406-4937-9823-913C2BB6A9C0}"/>
              </a:ext>
            </a:extLst>
          </p:cNvPr>
          <p:cNvSpPr>
            <a:spLocks noGrp="1"/>
          </p:cNvSpPr>
          <p:nvPr>
            <p:ph type="sldNum" sz="quarter" idx="12"/>
          </p:nvPr>
        </p:nvSpPr>
        <p:spPr/>
        <p:txBody>
          <a:bodyPr/>
          <a:lstStyle/>
          <a:p>
            <a:fld id="{94261112-9584-4BD7-A76F-3BEBD87AC5FF}" type="slidenum">
              <a:rPr lang="en-GB" smtClean="0"/>
              <a:t>‹#›</a:t>
            </a:fld>
            <a:endParaRPr lang="en-GB"/>
          </a:p>
        </p:txBody>
      </p:sp>
    </p:spTree>
    <p:extLst>
      <p:ext uri="{BB962C8B-B14F-4D97-AF65-F5344CB8AC3E}">
        <p14:creationId xmlns:p14="http://schemas.microsoft.com/office/powerpoint/2010/main" val="2395418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DE09F-FC35-40A2-9B95-AD886788836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CC3462B-9455-4CB3-93FA-12636528DF2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CEF4D7-D3BD-4995-87CB-1A7383A67F6D}"/>
              </a:ext>
            </a:extLst>
          </p:cNvPr>
          <p:cNvSpPr>
            <a:spLocks noGrp="1"/>
          </p:cNvSpPr>
          <p:nvPr>
            <p:ph type="dt" sz="half" idx="10"/>
          </p:nvPr>
        </p:nvSpPr>
        <p:spPr/>
        <p:txBody>
          <a:bodyPr/>
          <a:lstStyle/>
          <a:p>
            <a:fld id="{998BB301-D1DC-4628-9C42-593B51292551}" type="datetimeFigureOut">
              <a:rPr lang="en-GB" smtClean="0"/>
              <a:t>01/03/2021</a:t>
            </a:fld>
            <a:endParaRPr lang="en-GB"/>
          </a:p>
        </p:txBody>
      </p:sp>
      <p:sp>
        <p:nvSpPr>
          <p:cNvPr id="5" name="Footer Placeholder 4">
            <a:extLst>
              <a:ext uri="{FF2B5EF4-FFF2-40B4-BE49-F238E27FC236}">
                <a16:creationId xmlns:a16="http://schemas.microsoft.com/office/drawing/2014/main" id="{87E9198E-0E5C-4DFC-B33F-B973EB26F8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AAF377-D714-4165-9B4B-2C9E56EA7AC9}"/>
              </a:ext>
            </a:extLst>
          </p:cNvPr>
          <p:cNvSpPr>
            <a:spLocks noGrp="1"/>
          </p:cNvSpPr>
          <p:nvPr>
            <p:ph type="sldNum" sz="quarter" idx="12"/>
          </p:nvPr>
        </p:nvSpPr>
        <p:spPr/>
        <p:txBody>
          <a:bodyPr/>
          <a:lstStyle/>
          <a:p>
            <a:fld id="{94261112-9584-4BD7-A76F-3BEBD87AC5FF}" type="slidenum">
              <a:rPr lang="en-GB" smtClean="0"/>
              <a:t>‹#›</a:t>
            </a:fld>
            <a:endParaRPr lang="en-GB"/>
          </a:p>
        </p:txBody>
      </p:sp>
    </p:spTree>
    <p:extLst>
      <p:ext uri="{BB962C8B-B14F-4D97-AF65-F5344CB8AC3E}">
        <p14:creationId xmlns:p14="http://schemas.microsoft.com/office/powerpoint/2010/main" val="3098073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A260CF-8B1F-4C99-87DE-F1C428C9FCB5}"/>
              </a:ext>
            </a:extLst>
          </p:cNvPr>
          <p:cNvSpPr>
            <a:spLocks noGrp="1"/>
          </p:cNvSpPr>
          <p:nvPr>
            <p:ph type="title" orient="vert"/>
          </p:nvPr>
        </p:nvSpPr>
        <p:spPr>
          <a:xfrm>
            <a:off x="7270750" y="689004"/>
            <a:ext cx="2190750" cy="10967154"/>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085A7F9-9988-4273-AEB8-409DCB7A5A7A}"/>
              </a:ext>
            </a:extLst>
          </p:cNvPr>
          <p:cNvSpPr>
            <a:spLocks noGrp="1"/>
          </p:cNvSpPr>
          <p:nvPr>
            <p:ph type="body" orient="vert" idx="1"/>
          </p:nvPr>
        </p:nvSpPr>
        <p:spPr>
          <a:xfrm>
            <a:off x="698500" y="689004"/>
            <a:ext cx="6445250" cy="1096715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CF4C8C-9106-4DC9-8EDC-373E99EED802}"/>
              </a:ext>
            </a:extLst>
          </p:cNvPr>
          <p:cNvSpPr>
            <a:spLocks noGrp="1"/>
          </p:cNvSpPr>
          <p:nvPr>
            <p:ph type="dt" sz="half" idx="10"/>
          </p:nvPr>
        </p:nvSpPr>
        <p:spPr/>
        <p:txBody>
          <a:bodyPr/>
          <a:lstStyle/>
          <a:p>
            <a:fld id="{998BB301-D1DC-4628-9C42-593B51292551}" type="datetimeFigureOut">
              <a:rPr lang="en-GB" smtClean="0"/>
              <a:t>01/03/2021</a:t>
            </a:fld>
            <a:endParaRPr lang="en-GB"/>
          </a:p>
        </p:txBody>
      </p:sp>
      <p:sp>
        <p:nvSpPr>
          <p:cNvPr id="5" name="Footer Placeholder 4">
            <a:extLst>
              <a:ext uri="{FF2B5EF4-FFF2-40B4-BE49-F238E27FC236}">
                <a16:creationId xmlns:a16="http://schemas.microsoft.com/office/drawing/2014/main" id="{8D5AF647-C821-49F2-8B13-58B28E1762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321943-9AAF-4DCC-B24D-28F41DE1F541}"/>
              </a:ext>
            </a:extLst>
          </p:cNvPr>
          <p:cNvSpPr>
            <a:spLocks noGrp="1"/>
          </p:cNvSpPr>
          <p:nvPr>
            <p:ph type="sldNum" sz="quarter" idx="12"/>
          </p:nvPr>
        </p:nvSpPr>
        <p:spPr/>
        <p:txBody>
          <a:bodyPr/>
          <a:lstStyle/>
          <a:p>
            <a:fld id="{94261112-9584-4BD7-A76F-3BEBD87AC5FF}" type="slidenum">
              <a:rPr lang="en-GB" smtClean="0"/>
              <a:t>‹#›</a:t>
            </a:fld>
            <a:endParaRPr lang="en-GB"/>
          </a:p>
        </p:txBody>
      </p:sp>
    </p:spTree>
    <p:extLst>
      <p:ext uri="{BB962C8B-B14F-4D97-AF65-F5344CB8AC3E}">
        <p14:creationId xmlns:p14="http://schemas.microsoft.com/office/powerpoint/2010/main" val="2530749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AFEEEE"/>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B9F7FE-FBAF-4C0C-9185-1E1EDFD306DA}"/>
              </a:ext>
            </a:extLst>
          </p:cNvPr>
          <p:cNvSpPr>
            <a:spLocks noGrp="1"/>
          </p:cNvSpPr>
          <p:nvPr>
            <p:ph type="title"/>
          </p:nvPr>
        </p:nvSpPr>
        <p:spPr>
          <a:xfrm>
            <a:off x="698500" y="689007"/>
            <a:ext cx="8763000" cy="2501386"/>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F2FD7B-8D0F-464E-ADDA-409FDC65C96D}"/>
              </a:ext>
            </a:extLst>
          </p:cNvPr>
          <p:cNvSpPr>
            <a:spLocks noGrp="1"/>
          </p:cNvSpPr>
          <p:nvPr>
            <p:ph type="body" idx="1"/>
          </p:nvPr>
        </p:nvSpPr>
        <p:spPr>
          <a:xfrm>
            <a:off x="698500" y="3445022"/>
            <a:ext cx="8763000" cy="821113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4D5739-57FE-49D7-A882-331A4CC81F5A}"/>
              </a:ext>
            </a:extLst>
          </p:cNvPr>
          <p:cNvSpPr>
            <a:spLocks noGrp="1"/>
          </p:cNvSpPr>
          <p:nvPr>
            <p:ph type="dt" sz="half" idx="2"/>
          </p:nvPr>
        </p:nvSpPr>
        <p:spPr>
          <a:xfrm>
            <a:off x="698500" y="11994671"/>
            <a:ext cx="2286000" cy="689004"/>
          </a:xfrm>
          <a:prstGeom prst="rect">
            <a:avLst/>
          </a:prstGeom>
        </p:spPr>
        <p:txBody>
          <a:bodyPr vert="horz" lIns="91440" tIns="45720" rIns="91440" bIns="45720" rtlCol="0" anchor="ctr"/>
          <a:lstStyle>
            <a:lvl1pPr algn="l">
              <a:defRPr sz="1000">
                <a:solidFill>
                  <a:schemeClr val="tx1">
                    <a:tint val="75000"/>
                  </a:schemeClr>
                </a:solidFill>
              </a:defRPr>
            </a:lvl1pPr>
          </a:lstStyle>
          <a:p>
            <a:fld id="{998BB301-D1DC-4628-9C42-593B51292551}" type="datetimeFigureOut">
              <a:rPr lang="en-GB" smtClean="0"/>
              <a:t>01/03/2021</a:t>
            </a:fld>
            <a:endParaRPr lang="en-GB"/>
          </a:p>
        </p:txBody>
      </p:sp>
      <p:sp>
        <p:nvSpPr>
          <p:cNvPr id="5" name="Footer Placeholder 4">
            <a:extLst>
              <a:ext uri="{FF2B5EF4-FFF2-40B4-BE49-F238E27FC236}">
                <a16:creationId xmlns:a16="http://schemas.microsoft.com/office/drawing/2014/main" id="{F2FB49C9-5BC4-431D-9A6B-ABD0EAA9440D}"/>
              </a:ext>
            </a:extLst>
          </p:cNvPr>
          <p:cNvSpPr>
            <a:spLocks noGrp="1"/>
          </p:cNvSpPr>
          <p:nvPr>
            <p:ph type="ftr" sz="quarter" idx="3"/>
          </p:nvPr>
        </p:nvSpPr>
        <p:spPr>
          <a:xfrm>
            <a:off x="3365500" y="11994671"/>
            <a:ext cx="3429000" cy="689004"/>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2EC2FDD-4F57-4DF8-AAC4-0660F4BDD52F}"/>
              </a:ext>
            </a:extLst>
          </p:cNvPr>
          <p:cNvSpPr>
            <a:spLocks noGrp="1"/>
          </p:cNvSpPr>
          <p:nvPr>
            <p:ph type="sldNum" sz="quarter" idx="4"/>
          </p:nvPr>
        </p:nvSpPr>
        <p:spPr>
          <a:xfrm>
            <a:off x="7175500" y="11994671"/>
            <a:ext cx="2286000" cy="689004"/>
          </a:xfrm>
          <a:prstGeom prst="rect">
            <a:avLst/>
          </a:prstGeom>
        </p:spPr>
        <p:txBody>
          <a:bodyPr vert="horz" lIns="91440" tIns="45720" rIns="91440" bIns="45720" rtlCol="0" anchor="ctr"/>
          <a:lstStyle>
            <a:lvl1pPr algn="r">
              <a:defRPr sz="1000">
                <a:solidFill>
                  <a:schemeClr val="tx1">
                    <a:tint val="75000"/>
                  </a:schemeClr>
                </a:solidFill>
              </a:defRPr>
            </a:lvl1pPr>
          </a:lstStyle>
          <a:p>
            <a:fld id="{94261112-9584-4BD7-A76F-3BEBD87AC5FF}" type="slidenum">
              <a:rPr lang="en-GB" smtClean="0"/>
              <a:t>‹#›</a:t>
            </a:fld>
            <a:endParaRPr lang="en-GB"/>
          </a:p>
        </p:txBody>
      </p:sp>
    </p:spTree>
    <p:extLst>
      <p:ext uri="{BB962C8B-B14F-4D97-AF65-F5344CB8AC3E}">
        <p14:creationId xmlns:p14="http://schemas.microsoft.com/office/powerpoint/2010/main" val="13750601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media2.m4a"/><Relationship Id="rId7" Type="http://schemas.openxmlformats.org/officeDocument/2006/relationships/image" Target="../media/image4.png"/><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3.jpeg"/><Relationship Id="rId5" Type="http://schemas.openxmlformats.org/officeDocument/2006/relationships/image" Target="../media/image2.png"/><Relationship Id="rId10"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6.jpeg"/></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audio" Target="../media/media3.m4a"/><Relationship Id="rId7" Type="http://schemas.openxmlformats.org/officeDocument/2006/relationships/image" Target="../media/image9.pn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slideLayout" Target="../slideLayouts/slideLayout7.xml"/><Relationship Id="rId9"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audio" Target="../media/media5.m4a"/><Relationship Id="rId7" Type="http://schemas.openxmlformats.org/officeDocument/2006/relationships/image" Target="../media/image13.jpg"/><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15.jpg"/></Relationships>
</file>

<file path=ppt/slides/_rels/slide7.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7.xml"/><Relationship Id="rId6" Type="http://schemas.openxmlformats.org/officeDocument/2006/relationships/image" Target="../media/image1.png"/><Relationship Id="rId5" Type="http://schemas.openxmlformats.org/officeDocument/2006/relationships/image" Target="../media/image16.png"/><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3061B7-2D21-4EEB-8B74-639200AB5C4F}"/>
              </a:ext>
            </a:extLst>
          </p:cNvPr>
          <p:cNvSpPr txBox="1"/>
          <p:nvPr/>
        </p:nvSpPr>
        <p:spPr>
          <a:xfrm>
            <a:off x="270329" y="3816893"/>
            <a:ext cx="9889671" cy="3970318"/>
          </a:xfrm>
          <a:prstGeom prst="rect">
            <a:avLst/>
          </a:prstGeom>
          <a:noFill/>
        </p:spPr>
        <p:txBody>
          <a:bodyPr vert="horz" wrap="square" rtlCol="0">
            <a:spAutoFit/>
          </a:bodyPr>
          <a:lstStyle/>
          <a:p>
            <a:r>
              <a:rPr lang="en-GB" sz="3600" dirty="0">
                <a:solidFill>
                  <a:srgbClr val="0000FF"/>
                </a:solidFill>
                <a:latin typeface="XCCW Joined 1a - 18"/>
              </a:rPr>
              <a:t>L.O: I can consider which people have influenced me and why.</a:t>
            </a:r>
          </a:p>
          <a:p>
            <a:endParaRPr lang="en-GB" sz="3600" dirty="0">
              <a:solidFill>
                <a:srgbClr val="0000FF"/>
              </a:solidFill>
              <a:latin typeface="XCCW Joined 1a - 18"/>
            </a:endParaRPr>
          </a:p>
          <a:p>
            <a:r>
              <a:rPr lang="en-GB" sz="3600" dirty="0">
                <a:solidFill>
                  <a:srgbClr val="0000FF"/>
                </a:solidFill>
                <a:latin typeface="XCCW Joined 1a - 18"/>
              </a:rPr>
              <a:t>S.C: Identify someone who has influenced me.</a:t>
            </a:r>
          </a:p>
          <a:p>
            <a:r>
              <a:rPr lang="en-GB" sz="3600" dirty="0">
                <a:solidFill>
                  <a:srgbClr val="0000FF"/>
                </a:solidFill>
                <a:latin typeface="XCCW Joined 1a - 18"/>
              </a:rPr>
              <a:t>Explain how they have influenced me.</a:t>
            </a:r>
          </a:p>
        </p:txBody>
      </p:sp>
      <p:pic>
        <p:nvPicPr>
          <p:cNvPr id="3" name="Recorded Sound">
            <a:hlinkClick r:id="" action="ppaction://media"/>
            <a:extLst>
              <a:ext uri="{FF2B5EF4-FFF2-40B4-BE49-F238E27FC236}">
                <a16:creationId xmlns:a16="http://schemas.microsoft.com/office/drawing/2014/main" id="{44ABFEE8-F34E-4F93-BBC5-87DD8DBB0569}"/>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82469" y="1306467"/>
            <a:ext cx="609600" cy="609600"/>
          </a:xfrm>
          <a:prstGeom prst="rect">
            <a:avLst/>
          </a:prstGeom>
        </p:spPr>
      </p:pic>
    </p:spTree>
    <p:custDataLst>
      <p:tags r:id="rId1"/>
    </p:custDataLst>
    <p:extLst>
      <p:ext uri="{BB962C8B-B14F-4D97-AF65-F5344CB8AC3E}">
        <p14:creationId xmlns:p14="http://schemas.microsoft.com/office/powerpoint/2010/main" val="2141097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44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3F688C-A983-443B-A3CC-603BBB38E3A0}"/>
              </a:ext>
            </a:extLst>
          </p:cNvPr>
          <p:cNvSpPr txBox="1"/>
          <p:nvPr/>
        </p:nvSpPr>
        <p:spPr>
          <a:xfrm>
            <a:off x="270891" y="1792818"/>
            <a:ext cx="6015609" cy="1400383"/>
          </a:xfrm>
          <a:prstGeom prst="rect">
            <a:avLst/>
          </a:prstGeom>
          <a:noFill/>
        </p:spPr>
        <p:txBody>
          <a:bodyPr vert="horz" rtlCol="0">
            <a:spAutoFit/>
          </a:bodyPr>
          <a:lstStyle/>
          <a:p>
            <a:r>
              <a:rPr lang="en-GB" sz="2400" dirty="0">
                <a:solidFill>
                  <a:srgbClr val="0000FF"/>
                </a:solidFill>
                <a:latin typeface="XCCW Joined 1a - 18"/>
              </a:rPr>
              <a:t>Who has had an influence on your life?</a:t>
            </a:r>
          </a:p>
          <a:p>
            <a:r>
              <a:rPr lang="en-GB" sz="2400" dirty="0">
                <a:solidFill>
                  <a:srgbClr val="0000FF"/>
                </a:solidFill>
                <a:latin typeface="XCCW Joined 1a - 18"/>
              </a:rPr>
              <a:t>How have they influenced you?</a:t>
            </a:r>
          </a:p>
          <a:p>
            <a:endParaRPr lang="en-GB" sz="1300" dirty="0">
              <a:solidFill>
                <a:srgbClr val="0000FF"/>
              </a:solidFill>
              <a:latin typeface="XCCW Joined 1a - 18"/>
            </a:endParaRPr>
          </a:p>
        </p:txBody>
      </p:sp>
      <p:pic>
        <p:nvPicPr>
          <p:cNvPr id="4" name="Picture 3">
            <a:extLst>
              <a:ext uri="{FF2B5EF4-FFF2-40B4-BE49-F238E27FC236}">
                <a16:creationId xmlns:a16="http://schemas.microsoft.com/office/drawing/2014/main" id="{97792B3C-203F-4268-A227-298AFFEB3D36}"/>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6286500" y="952500"/>
            <a:ext cx="2697480" cy="3081020"/>
          </a:xfrm>
          <a:prstGeom prst="rect">
            <a:avLst/>
          </a:prstGeom>
          <a:solidFill>
            <a:scrgbClr r="0" g="0" b="0">
              <a:alpha val="0"/>
            </a:scrgbClr>
          </a:solidFill>
        </p:spPr>
      </p:pic>
      <p:pic>
        <p:nvPicPr>
          <p:cNvPr id="1026" name="Picture 2" descr="https://www.clipartbay.com/cliparts/kids-friends-clip-art-86xajhv.jpg">
            <a:extLst>
              <a:ext uri="{FF2B5EF4-FFF2-40B4-BE49-F238E27FC236}">
                <a16:creationId xmlns:a16="http://schemas.microsoft.com/office/drawing/2014/main" id="{1B8907F0-8377-4EB5-8EF7-5EF6292AB72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3428" y="4432844"/>
            <a:ext cx="3330274" cy="285623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images.clipartpanda.com/happy-family-clip-art-happy-family-color-2crop.png">
            <a:extLst>
              <a:ext uri="{FF2B5EF4-FFF2-40B4-BE49-F238E27FC236}">
                <a16:creationId xmlns:a16="http://schemas.microsoft.com/office/drawing/2014/main" id="{1F5AF7E5-3E87-4832-9EFD-DDAED3F9420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63637" y="4432844"/>
            <a:ext cx="3714750" cy="488351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content.mycutegraphics.com/graphics/teacher/teacher-sitting-at-desk.png">
            <a:extLst>
              <a:ext uri="{FF2B5EF4-FFF2-40B4-BE49-F238E27FC236}">
                <a16:creationId xmlns:a16="http://schemas.microsoft.com/office/drawing/2014/main" id="{F4E5FE04-7749-4699-BD61-B71CC2795F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1613" y="8125096"/>
            <a:ext cx="3481216" cy="438440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clipartstation.com/wp-content/uploads/2018/10/youtube-clipart-2.jpg">
            <a:extLst>
              <a:ext uri="{FF2B5EF4-FFF2-40B4-BE49-F238E27FC236}">
                <a16:creationId xmlns:a16="http://schemas.microsoft.com/office/drawing/2014/main" id="{A44E172E-66C0-40A2-A6CC-1304D88A7F50}"/>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2305" r="12103"/>
          <a:stretch/>
        </p:blipFill>
        <p:spPr bwMode="auto">
          <a:xfrm>
            <a:off x="4888250" y="9811654"/>
            <a:ext cx="4882023" cy="1796234"/>
          </a:xfrm>
          <a:prstGeom prst="rect">
            <a:avLst/>
          </a:prstGeom>
          <a:noFill/>
          <a:extLst>
            <a:ext uri="{909E8E84-426E-40DD-AFC4-6F175D3DCCD1}">
              <a14:hiddenFill xmlns:a14="http://schemas.microsoft.com/office/drawing/2010/main">
                <a:solidFill>
                  <a:srgbClr val="FFFFFF"/>
                </a:solidFill>
              </a14:hiddenFill>
            </a:ext>
          </a:extLst>
        </p:spPr>
      </p:pic>
      <p:pic>
        <p:nvPicPr>
          <p:cNvPr id="3" name="Recorded Sound">
            <a:hlinkClick r:id="" action="ppaction://media"/>
            <a:extLst>
              <a:ext uri="{FF2B5EF4-FFF2-40B4-BE49-F238E27FC236}">
                <a16:creationId xmlns:a16="http://schemas.microsoft.com/office/drawing/2014/main" id="{94BADDBE-4952-41B0-A2C7-03A345D0F7E4}"/>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4775200" y="6165850"/>
            <a:ext cx="609600" cy="609600"/>
          </a:xfrm>
          <a:prstGeom prst="rect">
            <a:avLst/>
          </a:prstGeom>
        </p:spPr>
      </p:pic>
    </p:spTree>
    <p:custDataLst>
      <p:tags r:id="rId1"/>
    </p:custDataLst>
    <p:extLst>
      <p:ext uri="{BB962C8B-B14F-4D97-AF65-F5344CB8AC3E}">
        <p14:creationId xmlns:p14="http://schemas.microsoft.com/office/powerpoint/2010/main" val="393082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25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65FF0E-8D42-44E9-A2A2-9C37F222C501}"/>
              </a:ext>
            </a:extLst>
          </p:cNvPr>
          <p:cNvSpPr txBox="1"/>
          <p:nvPr/>
        </p:nvSpPr>
        <p:spPr>
          <a:xfrm>
            <a:off x="283527" y="4523015"/>
            <a:ext cx="9592945" cy="2862322"/>
          </a:xfrm>
          <a:prstGeom prst="rect">
            <a:avLst/>
          </a:prstGeom>
          <a:noFill/>
        </p:spPr>
        <p:txBody>
          <a:bodyPr vert="horz" rtlCol="0">
            <a:spAutoFit/>
          </a:bodyPr>
          <a:lstStyle/>
          <a:p>
            <a:r>
              <a:rPr lang="en-GB" sz="3600" dirty="0">
                <a:solidFill>
                  <a:srgbClr val="0000FF"/>
                </a:solidFill>
                <a:latin typeface="XCCW Joined 1a - 30"/>
              </a:rPr>
              <a:t>Can a person who has died still have an influence on your life?</a:t>
            </a:r>
          </a:p>
          <a:p>
            <a:r>
              <a:rPr lang="en-GB" sz="3600" dirty="0">
                <a:solidFill>
                  <a:srgbClr val="0000FF"/>
                </a:solidFill>
                <a:latin typeface="XCCW Joined 1a - 30"/>
              </a:rPr>
              <a:t>Do you have memories of people?</a:t>
            </a:r>
          </a:p>
          <a:p>
            <a:r>
              <a:rPr lang="en-GB" sz="3600" dirty="0">
                <a:solidFill>
                  <a:srgbClr val="0000FF"/>
                </a:solidFill>
                <a:latin typeface="XCCW Joined 1a - 30"/>
              </a:rPr>
              <a:t>Do you still do something that you used to do together?</a:t>
            </a:r>
          </a:p>
        </p:txBody>
      </p:sp>
      <p:pic>
        <p:nvPicPr>
          <p:cNvPr id="2050" name="Picture 2" descr="https://deebrestin.com/wp-content/uploads/2014/04/Jesus-Good-Shepherd-06.jpg">
            <a:extLst>
              <a:ext uri="{FF2B5EF4-FFF2-40B4-BE49-F238E27FC236}">
                <a16:creationId xmlns:a16="http://schemas.microsoft.com/office/drawing/2014/main" id="{FC4043F6-B8F9-4900-B98A-D79A52B136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3527" y="246896"/>
            <a:ext cx="3235415" cy="427611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karsh.org/wordpress/wp-content/uploads/2016/10/Yousuf-Karsh-Martin-Luther-King-1962-787x980.jpg">
            <a:extLst>
              <a:ext uri="{FF2B5EF4-FFF2-40B4-BE49-F238E27FC236}">
                <a16:creationId xmlns:a16="http://schemas.microsoft.com/office/drawing/2014/main" id="{492A2A9E-1196-405D-8470-4ECAEDD1019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47244" y="246895"/>
            <a:ext cx="3433985" cy="427611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content.mycutegraphics.com/graphics/fam/grandparents.png">
            <a:extLst>
              <a:ext uri="{FF2B5EF4-FFF2-40B4-BE49-F238E27FC236}">
                <a16:creationId xmlns:a16="http://schemas.microsoft.com/office/drawing/2014/main" id="{78A4B3ED-E130-4001-AA91-31AE890762D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3527" y="7885430"/>
            <a:ext cx="4106140" cy="447203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math.ucr.edu/home/baez/interview_physics/marie_curie.jpg">
            <a:extLst>
              <a:ext uri="{FF2B5EF4-FFF2-40B4-BE49-F238E27FC236}">
                <a16:creationId xmlns:a16="http://schemas.microsoft.com/office/drawing/2014/main" id="{92B39C48-77C4-49FE-A897-C43C8566C8A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70335" y="7703410"/>
            <a:ext cx="4106140" cy="4654053"/>
          </a:xfrm>
          <a:prstGeom prst="rect">
            <a:avLst/>
          </a:prstGeom>
          <a:noFill/>
          <a:extLst>
            <a:ext uri="{909E8E84-426E-40DD-AFC4-6F175D3DCCD1}">
              <a14:hiddenFill xmlns:a14="http://schemas.microsoft.com/office/drawing/2010/main">
                <a:solidFill>
                  <a:srgbClr val="FFFFFF"/>
                </a:solidFill>
              </a14:hiddenFill>
            </a:ext>
          </a:extLst>
        </p:spPr>
      </p:pic>
      <p:pic>
        <p:nvPicPr>
          <p:cNvPr id="3" name="Recorded Sound">
            <a:hlinkClick r:id="" action="ppaction://media"/>
            <a:extLst>
              <a:ext uri="{FF2B5EF4-FFF2-40B4-BE49-F238E27FC236}">
                <a16:creationId xmlns:a16="http://schemas.microsoft.com/office/drawing/2014/main" id="{C39EDEDA-540B-4350-96E7-CBD2F3E0EF2C}"/>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4478293" y="2384954"/>
            <a:ext cx="609600" cy="609600"/>
          </a:xfrm>
          <a:prstGeom prst="rect">
            <a:avLst/>
          </a:prstGeom>
        </p:spPr>
      </p:pic>
    </p:spTree>
    <p:custDataLst>
      <p:tags r:id="rId1"/>
    </p:custDataLst>
    <p:extLst>
      <p:ext uri="{BB962C8B-B14F-4D97-AF65-F5344CB8AC3E}">
        <p14:creationId xmlns:p14="http://schemas.microsoft.com/office/powerpoint/2010/main" val="2292442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98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D5FE68-8A36-4872-9837-86EA5143CD82}"/>
              </a:ext>
            </a:extLst>
          </p:cNvPr>
          <p:cNvSpPr txBox="1"/>
          <p:nvPr/>
        </p:nvSpPr>
        <p:spPr>
          <a:xfrm>
            <a:off x="1496060" y="5501154"/>
            <a:ext cx="9759061" cy="1938992"/>
          </a:xfrm>
          <a:prstGeom prst="rect">
            <a:avLst/>
          </a:prstGeom>
          <a:noFill/>
        </p:spPr>
        <p:txBody>
          <a:bodyPr vert="horz" rtlCol="0">
            <a:spAutoFit/>
          </a:bodyPr>
          <a:lstStyle/>
          <a:p>
            <a:r>
              <a:rPr lang="en-GB" sz="4000" dirty="0">
                <a:solidFill>
                  <a:srgbClr val="0000FF"/>
                </a:solidFill>
                <a:latin typeface="XCCW Joined 1a - 36"/>
              </a:rPr>
              <a:t>Who has been influential in ​history and why? </a:t>
            </a:r>
          </a:p>
          <a:p>
            <a:r>
              <a:rPr lang="en-GB" sz="4000" dirty="0">
                <a:solidFill>
                  <a:srgbClr val="0000FF"/>
                </a:solidFill>
                <a:latin typeface="XCCW Joined 1a - 36"/>
              </a:rPr>
              <a:t>Positive or negative?</a:t>
            </a:r>
          </a:p>
        </p:txBody>
      </p:sp>
      <p:pic>
        <p:nvPicPr>
          <p:cNvPr id="3" name="Recorded Sound">
            <a:hlinkClick r:id="" action="ppaction://media"/>
            <a:extLst>
              <a:ext uri="{FF2B5EF4-FFF2-40B4-BE49-F238E27FC236}">
                <a16:creationId xmlns:a16="http://schemas.microsoft.com/office/drawing/2014/main" id="{5CFE51BB-3A2E-4470-9563-728E1F66D68E}"/>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4053305" y="2123239"/>
            <a:ext cx="1360906" cy="1360906"/>
          </a:xfrm>
          <a:prstGeom prst="rect">
            <a:avLst/>
          </a:prstGeom>
        </p:spPr>
      </p:pic>
    </p:spTree>
    <p:custDataLst>
      <p:tags r:id="rId1"/>
    </p:custDataLst>
    <p:extLst>
      <p:ext uri="{BB962C8B-B14F-4D97-AF65-F5344CB8AC3E}">
        <p14:creationId xmlns:p14="http://schemas.microsoft.com/office/powerpoint/2010/main" val="2624262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84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22F8003-6523-408D-BB31-A7B364A74B62}"/>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31800" y="203200"/>
            <a:ext cx="2292604" cy="2914396"/>
          </a:xfrm>
          <a:prstGeom prst="rect">
            <a:avLst/>
          </a:prstGeom>
          <a:solidFill>
            <a:scrgbClr r="0" g="0" b="0">
              <a:alpha val="0"/>
            </a:scrgbClr>
          </a:solidFill>
        </p:spPr>
      </p:pic>
      <p:sp>
        <p:nvSpPr>
          <p:cNvPr id="4" name="TextBox 3">
            <a:extLst>
              <a:ext uri="{FF2B5EF4-FFF2-40B4-BE49-F238E27FC236}">
                <a16:creationId xmlns:a16="http://schemas.microsoft.com/office/drawing/2014/main" id="{07C60CEF-C476-4646-B856-3A24C8FB1C61}"/>
              </a:ext>
            </a:extLst>
          </p:cNvPr>
          <p:cNvSpPr txBox="1"/>
          <p:nvPr/>
        </p:nvSpPr>
        <p:spPr>
          <a:xfrm>
            <a:off x="2895600" y="228600"/>
            <a:ext cx="6819900" cy="3539430"/>
          </a:xfrm>
          <a:prstGeom prst="rect">
            <a:avLst/>
          </a:prstGeom>
          <a:noFill/>
        </p:spPr>
        <p:txBody>
          <a:bodyPr vert="horz" rtlCol="0">
            <a:spAutoFit/>
          </a:bodyPr>
          <a:lstStyle/>
          <a:p>
            <a:r>
              <a:rPr lang="en-GB" sz="2800" b="1">
                <a:solidFill>
                  <a:srgbClr val="0000FF"/>
                </a:solidFill>
                <a:latin typeface="CCW Cursive Writing 1 - 18"/>
              </a:rPr>
              <a:t>Bill Gates</a:t>
            </a:r>
          </a:p>
          <a:p>
            <a:r>
              <a:rPr lang="en-GB" sz="2800" b="1">
                <a:solidFill>
                  <a:srgbClr val="0000FF"/>
                </a:solidFill>
                <a:latin typeface="CCW Cursive Writing 1 - 18"/>
              </a:rPr>
              <a:t>T</a:t>
            </a:r>
            <a:r>
              <a:rPr lang="en-GB" sz="2800">
                <a:solidFill>
                  <a:srgbClr val="0000FF"/>
                </a:solidFill>
                <a:latin typeface="CCW Cursive Writing 1 - 18"/>
              </a:rPr>
              <a:t>he man who founded Microsoft and helped make personal computing accessible to the masses quickly became a very wealthy man.</a:t>
            </a:r>
          </a:p>
        </p:txBody>
      </p:sp>
      <p:pic>
        <p:nvPicPr>
          <p:cNvPr id="6" name="Picture 5">
            <a:extLst>
              <a:ext uri="{FF2B5EF4-FFF2-40B4-BE49-F238E27FC236}">
                <a16:creationId xmlns:a16="http://schemas.microsoft.com/office/drawing/2014/main" id="{FDEDC686-1AC2-4A44-8FFD-83D82259EB3B}"/>
              </a:ext>
            </a:extLst>
          </p:cNvPr>
          <p:cNvPicPr>
            <a:picLocks/>
          </p:cNvPicPr>
          <p:nvPr/>
        </p:nvPicPr>
        <p:blipFill>
          <a:blip r:embed="rId6">
            <a:extLst>
              <a:ext uri="{28A0092B-C50C-407E-A947-70E740481C1C}">
                <a14:useLocalDpi xmlns:a14="http://schemas.microsoft.com/office/drawing/2010/main" val="0"/>
              </a:ext>
            </a:extLst>
          </a:blip>
          <a:stretch>
            <a:fillRect/>
          </a:stretch>
        </p:blipFill>
        <p:spPr>
          <a:xfrm>
            <a:off x="473456" y="4885345"/>
            <a:ext cx="2209292" cy="2845308"/>
          </a:xfrm>
          <a:prstGeom prst="rect">
            <a:avLst/>
          </a:prstGeom>
          <a:solidFill>
            <a:scrgbClr r="0" g="0" b="0">
              <a:alpha val="0"/>
            </a:scrgbClr>
          </a:solidFill>
        </p:spPr>
      </p:pic>
      <p:sp>
        <p:nvSpPr>
          <p:cNvPr id="7" name="TextBox 6">
            <a:extLst>
              <a:ext uri="{FF2B5EF4-FFF2-40B4-BE49-F238E27FC236}">
                <a16:creationId xmlns:a16="http://schemas.microsoft.com/office/drawing/2014/main" id="{4E351792-24B2-47C7-863C-4640EF2C4288}"/>
              </a:ext>
            </a:extLst>
          </p:cNvPr>
          <p:cNvSpPr txBox="1"/>
          <p:nvPr/>
        </p:nvSpPr>
        <p:spPr>
          <a:xfrm>
            <a:off x="2842895" y="4270047"/>
            <a:ext cx="7207250" cy="4401205"/>
          </a:xfrm>
          <a:prstGeom prst="rect">
            <a:avLst/>
          </a:prstGeom>
          <a:noFill/>
        </p:spPr>
        <p:txBody>
          <a:bodyPr vert="horz" rtlCol="0">
            <a:spAutoFit/>
          </a:bodyPr>
          <a:lstStyle/>
          <a:p>
            <a:r>
              <a:rPr lang="en-GB" sz="2800" dirty="0">
                <a:solidFill>
                  <a:srgbClr val="0000FF"/>
                </a:solidFill>
                <a:latin typeface="CCW Cursive Writing 1 - 18"/>
              </a:rPr>
              <a:t>Sir Winston Churchill was a British politician, army officer, and writer. He was the Prime Minister of the United Kingdom from 1940 to 1945, when he led Britain to victory in the Second World War, and again from 1951 to 1955.  </a:t>
            </a:r>
          </a:p>
        </p:txBody>
      </p:sp>
      <p:pic>
        <p:nvPicPr>
          <p:cNvPr id="9" name="Picture 8">
            <a:extLst>
              <a:ext uri="{FF2B5EF4-FFF2-40B4-BE49-F238E27FC236}">
                <a16:creationId xmlns:a16="http://schemas.microsoft.com/office/drawing/2014/main" id="{80FDF8EE-D5A8-4079-8D4E-655483F8055D}"/>
              </a:ext>
            </a:extLst>
          </p:cNvPr>
          <p:cNvPicPr>
            <a:picLocks/>
          </p:cNvPicPr>
          <p:nvPr/>
        </p:nvPicPr>
        <p:blipFill>
          <a:blip r:embed="rId7">
            <a:extLst>
              <a:ext uri="{28A0092B-C50C-407E-A947-70E740481C1C}">
                <a14:useLocalDpi xmlns:a14="http://schemas.microsoft.com/office/drawing/2010/main" val="0"/>
              </a:ext>
            </a:extLst>
          </a:blip>
          <a:stretch>
            <a:fillRect/>
          </a:stretch>
        </p:blipFill>
        <p:spPr>
          <a:xfrm>
            <a:off x="473456" y="9201100"/>
            <a:ext cx="2369439" cy="2901061"/>
          </a:xfrm>
          <a:prstGeom prst="rect">
            <a:avLst/>
          </a:prstGeom>
          <a:solidFill>
            <a:scrgbClr r="0" g="0" b="0">
              <a:alpha val="0"/>
            </a:scrgbClr>
          </a:solidFill>
        </p:spPr>
      </p:pic>
      <p:sp>
        <p:nvSpPr>
          <p:cNvPr id="10" name="TextBox 9">
            <a:extLst>
              <a:ext uri="{FF2B5EF4-FFF2-40B4-BE49-F238E27FC236}">
                <a16:creationId xmlns:a16="http://schemas.microsoft.com/office/drawing/2014/main" id="{BD53054F-2966-44B8-A8D6-0CF9D6E9349F}"/>
              </a:ext>
            </a:extLst>
          </p:cNvPr>
          <p:cNvSpPr txBox="1"/>
          <p:nvPr/>
        </p:nvSpPr>
        <p:spPr>
          <a:xfrm>
            <a:off x="2997200" y="10154910"/>
            <a:ext cx="7162800" cy="1384995"/>
          </a:xfrm>
          <a:prstGeom prst="rect">
            <a:avLst/>
          </a:prstGeom>
          <a:noFill/>
        </p:spPr>
        <p:txBody>
          <a:bodyPr vert="horz" rtlCol="0">
            <a:spAutoFit/>
          </a:bodyPr>
          <a:lstStyle/>
          <a:p>
            <a:r>
              <a:rPr lang="en-GB" sz="2800" dirty="0">
                <a:solidFill>
                  <a:srgbClr val="0000FF"/>
                </a:solidFill>
                <a:latin typeface="CCW Cursive Writing 1 - 18"/>
              </a:rPr>
              <a:t>Christopher Columbus the iconic explorer.</a:t>
            </a:r>
          </a:p>
          <a:p>
            <a:endParaRPr lang="en-GB" sz="2800" dirty="0">
              <a:solidFill>
                <a:srgbClr val="0000FF"/>
              </a:solidFill>
              <a:latin typeface="CCW Cursive Writing 1 - 18"/>
            </a:endParaRPr>
          </a:p>
        </p:txBody>
      </p:sp>
      <p:pic>
        <p:nvPicPr>
          <p:cNvPr id="2" name="Recorded Sound">
            <a:hlinkClick r:id="" action="ppaction://media"/>
            <a:extLst>
              <a:ext uri="{FF2B5EF4-FFF2-40B4-BE49-F238E27FC236}">
                <a16:creationId xmlns:a16="http://schemas.microsoft.com/office/drawing/2014/main" id="{BC67CEAC-E539-4BD7-8D63-BD50577A3FD0}"/>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9031491" y="11235105"/>
            <a:ext cx="1018654" cy="1018654"/>
          </a:xfrm>
          <a:prstGeom prst="rect">
            <a:avLst/>
          </a:prstGeom>
        </p:spPr>
      </p:pic>
    </p:spTree>
    <p:custDataLst>
      <p:tags r:id="rId1"/>
    </p:custDataLst>
    <p:extLst>
      <p:ext uri="{BB962C8B-B14F-4D97-AF65-F5344CB8AC3E}">
        <p14:creationId xmlns:p14="http://schemas.microsoft.com/office/powerpoint/2010/main" val="669271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36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8D819EF-E4CE-4B46-B622-CCDBD8EC845A}"/>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01600" y="101600"/>
            <a:ext cx="2796667" cy="3337433"/>
          </a:xfrm>
          <a:prstGeom prst="rect">
            <a:avLst/>
          </a:prstGeom>
          <a:solidFill>
            <a:scrgbClr r="0" g="0" b="0">
              <a:alpha val="0"/>
            </a:scrgbClr>
          </a:solidFill>
        </p:spPr>
      </p:pic>
      <p:sp>
        <p:nvSpPr>
          <p:cNvPr id="4" name="TextBox 3">
            <a:extLst>
              <a:ext uri="{FF2B5EF4-FFF2-40B4-BE49-F238E27FC236}">
                <a16:creationId xmlns:a16="http://schemas.microsoft.com/office/drawing/2014/main" id="{27C638A7-8AC6-48AE-B6EB-53033E215DE0}"/>
              </a:ext>
            </a:extLst>
          </p:cNvPr>
          <p:cNvSpPr txBox="1"/>
          <p:nvPr/>
        </p:nvSpPr>
        <p:spPr>
          <a:xfrm>
            <a:off x="2959100" y="254000"/>
            <a:ext cx="7067550" cy="5693866"/>
          </a:xfrm>
          <a:prstGeom prst="rect">
            <a:avLst/>
          </a:prstGeom>
          <a:noFill/>
        </p:spPr>
        <p:txBody>
          <a:bodyPr vert="horz" rtlCol="0">
            <a:spAutoFit/>
          </a:bodyPr>
          <a:lstStyle/>
          <a:p>
            <a:r>
              <a:rPr lang="en-GB" sz="2800" dirty="0">
                <a:solidFill>
                  <a:srgbClr val="0000FF"/>
                </a:solidFill>
                <a:latin typeface="CCW Cursive Writing 1 - 18"/>
              </a:rPr>
              <a:t>Nelson Mandela was a South African anti-apartheid revolutionary, political leader, and *philanthropist who served as President of South Africa from 1994 to 1999. He was the country's first black head of state and the first elected in a fully representative democratic election.   </a:t>
            </a:r>
          </a:p>
        </p:txBody>
      </p:sp>
      <p:sp>
        <p:nvSpPr>
          <p:cNvPr id="5" name="TextBox 4">
            <a:extLst>
              <a:ext uri="{FF2B5EF4-FFF2-40B4-BE49-F238E27FC236}">
                <a16:creationId xmlns:a16="http://schemas.microsoft.com/office/drawing/2014/main" id="{F4842B7A-E9F0-48D0-847E-43FC84793F72}"/>
              </a:ext>
            </a:extLst>
          </p:cNvPr>
          <p:cNvSpPr txBox="1"/>
          <p:nvPr/>
        </p:nvSpPr>
        <p:spPr>
          <a:xfrm>
            <a:off x="565150" y="10694531"/>
            <a:ext cx="9029700" cy="2246769"/>
          </a:xfrm>
          <a:prstGeom prst="rect">
            <a:avLst/>
          </a:prstGeom>
          <a:noFill/>
        </p:spPr>
        <p:txBody>
          <a:bodyPr vert="horz" rtlCol="0">
            <a:spAutoFit/>
          </a:bodyPr>
          <a:lstStyle/>
          <a:p>
            <a:r>
              <a:rPr lang="en-GB" sz="2800" dirty="0">
                <a:solidFill>
                  <a:srgbClr val="000000"/>
                </a:solidFill>
                <a:latin typeface="Times New Roman - 12"/>
              </a:rPr>
              <a:t>*</a:t>
            </a:r>
            <a:r>
              <a:rPr lang="en-GB" sz="2800" dirty="0">
                <a:solidFill>
                  <a:srgbClr val="FF0000"/>
                </a:solidFill>
                <a:latin typeface="CCW Cursive Writing 1 - 14"/>
              </a:rPr>
              <a:t>a person who seeks to promote the welfare of others, especially by the generous donation of money to good causes. </a:t>
            </a:r>
          </a:p>
        </p:txBody>
      </p:sp>
      <p:pic>
        <p:nvPicPr>
          <p:cNvPr id="6" name="Picture 5">
            <a:extLst>
              <a:ext uri="{FF2B5EF4-FFF2-40B4-BE49-F238E27FC236}">
                <a16:creationId xmlns:a16="http://schemas.microsoft.com/office/drawing/2014/main" id="{032C2E3E-5261-4B87-A4E1-8657927CD3E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281431" y="6789992"/>
            <a:ext cx="2437003" cy="2846197"/>
          </a:xfrm>
          <a:prstGeom prst="rect">
            <a:avLst/>
          </a:prstGeom>
          <a:solidFill>
            <a:scrgbClr r="0" g="0" b="0">
              <a:alpha val="0"/>
            </a:scrgbClr>
          </a:solidFill>
        </p:spPr>
      </p:pic>
      <p:sp>
        <p:nvSpPr>
          <p:cNvPr id="7" name="TextBox 6">
            <a:extLst>
              <a:ext uri="{FF2B5EF4-FFF2-40B4-BE49-F238E27FC236}">
                <a16:creationId xmlns:a16="http://schemas.microsoft.com/office/drawing/2014/main" id="{367A0D7A-31DD-4E6F-8A9D-C21F6A213FDA}"/>
              </a:ext>
            </a:extLst>
          </p:cNvPr>
          <p:cNvSpPr txBox="1"/>
          <p:nvPr/>
        </p:nvSpPr>
        <p:spPr>
          <a:xfrm>
            <a:off x="2959100" y="7314346"/>
            <a:ext cx="7099300" cy="1815882"/>
          </a:xfrm>
          <a:prstGeom prst="rect">
            <a:avLst/>
          </a:prstGeom>
          <a:noFill/>
        </p:spPr>
        <p:txBody>
          <a:bodyPr vert="horz" rtlCol="0">
            <a:spAutoFit/>
          </a:bodyPr>
          <a:lstStyle/>
          <a:p>
            <a:r>
              <a:rPr lang="de-DE" sz="2800" dirty="0">
                <a:solidFill>
                  <a:srgbClr val="0000FF"/>
                </a:solidFill>
                <a:latin typeface="CCW Cursive Writing 1 - 18"/>
              </a:rPr>
              <a:t>Michelangelo was an Italian sculptor, painter, architect and poet. </a:t>
            </a:r>
            <a:endParaRPr lang="en-GB" sz="2800" dirty="0">
              <a:solidFill>
                <a:srgbClr val="0000FF"/>
              </a:solidFill>
              <a:latin typeface="CCW Cursive Writing 1 - 18"/>
            </a:endParaRPr>
          </a:p>
        </p:txBody>
      </p:sp>
    </p:spTree>
    <p:custDataLst>
      <p:tags r:id="rId1"/>
    </p:custDataLst>
    <p:extLst>
      <p:ext uri="{BB962C8B-B14F-4D97-AF65-F5344CB8AC3E}">
        <p14:creationId xmlns:p14="http://schemas.microsoft.com/office/powerpoint/2010/main" val="3664213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516C2F7-8E65-4F58-A2DF-86FE82CD3307}"/>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2235200" y="330200"/>
            <a:ext cx="5512308" cy="7479792"/>
          </a:xfrm>
          <a:prstGeom prst="rect">
            <a:avLst/>
          </a:prstGeom>
          <a:solidFill>
            <a:scrgbClr r="0" g="0" b="0">
              <a:alpha val="0"/>
            </a:scrgbClr>
          </a:solidFill>
        </p:spPr>
      </p:pic>
      <p:pic>
        <p:nvPicPr>
          <p:cNvPr id="2" name="Recorded Sound">
            <a:hlinkClick r:id="" action="ppaction://media"/>
            <a:extLst>
              <a:ext uri="{FF2B5EF4-FFF2-40B4-BE49-F238E27FC236}">
                <a16:creationId xmlns:a16="http://schemas.microsoft.com/office/drawing/2014/main" id="{9A642057-3206-4FC5-B34B-2A464A94E91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612273" y="9366249"/>
            <a:ext cx="2106863" cy="2106863"/>
          </a:xfrm>
          <a:prstGeom prst="rect">
            <a:avLst/>
          </a:prstGeom>
        </p:spPr>
      </p:pic>
    </p:spTree>
    <p:custDataLst>
      <p:tags r:id="rId1"/>
    </p:custDataLst>
    <p:extLst>
      <p:ext uri="{BB962C8B-B14F-4D97-AF65-F5344CB8AC3E}">
        <p14:creationId xmlns:p14="http://schemas.microsoft.com/office/powerpoint/2010/main" val="2221215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9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253</Words>
  <Application>Microsoft Office PowerPoint</Application>
  <PresentationFormat>Custom</PresentationFormat>
  <Paragraphs>18</Paragraphs>
  <Slides>7</Slides>
  <Notes>0</Notes>
  <HiddenSlides>0</HiddenSlides>
  <MMClips>6</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7</vt:i4>
      </vt:variant>
    </vt:vector>
  </HeadingPairs>
  <TitlesOfParts>
    <vt:vector size="17" baseType="lpstr">
      <vt:lpstr>XCCW Joined 1a - 36</vt:lpstr>
      <vt:lpstr>Times New Roman - 12</vt:lpstr>
      <vt:lpstr>Calibri Light</vt:lpstr>
      <vt:lpstr>XCCW Joined 1a - 18</vt:lpstr>
      <vt:lpstr>CCW Cursive Writing 1 - 14</vt:lpstr>
      <vt:lpstr>XCCW Joined 1a - 30</vt:lpstr>
      <vt:lpstr>Calibri</vt:lpstr>
      <vt:lpstr>CCW Cursive Writing 1 - 18</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Melissa Gilbert</dc:creator>
  <cp:lastModifiedBy>Suzanne Phillips</cp:lastModifiedBy>
  <cp:revision>4</cp:revision>
  <dcterms:created xsi:type="dcterms:W3CDTF">2021-02-10T09:21:34Z</dcterms:created>
  <dcterms:modified xsi:type="dcterms:W3CDTF">2021-03-01T09:24:41Z</dcterms:modified>
</cp:coreProperties>
</file>