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74" r:id="rId2"/>
    <p:sldId id="276" r:id="rId3"/>
    <p:sldId id="277" r:id="rId4"/>
    <p:sldId id="279" r:id="rId5"/>
    <p:sldId id="258" r:id="rId6"/>
    <p:sldId id="278" r:id="rId7"/>
  </p:sldIdLst>
  <p:sldSz cx="10160000" cy="15595600"/>
  <p:notesSz cx="6858000" cy="9144000"/>
  <p:embeddedFontLst>
    <p:embeddedFont>
      <p:font typeface="Calibri" panose="020F0502020204030204" pitchFamily="34" charset="0"/>
      <p:regular r:id="rId8"/>
      <p:bold r:id="rId9"/>
      <p:italic r:id="rId10"/>
      <p:boldItalic r:id="rId11"/>
    </p:embeddedFont>
    <p:embeddedFont>
      <p:font typeface="Calibri Light" panose="020F0302020204030204" pitchFamily="34" charset="0"/>
      <p:regular r:id="rId12"/>
      <p:italic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54582C7-6750-401F-B1A0-CE1EBC18BF8E}" v="12" dt="2021-02-09T16:40:07.98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47" d="100"/>
          <a:sy n="47" d="100"/>
        </p:scale>
        <p:origin x="1602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5.fntdata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font" Target="fonts/font3.fntdata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uzanne Phillips" userId="2ebb4245-c1bb-4f5a-9396-757d13a1d94d" providerId="ADAL" clId="{D54582C7-6750-401F-B1A0-CE1EBC18BF8E}"/>
    <pc:docChg chg="custSel addSld delSld modSld">
      <pc:chgData name="Suzanne Phillips" userId="2ebb4245-c1bb-4f5a-9396-757d13a1d94d" providerId="ADAL" clId="{D54582C7-6750-401F-B1A0-CE1EBC18BF8E}" dt="2021-02-09T16:40:03.376" v="455" actId="688"/>
      <pc:docMkLst>
        <pc:docMk/>
      </pc:docMkLst>
      <pc:sldChg chg="del">
        <pc:chgData name="Suzanne Phillips" userId="2ebb4245-c1bb-4f5a-9396-757d13a1d94d" providerId="ADAL" clId="{D54582C7-6750-401F-B1A0-CE1EBC18BF8E}" dt="2021-02-09T15:31:19.807" v="0" actId="47"/>
        <pc:sldMkLst>
          <pc:docMk/>
          <pc:sldMk cId="2394467726" sldId="256"/>
        </pc:sldMkLst>
      </pc:sldChg>
      <pc:sldChg chg="del">
        <pc:chgData name="Suzanne Phillips" userId="2ebb4245-c1bb-4f5a-9396-757d13a1d94d" providerId="ADAL" clId="{D54582C7-6750-401F-B1A0-CE1EBC18BF8E}" dt="2021-02-09T15:31:23.760" v="2" actId="47"/>
        <pc:sldMkLst>
          <pc:docMk/>
          <pc:sldMk cId="698356199" sldId="257"/>
        </pc:sldMkLst>
      </pc:sldChg>
      <pc:sldChg chg="addSp delSp modSp mod">
        <pc:chgData name="Suzanne Phillips" userId="2ebb4245-c1bb-4f5a-9396-757d13a1d94d" providerId="ADAL" clId="{D54582C7-6750-401F-B1A0-CE1EBC18BF8E}" dt="2021-02-09T16:30:16.659" v="451"/>
        <pc:sldMkLst>
          <pc:docMk/>
          <pc:sldMk cId="1104859584" sldId="258"/>
        </pc:sldMkLst>
        <pc:spChg chg="mod">
          <ac:chgData name="Suzanne Phillips" userId="2ebb4245-c1bb-4f5a-9396-757d13a1d94d" providerId="ADAL" clId="{D54582C7-6750-401F-B1A0-CE1EBC18BF8E}" dt="2021-02-09T15:58:21.451" v="153" actId="6549"/>
          <ac:spMkLst>
            <pc:docMk/>
            <pc:sldMk cId="1104859584" sldId="258"/>
            <ac:spMk id="2" creationId="{D33000B3-7B8D-4C3A-8593-02A53337FD29}"/>
          </ac:spMkLst>
        </pc:spChg>
        <pc:spChg chg="mod">
          <ac:chgData name="Suzanne Phillips" userId="2ebb4245-c1bb-4f5a-9396-757d13a1d94d" providerId="ADAL" clId="{D54582C7-6750-401F-B1A0-CE1EBC18BF8E}" dt="2021-02-09T15:59:13.054" v="249" actId="5793"/>
          <ac:spMkLst>
            <pc:docMk/>
            <pc:sldMk cId="1104859584" sldId="258"/>
            <ac:spMk id="47" creationId="{B5D85D47-9051-4C18-9B9B-888D160988E3}"/>
          </ac:spMkLst>
        </pc:spChg>
        <pc:picChg chg="add mod">
          <ac:chgData name="Suzanne Phillips" userId="2ebb4245-c1bb-4f5a-9396-757d13a1d94d" providerId="ADAL" clId="{D54582C7-6750-401F-B1A0-CE1EBC18BF8E}" dt="2021-02-09T16:30:16.659" v="451"/>
          <ac:picMkLst>
            <pc:docMk/>
            <pc:sldMk cId="1104859584" sldId="258"/>
            <ac:picMk id="3" creationId="{25D2B97B-ECF3-488A-9913-BEDE7C49F900}"/>
          </ac:picMkLst>
        </pc:picChg>
        <pc:picChg chg="del">
          <ac:chgData name="Suzanne Phillips" userId="2ebb4245-c1bb-4f5a-9396-757d13a1d94d" providerId="ADAL" clId="{D54582C7-6750-401F-B1A0-CE1EBC18BF8E}" dt="2021-02-09T16:30:16.659" v="451"/>
          <ac:picMkLst>
            <pc:docMk/>
            <pc:sldMk cId="1104859584" sldId="258"/>
            <ac:picMk id="48" creationId="{1AC2B897-1224-440E-B10E-1D2C08929B71}"/>
          </ac:picMkLst>
        </pc:picChg>
      </pc:sldChg>
      <pc:sldChg chg="addSp delSp modSp">
        <pc:chgData name="Suzanne Phillips" userId="2ebb4245-c1bb-4f5a-9396-757d13a1d94d" providerId="ADAL" clId="{D54582C7-6750-401F-B1A0-CE1EBC18BF8E}" dt="2021-02-09T16:24:08.053" v="447"/>
        <pc:sldMkLst>
          <pc:docMk/>
          <pc:sldMk cId="2889588759" sldId="274"/>
        </pc:sldMkLst>
        <pc:picChg chg="del">
          <ac:chgData name="Suzanne Phillips" userId="2ebb4245-c1bb-4f5a-9396-757d13a1d94d" providerId="ADAL" clId="{D54582C7-6750-401F-B1A0-CE1EBC18BF8E}" dt="2021-02-09T16:24:08.053" v="447"/>
          <ac:picMkLst>
            <pc:docMk/>
            <pc:sldMk cId="2889588759" sldId="274"/>
            <ac:picMk id="3" creationId="{B1360665-6D8F-4B7D-B224-BA32A73A7252}"/>
          </ac:picMkLst>
        </pc:picChg>
        <pc:picChg chg="add mod">
          <ac:chgData name="Suzanne Phillips" userId="2ebb4245-c1bb-4f5a-9396-757d13a1d94d" providerId="ADAL" clId="{D54582C7-6750-401F-B1A0-CE1EBC18BF8E}" dt="2021-02-09T16:24:08.053" v="447"/>
          <ac:picMkLst>
            <pc:docMk/>
            <pc:sldMk cId="2889588759" sldId="274"/>
            <ac:picMk id="4" creationId="{3CAFBB3F-7771-4D9C-92AF-DBD38C2DFE56}"/>
          </ac:picMkLst>
        </pc:picChg>
      </pc:sldChg>
      <pc:sldChg chg="del">
        <pc:chgData name="Suzanne Phillips" userId="2ebb4245-c1bb-4f5a-9396-757d13a1d94d" providerId="ADAL" clId="{D54582C7-6750-401F-B1A0-CE1EBC18BF8E}" dt="2021-02-09T15:31:22.027" v="1" actId="47"/>
        <pc:sldMkLst>
          <pc:docMk/>
          <pc:sldMk cId="1333612333" sldId="275"/>
        </pc:sldMkLst>
      </pc:sldChg>
      <pc:sldChg chg="addSp delSp modSp mod">
        <pc:chgData name="Suzanne Phillips" userId="2ebb4245-c1bb-4f5a-9396-757d13a1d94d" providerId="ADAL" clId="{D54582C7-6750-401F-B1A0-CE1EBC18BF8E}" dt="2021-02-09T16:24:28.208" v="448"/>
        <pc:sldMkLst>
          <pc:docMk/>
          <pc:sldMk cId="2798492463" sldId="276"/>
        </pc:sldMkLst>
        <pc:spChg chg="add mod">
          <ac:chgData name="Suzanne Phillips" userId="2ebb4245-c1bb-4f5a-9396-757d13a1d94d" providerId="ADAL" clId="{D54582C7-6750-401F-B1A0-CE1EBC18BF8E}" dt="2021-02-09T15:32:49.869" v="109" actId="20577"/>
          <ac:spMkLst>
            <pc:docMk/>
            <pc:sldMk cId="2798492463" sldId="276"/>
            <ac:spMk id="2" creationId="{E3B221B4-5041-4ADA-B468-45520E82C6C2}"/>
          </ac:spMkLst>
        </pc:spChg>
        <pc:spChg chg="mod">
          <ac:chgData name="Suzanne Phillips" userId="2ebb4245-c1bb-4f5a-9396-757d13a1d94d" providerId="ADAL" clId="{D54582C7-6750-401F-B1A0-CE1EBC18BF8E}" dt="2021-02-09T15:31:46.312" v="39" actId="6549"/>
          <ac:spMkLst>
            <pc:docMk/>
            <pc:sldMk cId="2798492463" sldId="276"/>
            <ac:spMk id="4" creationId="{D10164EE-59FC-442E-9BAF-C362875B1D2B}"/>
          </ac:spMkLst>
        </pc:spChg>
        <pc:picChg chg="add mod">
          <ac:chgData name="Suzanne Phillips" userId="2ebb4245-c1bb-4f5a-9396-757d13a1d94d" providerId="ADAL" clId="{D54582C7-6750-401F-B1A0-CE1EBC18BF8E}" dt="2021-02-09T16:24:28.208" v="448"/>
          <ac:picMkLst>
            <pc:docMk/>
            <pc:sldMk cId="2798492463" sldId="276"/>
            <ac:picMk id="3" creationId="{6A378A76-5D09-480C-9B1E-C597E3111894}"/>
          </ac:picMkLst>
        </pc:picChg>
        <pc:picChg chg="del">
          <ac:chgData name="Suzanne Phillips" userId="2ebb4245-c1bb-4f5a-9396-757d13a1d94d" providerId="ADAL" clId="{D54582C7-6750-401F-B1A0-CE1EBC18BF8E}" dt="2021-02-09T15:31:34.279" v="3" actId="478"/>
          <ac:picMkLst>
            <pc:docMk/>
            <pc:sldMk cId="2798492463" sldId="276"/>
            <ac:picMk id="3" creationId="{7E547EBC-076F-4B07-A836-5AF45AA0B5A8}"/>
          </ac:picMkLst>
        </pc:picChg>
        <pc:picChg chg="del">
          <ac:chgData name="Suzanne Phillips" userId="2ebb4245-c1bb-4f5a-9396-757d13a1d94d" providerId="ADAL" clId="{D54582C7-6750-401F-B1A0-CE1EBC18BF8E}" dt="2021-02-09T16:24:28.208" v="448"/>
          <ac:picMkLst>
            <pc:docMk/>
            <pc:sldMk cId="2798492463" sldId="276"/>
            <ac:picMk id="5" creationId="{C13C8DC1-DCF6-45DF-92AD-7693F5F40D25}"/>
          </ac:picMkLst>
        </pc:picChg>
      </pc:sldChg>
      <pc:sldChg chg="addSp delSp modSp mod">
        <pc:chgData name="Suzanne Phillips" userId="2ebb4245-c1bb-4f5a-9396-757d13a1d94d" providerId="ADAL" clId="{D54582C7-6750-401F-B1A0-CE1EBC18BF8E}" dt="2021-02-09T16:27:22.236" v="449"/>
        <pc:sldMkLst>
          <pc:docMk/>
          <pc:sldMk cId="38536233" sldId="277"/>
        </pc:sldMkLst>
        <pc:picChg chg="add mod">
          <ac:chgData name="Suzanne Phillips" userId="2ebb4245-c1bb-4f5a-9396-757d13a1d94d" providerId="ADAL" clId="{D54582C7-6750-401F-B1A0-CE1EBC18BF8E}" dt="2021-02-09T16:00:52.762" v="446" actId="1076"/>
          <ac:picMkLst>
            <pc:docMk/>
            <pc:sldMk cId="38536233" sldId="277"/>
            <ac:picMk id="4" creationId="{35D73041-4465-462B-B1F0-3896EBC185B1}"/>
          </ac:picMkLst>
        </pc:picChg>
        <pc:picChg chg="add mod">
          <ac:chgData name="Suzanne Phillips" userId="2ebb4245-c1bb-4f5a-9396-757d13a1d94d" providerId="ADAL" clId="{D54582C7-6750-401F-B1A0-CE1EBC18BF8E}" dt="2021-02-09T16:27:22.236" v="449"/>
          <ac:picMkLst>
            <pc:docMk/>
            <pc:sldMk cId="38536233" sldId="277"/>
            <ac:picMk id="5" creationId="{9C02F516-8392-4367-AE5A-6EABEB8630A6}"/>
          </ac:picMkLst>
        </pc:picChg>
        <pc:picChg chg="del">
          <ac:chgData name="Suzanne Phillips" userId="2ebb4245-c1bb-4f5a-9396-757d13a1d94d" providerId="ADAL" clId="{D54582C7-6750-401F-B1A0-CE1EBC18BF8E}" dt="2021-02-09T15:31:50.527" v="40" actId="478"/>
          <ac:picMkLst>
            <pc:docMk/>
            <pc:sldMk cId="38536233" sldId="277"/>
            <ac:picMk id="5" creationId="{BB94BBEC-1E44-473D-AA58-18B2BEEF43C5}"/>
          </ac:picMkLst>
        </pc:picChg>
        <pc:picChg chg="del">
          <ac:chgData name="Suzanne Phillips" userId="2ebb4245-c1bb-4f5a-9396-757d13a1d94d" providerId="ADAL" clId="{D54582C7-6750-401F-B1A0-CE1EBC18BF8E}" dt="2021-02-09T16:27:22.236" v="449"/>
          <ac:picMkLst>
            <pc:docMk/>
            <pc:sldMk cId="38536233" sldId="277"/>
            <ac:picMk id="8" creationId="{01E52CAB-774C-41AD-BE5D-496C47FD05D8}"/>
          </ac:picMkLst>
        </pc:picChg>
      </pc:sldChg>
      <pc:sldChg chg="addSp delSp modSp mod">
        <pc:chgData name="Suzanne Phillips" userId="2ebb4245-c1bb-4f5a-9396-757d13a1d94d" providerId="ADAL" clId="{D54582C7-6750-401F-B1A0-CE1EBC18BF8E}" dt="2021-02-09T16:40:03.376" v="455" actId="688"/>
        <pc:sldMkLst>
          <pc:docMk/>
          <pc:sldMk cId="1028236431" sldId="278"/>
        </pc:sldMkLst>
        <pc:spChg chg="mod">
          <ac:chgData name="Suzanne Phillips" userId="2ebb4245-c1bb-4f5a-9396-757d13a1d94d" providerId="ADAL" clId="{D54582C7-6750-401F-B1A0-CE1EBC18BF8E}" dt="2021-02-09T16:31:29.391" v="453" actId="20577"/>
          <ac:spMkLst>
            <pc:docMk/>
            <pc:sldMk cId="1028236431" sldId="278"/>
            <ac:spMk id="2" creationId="{5061BABA-FE87-4EC3-99B9-140C73BE3A8C}"/>
          </ac:spMkLst>
        </pc:spChg>
        <pc:picChg chg="del">
          <ac:chgData name="Suzanne Phillips" userId="2ebb4245-c1bb-4f5a-9396-757d13a1d94d" providerId="ADAL" clId="{D54582C7-6750-401F-B1A0-CE1EBC18BF8E}" dt="2021-02-09T16:31:18.010" v="452"/>
          <ac:picMkLst>
            <pc:docMk/>
            <pc:sldMk cId="1028236431" sldId="278"/>
            <ac:picMk id="3" creationId="{3E0CDAE6-9F70-41AF-8178-86E5C3A133A9}"/>
          </ac:picMkLst>
        </pc:picChg>
        <pc:picChg chg="add mod">
          <ac:chgData name="Suzanne Phillips" userId="2ebb4245-c1bb-4f5a-9396-757d13a1d94d" providerId="ADAL" clId="{D54582C7-6750-401F-B1A0-CE1EBC18BF8E}" dt="2021-02-09T16:40:03.376" v="455" actId="688"/>
          <ac:picMkLst>
            <pc:docMk/>
            <pc:sldMk cId="1028236431" sldId="278"/>
            <ac:picMk id="4" creationId="{9C1CD1E9-FAE9-4268-A049-9549DE15809A}"/>
          </ac:picMkLst>
        </pc:picChg>
      </pc:sldChg>
      <pc:sldChg chg="addSp delSp modSp new mod setBg">
        <pc:chgData name="Suzanne Phillips" userId="2ebb4245-c1bb-4f5a-9396-757d13a1d94d" providerId="ADAL" clId="{D54582C7-6750-401F-B1A0-CE1EBC18BF8E}" dt="2021-02-09T16:29:42.955" v="450"/>
        <pc:sldMkLst>
          <pc:docMk/>
          <pc:sldMk cId="289924399" sldId="279"/>
        </pc:sldMkLst>
        <pc:spChg chg="add mod">
          <ac:chgData name="Suzanne Phillips" userId="2ebb4245-c1bb-4f5a-9396-757d13a1d94d" providerId="ADAL" clId="{D54582C7-6750-401F-B1A0-CE1EBC18BF8E}" dt="2021-02-09T15:56:18.550" v="122" actId="14100"/>
          <ac:spMkLst>
            <pc:docMk/>
            <pc:sldMk cId="289924399" sldId="279"/>
            <ac:spMk id="5" creationId="{6F4299B8-B8EA-491A-BF40-EABA26B9B5DA}"/>
          </ac:spMkLst>
        </pc:spChg>
        <pc:picChg chg="add del">
          <ac:chgData name="Suzanne Phillips" userId="2ebb4245-c1bb-4f5a-9396-757d13a1d94d" providerId="ADAL" clId="{D54582C7-6750-401F-B1A0-CE1EBC18BF8E}" dt="2021-02-09T15:56:20.259" v="123" actId="478"/>
          <ac:picMkLst>
            <pc:docMk/>
            <pc:sldMk cId="289924399" sldId="279"/>
            <ac:picMk id="3" creationId="{819213F9-2842-40E5-89C8-31F4E381EEC0}"/>
          </ac:picMkLst>
        </pc:picChg>
        <pc:picChg chg="add mod">
          <ac:chgData name="Suzanne Phillips" userId="2ebb4245-c1bb-4f5a-9396-757d13a1d94d" providerId="ADAL" clId="{D54582C7-6750-401F-B1A0-CE1EBC18BF8E}" dt="2021-02-09T15:58:06.092" v="128" actId="1076"/>
          <ac:picMkLst>
            <pc:docMk/>
            <pc:sldMk cId="289924399" sldId="279"/>
            <ac:picMk id="7" creationId="{009CC2A2-EE2A-4222-9631-DC3871D681E8}"/>
          </ac:picMkLst>
        </pc:picChg>
        <pc:picChg chg="add mod">
          <ac:chgData name="Suzanne Phillips" userId="2ebb4245-c1bb-4f5a-9396-757d13a1d94d" providerId="ADAL" clId="{D54582C7-6750-401F-B1A0-CE1EBC18BF8E}" dt="2021-02-09T16:29:42.955" v="450"/>
          <ac:picMkLst>
            <pc:docMk/>
            <pc:sldMk cId="289924399" sldId="279"/>
            <ac:picMk id="8" creationId="{1C3DC1C9-5E20-43BD-AF90-A76960327106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F1CB40-A3BE-4311-864D-347A6161CB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2552337"/>
            <a:ext cx="7620000" cy="5429579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45E8C18-3E16-490C-BE3F-933EA616346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8191301"/>
            <a:ext cx="7620000" cy="3765325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3EE3C6-BFC8-477B-9C96-9FED1CBA54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160F3-44F7-4D19-97EB-C9FCC94AAB0C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72597F-6319-4853-8510-4A49C77922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35440C-2673-4541-BA1C-302079C4F6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01B64-8BD8-4397-A61E-E5C8665942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84142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92388D-8FDE-4FF6-A93B-A45D33B4B0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6BBE13-677C-4DC5-A325-3C2C2DBB12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0CBAC6-A079-4D47-9747-1364834FAA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160F3-44F7-4D19-97EB-C9FCC94AAB0C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27EC4D-CE7F-413D-8F60-F8B536A2A9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827251-8CBE-4F60-8367-D2BD92EA68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01B64-8BD8-4397-A61E-E5C8665942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74684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DE30B-B1AD-4C6E-83CD-A187B34226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3888074"/>
            <a:ext cx="8763000" cy="6487335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FF43EA-9AC1-434B-AC73-81B78608B3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10436782"/>
            <a:ext cx="8763000" cy="3411536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84AAE5-8141-4D55-A6D6-7F0B4C0561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160F3-44F7-4D19-97EB-C9FCC94AAB0C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6FD956-ED53-48B6-8949-4EDC83B09A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A513BF-4242-4FF5-ACD6-F8EF5EA703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01B64-8BD8-4397-A61E-E5C8665942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01716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8DE3F5-3D6C-48B1-8412-38F54C7C3F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D7DCE0-E02F-4C08-8344-474E2F3D916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4151606"/>
            <a:ext cx="4318000" cy="989526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D4FB437-E17E-4851-A9DE-88B786BE22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4151606"/>
            <a:ext cx="4318000" cy="989526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FD4D5B2-170D-411A-A951-D7C30A4443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160F3-44F7-4D19-97EB-C9FCC94AAB0C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79B273-7B3D-4A86-AA4A-0C9921057F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FAB1DB8-6880-49DB-AFFC-634AECE53C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01B64-8BD8-4397-A61E-E5C8665942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71014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5389DD-60FD-4CFE-9B03-648CE13DA4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830325"/>
            <a:ext cx="8763000" cy="301442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1F0FDE5-D244-4E9D-B32A-B1B23AF2A8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3823089"/>
            <a:ext cx="4298156" cy="1873637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8F1983-64E6-4706-B209-D343CA56A5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5696726"/>
            <a:ext cx="4298156" cy="837902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99E16C1-A287-49DE-9B68-8A889352A58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3823089"/>
            <a:ext cx="4319323" cy="1873637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D6D82F6-1F1C-41F0-B275-852D180545F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5696726"/>
            <a:ext cx="4319323" cy="837902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D2E56E3-764D-48E8-B50E-649E2E7668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160F3-44F7-4D19-97EB-C9FCC94AAB0C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5A4ABF4-1316-4CDD-8BD8-D8F0BB7CF8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562B185-0E27-41A1-B379-5520579808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01B64-8BD8-4397-A61E-E5C8665942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92942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BB85F0-8987-4784-93ED-A924558BEB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1C0CEF-B358-471B-9445-A4346CE0F5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160F3-44F7-4D19-97EB-C9FCC94AAB0C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CD4ABEA-A7BD-4FD7-A299-40C9161C3D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F0F9036-4F41-4FBD-9DF6-4FB0BF85C1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01B64-8BD8-4397-A61E-E5C8665942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76698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52F1D20-2919-40D2-9A53-C6201C655F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160F3-44F7-4D19-97EB-C9FCC94AAB0C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C343D03-0A49-4FF7-BF0B-E5FAB37574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32CA60-C0B6-40E0-86F1-0723CEB10F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01B64-8BD8-4397-A61E-E5C8665942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709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3140F4-5585-4367-93E3-8DD44F43D8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1039707"/>
            <a:ext cx="3276864" cy="3638973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2839BF-44DC-42AD-92D0-5AAED1FE9C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2245481"/>
            <a:ext cx="5143500" cy="11082984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2821508-6A35-4898-874E-95FEA90D48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4678680"/>
            <a:ext cx="3276864" cy="8667833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330DE7-1EA0-4904-A97E-2DC6AF0BE8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160F3-44F7-4D19-97EB-C9FCC94AAB0C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6E4535-D102-48F9-AB70-305FBE7553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C748619-D3A6-4B7C-A993-FE6C8512A0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01B64-8BD8-4397-A61E-E5C8665942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810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E6ABF7-7E6E-409C-885B-AA3BC1F59B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1039707"/>
            <a:ext cx="3276864" cy="3638973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6C2BEA7-D3DA-4CE1-A9C7-BA346408A22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2245481"/>
            <a:ext cx="5143500" cy="11082984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5CB3E50-74D6-4385-A9BA-1B06F2557B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4678680"/>
            <a:ext cx="3276864" cy="8667833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116B3A0-2FDE-4B54-9925-B85D3B6C81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160F3-44F7-4D19-97EB-C9FCC94AAB0C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0E7D33-3AF6-4B43-9EE3-950D2C1FF3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A7D7CB7-40D3-425F-BE5B-60133E839A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01B64-8BD8-4397-A61E-E5C8665942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22060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5434AD-BC92-41D6-86F4-AD234B9CDC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C6E371D-2FFB-4DBE-AC67-92690943E2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1BF0DA-FD72-4C7D-8677-B3C61269B1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160F3-44F7-4D19-97EB-C9FCC94AAB0C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0FDBFC-EE15-4933-9177-D13F6EB2D7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E34DA6-F91F-438A-AFEB-4ACCF3C71A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01B64-8BD8-4397-A61E-E5C8665942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22108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CDA4835-1F41-471A-8C91-73424B0262A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830321"/>
            <a:ext cx="2190750" cy="1321655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A14AAE0-E9EE-4285-9F07-ABA78FAEB7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830321"/>
            <a:ext cx="6445250" cy="132165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BF8E95-AC99-4825-B887-C010F008F5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160F3-44F7-4D19-97EB-C9FCC94AAB0C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99B970-627C-47DA-9C1A-23BE688DB6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114070-E54A-49E6-ACF0-87D3D257E2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01B64-8BD8-4397-A61E-E5C8665942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44262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974E252-5440-4641-8929-3D316F9648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830325"/>
            <a:ext cx="8763000" cy="30144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CFEE34-97E4-4F39-9042-138EEB810D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4151606"/>
            <a:ext cx="8763000" cy="98952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2F5981-E1AD-4D5E-85DC-9BEDA7EB754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14454814"/>
            <a:ext cx="2286000" cy="83032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8160F3-44F7-4D19-97EB-C9FCC94AAB0C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7466C4-ECC4-41C0-90EF-303B319DFE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14454814"/>
            <a:ext cx="3429000" cy="83032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ACFB97-DDCB-4659-9EAA-5AB128BA8FE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14454814"/>
            <a:ext cx="2286000" cy="83032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C01B64-8BD8-4397-A61E-E5C8665942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19808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5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6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lose up of glass chess pieces">
            <a:extLst>
              <a:ext uri="{FF2B5EF4-FFF2-40B4-BE49-F238E27FC236}">
                <a16:creationId xmlns:a16="http://schemas.microsoft.com/office/drawing/2014/main" id="{A6C02352-4369-41D7-A40A-B49DDB923C6A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83" r="14253" b="-1"/>
          <a:stretch/>
        </p:blipFill>
        <p:spPr>
          <a:xfrm>
            <a:off x="20" y="355610"/>
            <a:ext cx="10159980" cy="1441449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73AB936-32F8-4058-B19F-741600E715E5}"/>
              </a:ext>
            </a:extLst>
          </p:cNvPr>
          <p:cNvSpPr txBox="1"/>
          <p:nvPr/>
        </p:nvSpPr>
        <p:spPr>
          <a:xfrm>
            <a:off x="5445583" y="10523885"/>
            <a:ext cx="4280489" cy="253203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 defTabSz="6858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dirty="0">
                <a:latin typeface="+mj-lt"/>
                <a:ea typeface="+mj-ea"/>
                <a:cs typeface="+mj-cs"/>
              </a:rPr>
              <a:t>Suspense Story Writing Day 5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3CAFBB3F-7771-4D9C-92AF-DBD38C2DFE5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34500" y="147701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89588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992"/>
    </mc:Choice>
    <mc:Fallback>
      <p:transition spd="slow" advTm="59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10164EE-59FC-442E-9BAF-C362875B1D2B}"/>
              </a:ext>
            </a:extLst>
          </p:cNvPr>
          <p:cNvSpPr txBox="1"/>
          <p:nvPr/>
        </p:nvSpPr>
        <p:spPr>
          <a:xfrm>
            <a:off x="446026" y="386080"/>
            <a:ext cx="89824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LO I can finish writing my suspense story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3B221B4-5041-4ADA-B468-45520E82C6C2}"/>
              </a:ext>
            </a:extLst>
          </p:cNvPr>
          <p:cNvSpPr txBox="1"/>
          <p:nvPr/>
        </p:nvSpPr>
        <p:spPr>
          <a:xfrm>
            <a:off x="1076960" y="3068320"/>
            <a:ext cx="74777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To finish your story…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Let’s look at  a WAGOLL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A378A76-5D09-480C-9B1E-C597E311189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34500" y="147701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98492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557"/>
    </mc:Choice>
    <mc:Fallback>
      <p:transition spd="slow" advTm="125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3164984-6373-4B48-AB1D-15E8F28D89F9}"/>
              </a:ext>
            </a:extLst>
          </p:cNvPr>
          <p:cNvSpPr txBox="1"/>
          <p:nvPr/>
        </p:nvSpPr>
        <p:spPr>
          <a:xfrm>
            <a:off x="508000" y="587494"/>
            <a:ext cx="5080000" cy="369332"/>
          </a:xfrm>
          <a:prstGeom prst="rect">
            <a:avLst/>
          </a:prstGeom>
          <a:solidFill>
            <a:srgbClr val="CCFFFF"/>
          </a:solidFill>
        </p:spPr>
        <p:txBody>
          <a:bodyPr wrap="square">
            <a:spAutoFit/>
          </a:bodyPr>
          <a:lstStyle/>
          <a:p>
            <a:r>
              <a:rPr lang="en-GB" dirty="0"/>
              <a:t>LO I can begin to write my suspense story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5D73041-4465-462B-B1F0-3896EBC185B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87166" y="1114028"/>
            <a:ext cx="10447166" cy="12321511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9C02F516-8392-4367-AE5A-6EABEB8630A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34500" y="147701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536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5459"/>
    </mc:Choice>
    <mc:Fallback>
      <p:transition spd="slow" advTm="1354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1676" x="3014663" y="14468475"/>
          <p14:tracePt t="1721" x="2409825" y="15378113"/>
          <p14:tracePt t="1729" x="2370138" y="15125700"/>
          <p14:tracePt t="1738" x="2370138" y="14776450"/>
          <p14:tracePt t="1747" x="2370138" y="14660563"/>
          <p14:tracePt t="1754" x="2370138" y="14330363"/>
          <p14:tracePt t="1763" x="2390775" y="14214475"/>
          <p14:tracePt t="1770" x="2428875" y="13747750"/>
          <p14:tracePt t="1780" x="2468563" y="13533438"/>
          <p14:tracePt t="1785" x="2546350" y="13106400"/>
          <p14:tracePt t="1798" x="2546350" y="12950825"/>
          <p14:tracePt t="1802" x="2584450" y="12523788"/>
          <p14:tracePt t="1814" x="2584450" y="11961813"/>
          <p14:tracePt t="1817" x="2584450" y="11747500"/>
          <p14:tracePt t="1827" x="2624138" y="11339513"/>
          <p14:tracePt t="1834" x="2624138" y="11183938"/>
          <p14:tracePt t="1842" x="2624138" y="10718800"/>
          <p14:tracePt t="1850" x="2624138" y="10544175"/>
          <p14:tracePt t="1858" x="2624138" y="10136188"/>
          <p14:tracePt t="1865" x="2624138" y="9728200"/>
          <p14:tracePt t="1874" x="2624138" y="9612313"/>
          <p14:tracePt t="1882" x="2603500" y="9320213"/>
          <p14:tracePt t="1890" x="2584450" y="9204325"/>
          <p14:tracePt t="1899" x="2546350" y="8932863"/>
          <p14:tracePt t="1906" x="2506663" y="8855075"/>
          <p14:tracePt t="1914" x="2447925" y="8640763"/>
          <p14:tracePt t="1922" x="2428875" y="8602663"/>
          <p14:tracePt t="1932" x="2390775" y="8388350"/>
          <p14:tracePt t="1937" x="2351088" y="8272463"/>
          <p14:tracePt t="1945" x="2351088" y="8194675"/>
          <p14:tracePt t="1953" x="2351088" y="8039100"/>
          <p14:tracePt t="1964" x="2351088" y="7961313"/>
          <p14:tracePt t="1970" x="2351088" y="7805738"/>
          <p14:tracePt t="1980" x="2351088" y="7708900"/>
          <p14:tracePt t="1985" x="2351088" y="7515225"/>
          <p14:tracePt t="1996" x="2370138" y="7300913"/>
          <p14:tracePt t="2001" x="2409825" y="7185025"/>
          <p14:tracePt t="2013" x="2447925" y="6911975"/>
          <p14:tracePt t="2017" x="2468563" y="6835775"/>
          <p14:tracePt t="2026" x="2506663" y="6543675"/>
          <p14:tracePt t="2034" x="2525713" y="6427788"/>
          <p14:tracePt t="2042" x="2525713" y="6116638"/>
          <p14:tracePt t="2049" x="2525713" y="5845175"/>
          <p14:tracePt t="2059" x="2525713" y="5767388"/>
          <p14:tracePt t="2067" x="2487613" y="5572125"/>
          <p14:tracePt t="2074" x="2487613" y="5456238"/>
          <p14:tracePt t="2081" x="2447925" y="5243513"/>
          <p14:tracePt t="2090" x="2428875" y="5165725"/>
          <p14:tracePt t="2098" x="2390775" y="4970463"/>
          <p14:tracePt t="2106" x="2332038" y="4873625"/>
          <p14:tracePt t="2114" x="2273300" y="4718050"/>
          <p14:tracePt t="2122" x="2157413" y="4524375"/>
          <p14:tracePt t="2131" x="2157413" y="4505325"/>
          <p14:tracePt t="2138" x="2079625" y="4387850"/>
          <p14:tracePt t="2147" x="2060575" y="4368800"/>
          <p14:tracePt t="2153" x="2020888" y="4291013"/>
          <p14:tracePt t="2164" x="2001838" y="4271963"/>
          <p14:tracePt t="2169" x="1982788" y="4194175"/>
          <p14:tracePt t="2179" x="1962150" y="4175125"/>
          <p14:tracePt t="2186" x="1905000" y="4097338"/>
          <p14:tracePt t="2195" x="1884363" y="4019550"/>
          <p14:tracePt t="2201" x="1865313" y="4000500"/>
          <p14:tracePt t="2213" x="1806575" y="3922713"/>
          <p14:tracePt t="2218" x="1806575" y="3903663"/>
          <p14:tracePt t="2227" x="1749425" y="3825875"/>
          <p14:tracePt t="2233" x="1728788" y="3805238"/>
          <p14:tracePt t="2242" x="1690688" y="3748088"/>
          <p14:tracePt t="2250" x="1631950" y="3689350"/>
          <p14:tracePt t="2258" x="1593850" y="3630613"/>
          <p14:tracePt t="2266" x="1574800" y="3611563"/>
          <p14:tracePt t="2274" x="1554163" y="3611563"/>
          <p14:tracePt t="2283" x="1516063" y="3592513"/>
          <p14:tracePt t="2290" x="1476375" y="3592513"/>
          <p14:tracePt t="2298" x="1438275" y="3592513"/>
          <p14:tracePt t="2306" x="1419225" y="3592513"/>
          <p14:tracePt t="2314" x="1360488" y="3592513"/>
          <p14:tracePt t="2322" x="1320800" y="3592513"/>
          <p14:tracePt t="2331" x="1301750" y="3592513"/>
          <p14:tracePt t="2338" x="1282700" y="3592513"/>
          <p14:tracePt t="2346" x="1243013" y="3592513"/>
          <p14:tracePt t="2354" x="1223963" y="3573463"/>
          <p14:tracePt t="2363" x="1204913" y="3573463"/>
          <p14:tracePt t="2370" x="1185863" y="3573463"/>
          <p14:tracePt t="2379" x="1146175" y="3573463"/>
          <p14:tracePt t="2386" x="1127125" y="3573463"/>
          <p14:tracePt t="2399" x="1011238" y="3573463"/>
          <p14:tracePt t="2402" x="990600" y="3573463"/>
          <p14:tracePt t="2411" x="952500" y="3573463"/>
          <p14:tracePt t="2417" x="933450" y="3573463"/>
          <p14:tracePt t="2428" x="874713" y="3573463"/>
          <p14:tracePt t="2433" x="855663" y="3573463"/>
          <p14:tracePt t="2442" x="796925" y="3552825"/>
          <p14:tracePt t="2449" x="777875" y="3552825"/>
          <p14:tracePt t="2458" x="757238" y="3552825"/>
          <p14:tracePt t="2465" x="719138" y="3514725"/>
          <p14:tracePt t="2474" x="700088" y="3514725"/>
          <p14:tracePt t="2482" x="660400" y="3495675"/>
          <p14:tracePt t="2490" x="641350" y="3495675"/>
          <p14:tracePt t="2498" x="622300" y="3495675"/>
          <p14:tracePt t="2506" x="601663" y="3475038"/>
          <p14:tracePt t="2515" x="582613" y="3475038"/>
          <p14:tracePt t="2538" x="563563" y="3455988"/>
          <p14:tracePt t="2563" x="563563" y="3436938"/>
          <p14:tracePt t="2579" x="544513" y="3436938"/>
          <p14:tracePt t="2585" x="544513" y="3417888"/>
          <p14:tracePt t="2596" x="544513" y="3398838"/>
          <p14:tracePt t="2601" x="544513" y="3359150"/>
          <p14:tracePt t="2613" x="544513" y="3340100"/>
          <p14:tracePt t="2618" x="544513" y="3321050"/>
          <p14:tracePt t="2627" x="544513" y="3300413"/>
          <p14:tracePt t="2633" x="544513" y="3262313"/>
          <p14:tracePt t="2642" x="544513" y="3222625"/>
          <p14:tracePt t="2649" x="544513" y="3203575"/>
          <p14:tracePt t="2658" x="544513" y="3165475"/>
          <p14:tracePt t="2665" x="544513" y="3106738"/>
          <p14:tracePt t="2674" x="544513" y="3068638"/>
          <p14:tracePt t="2682" x="544513" y="2990850"/>
          <p14:tracePt t="2690" x="544513" y="2951163"/>
          <p14:tracePt t="2698" x="544513" y="2894013"/>
          <p14:tracePt t="2706" x="544513" y="2835275"/>
          <p14:tracePt t="2715" x="544513" y="2776538"/>
          <p14:tracePt t="2721" x="544513" y="2738438"/>
          <p14:tracePt t="2730" x="544513" y="2717800"/>
          <p14:tracePt t="2738" x="544513" y="2660650"/>
          <p14:tracePt t="2747" x="544513" y="2641600"/>
          <p14:tracePt t="2753" x="544513" y="2620963"/>
          <p14:tracePt t="2763" x="504825" y="2601913"/>
          <p14:tracePt t="2769" x="504825" y="2582863"/>
          <p14:tracePt t="2779" x="504825" y="2563813"/>
          <p14:tracePt t="2797" x="504825" y="2524125"/>
          <p14:tracePt t="2827" x="485775" y="2524125"/>
          <p14:tracePt t="2833" x="485775" y="2505075"/>
          <p14:tracePt t="2858" x="466725" y="2486025"/>
          <p14:tracePt t="2874" x="447675" y="2465388"/>
          <p14:tracePt t="2882" x="427038" y="2446338"/>
          <p14:tracePt t="2890" x="407988" y="2427288"/>
          <p14:tracePt t="2906" x="407988" y="2408238"/>
          <p14:tracePt t="2915" x="388938" y="2408238"/>
          <p14:tracePt t="2921" x="349250" y="2349500"/>
          <p14:tracePt t="2930" x="330200" y="2330450"/>
          <p14:tracePt t="2937" x="311150" y="2311400"/>
          <p14:tracePt t="2947" x="311150" y="2290763"/>
          <p14:tracePt t="2953" x="292100" y="2271713"/>
          <p14:tracePt t="2964" x="271463" y="2233613"/>
          <p14:tracePt t="2969" x="252413" y="2233613"/>
          <p14:tracePt t="2980" x="252413" y="2212975"/>
          <p14:tracePt t="2985" x="233363" y="2193925"/>
          <p14:tracePt t="2996" x="193675" y="2174875"/>
          <p14:tracePt t="3001" x="193675" y="2155825"/>
          <p14:tracePt t="3013" x="174625" y="2155825"/>
          <p14:tracePt t="3017" x="174625" y="2135188"/>
          <p14:tracePt t="3033" x="155575" y="2116138"/>
          <p14:tracePt t="3042" x="155575" y="2097088"/>
          <p14:tracePt t="3049" x="136525" y="2097088"/>
          <p14:tracePt t="3058" x="136525" y="2058988"/>
          <p14:tracePt t="3074" x="136525" y="2038350"/>
          <p14:tracePt t="3090" x="115888" y="2019300"/>
          <p14:tracePt t="3098" x="115888" y="2000250"/>
          <p14:tracePt t="3106" x="96838" y="1981200"/>
          <p14:tracePt t="3115" x="96838" y="1960563"/>
          <p14:tracePt t="3138" x="96838" y="1941513"/>
          <p14:tracePt t="3163" x="96838" y="1903413"/>
          <p14:tracePt t="3179" x="96838" y="1882775"/>
          <p14:tracePt t="3197" x="96838" y="1863725"/>
          <p14:tracePt t="3218" x="96838" y="1844675"/>
          <p14:tracePt t="3228" x="96838" y="1825625"/>
          <p14:tracePt t="3242" x="96838" y="1806575"/>
          <p14:tracePt t="3258" x="96838" y="1785938"/>
          <p14:tracePt t="3274" x="96838" y="1747838"/>
          <p14:tracePt t="3282" x="96838" y="1728788"/>
          <p14:tracePt t="3290" x="96838" y="1708150"/>
          <p14:tracePt t="3299" x="96838" y="1689100"/>
          <p14:tracePt t="3306" x="96838" y="1670050"/>
          <p14:tracePt t="3314" x="96838" y="1651000"/>
          <p14:tracePt t="3322" x="96838" y="1630363"/>
          <p14:tracePt t="3330" x="96838" y="1592263"/>
          <p14:tracePt t="3337" x="96838" y="1573213"/>
          <p14:tracePt t="3348" x="96838" y="1554163"/>
          <p14:tracePt t="3353" x="96838" y="1533525"/>
          <p14:tracePt t="3379" x="96838" y="1514475"/>
          <p14:tracePt t="3417" x="96838" y="1495425"/>
          <p14:tracePt t="3466" x="96838" y="1476375"/>
          <p14:tracePt t="3490" x="96838" y="1455738"/>
          <p14:tracePt t="3522" x="96838" y="1417638"/>
          <p14:tracePt t="3658" x="96838" y="1398588"/>
          <p14:tracePt t="3890" x="96838" y="1377950"/>
          <p14:tracePt t="4042" x="96838" y="1358900"/>
          <p14:tracePt t="4122" x="115888" y="1358900"/>
          <p14:tracePt t="4211" x="115888" y="1339850"/>
          <p14:tracePt t="4242" x="115888" y="1320800"/>
          <p14:tracePt t="4250" x="136525" y="1320800"/>
          <p14:tracePt t="4274" x="136525" y="1301750"/>
          <p14:tracePt t="4458" x="155575" y="1301750"/>
          <p14:tracePt t="4466" x="155575" y="1262063"/>
          <p14:tracePt t="4506" x="155575" y="1243013"/>
          <p14:tracePt t="4658" x="174625" y="1243013"/>
          <p14:tracePt t="4674" x="214313" y="1223963"/>
          <p14:tracePt t="5170" x="233363" y="1223963"/>
          <p14:tracePt t="5212" x="233363" y="1203325"/>
          <p14:tracePt t="5314" x="233363" y="1184275"/>
          <p14:tracePt t="5362" x="252413" y="1184275"/>
          <p14:tracePt t="5386" x="252413" y="1165225"/>
          <p14:tracePt t="5402" x="252413" y="1146175"/>
          <p14:tracePt t="5433" x="271463" y="1146175"/>
          <p14:tracePt t="5618" x="271463" y="1106488"/>
          <p14:tracePt t="5690" x="292100" y="1106488"/>
          <p14:tracePt t="6058" x="311150" y="1106488"/>
          <p14:tracePt t="6074" x="311150" y="1087438"/>
          <p14:tracePt t="6698" x="330200" y="1087438"/>
          <p14:tracePt t="6770" x="369888" y="1087438"/>
          <p14:tracePt t="6898" x="388938" y="1087438"/>
          <p14:tracePt t="6939" x="407988" y="1087438"/>
          <p14:tracePt t="6996" x="427038" y="1125538"/>
          <p14:tracePt t="7018" x="447675" y="1125538"/>
          <p14:tracePt t="7050" x="466725" y="1146175"/>
          <p14:tracePt t="7083" x="485775" y="1146175"/>
          <p14:tracePt t="7098" x="485775" y="1165225"/>
          <p14:tracePt t="7138" x="504825" y="1165225"/>
          <p14:tracePt t="8778" x="504825" y="1184275"/>
          <p14:tracePt t="8796" x="504825" y="1203325"/>
          <p14:tracePt t="8812" x="485775" y="1203325"/>
          <p14:tracePt t="8818" x="485775" y="1223963"/>
          <p14:tracePt t="8834" x="485775" y="1243013"/>
          <p14:tracePt t="8841" x="485775" y="1281113"/>
          <p14:tracePt t="8849" x="485775" y="1301750"/>
          <p14:tracePt t="8858" x="485775" y="1320800"/>
          <p14:tracePt t="8881" x="485775" y="1339850"/>
          <p14:tracePt t="8890" x="466725" y="1339850"/>
          <p14:tracePt t="8898" x="466725" y="1358900"/>
          <p14:tracePt t="8914" x="466725" y="1377950"/>
          <p14:tracePt t="8946" x="466725" y="1398588"/>
          <p14:tracePt t="8954" x="466725" y="1436688"/>
          <p14:tracePt t="8969" x="466725" y="1455738"/>
          <p14:tracePt t="8985" x="466725" y="1476375"/>
          <p14:tracePt t="8997" x="466725" y="1495425"/>
          <p14:tracePt t="9001" x="466725" y="1514475"/>
          <p14:tracePt t="9012" x="466725" y="1533525"/>
          <p14:tracePt t="9017" x="466725" y="1592263"/>
          <p14:tracePt t="9033" x="466725" y="1611313"/>
          <p14:tracePt t="9042" x="466725" y="1630363"/>
          <p14:tracePt t="9049" x="466725" y="1651000"/>
          <p14:tracePt t="9059" x="466725" y="1670050"/>
          <p14:tracePt t="9066" x="466725" y="1728788"/>
          <p14:tracePt t="9074" x="466725" y="1747838"/>
          <p14:tracePt t="9082" x="466725" y="1766888"/>
          <p14:tracePt t="9090" x="466725" y="1785938"/>
          <p14:tracePt t="9099" x="466725" y="1806575"/>
          <p14:tracePt t="9106" x="466725" y="1825625"/>
          <p14:tracePt t="9115" x="466725" y="1844675"/>
          <p14:tracePt t="9122" x="466725" y="1882775"/>
          <p14:tracePt t="9130" x="466725" y="1903413"/>
          <p14:tracePt t="9137" x="466725" y="1922463"/>
          <p14:tracePt t="9147" x="485775" y="1922463"/>
          <p14:tracePt t="9153" x="485775" y="1941513"/>
          <p14:tracePt t="9163" x="504825" y="1941513"/>
          <p14:tracePt t="9258" x="544513" y="1941513"/>
          <p14:tracePt t="9329" x="563563" y="1941513"/>
          <p14:tracePt t="9380" x="582613" y="1941513"/>
          <p14:tracePt t="9387" x="582613" y="1922463"/>
          <p14:tracePt t="9402" x="582613" y="1903413"/>
          <p14:tracePt t="9418" x="582613" y="1863725"/>
          <p14:tracePt t="9426" x="582613" y="1844675"/>
          <p14:tracePt t="9433" x="582613" y="1825625"/>
          <p14:tracePt t="9449" x="582613" y="1806575"/>
          <p14:tracePt t="9474" x="563563" y="1806575"/>
          <p14:tracePt t="9482" x="563563" y="1785938"/>
          <p14:tracePt t="9514" x="525463" y="1785938"/>
          <p14:tracePt t="9522" x="504825" y="1785938"/>
          <p14:tracePt t="9546" x="485775" y="1766888"/>
          <p14:tracePt t="9569" x="466725" y="1766888"/>
          <p14:tracePt t="9618" x="447675" y="1747838"/>
          <p14:tracePt t="9883" x="447675" y="1766888"/>
          <p14:tracePt t="9979" x="466725" y="1766888"/>
          <p14:tracePt t="10179" x="466725" y="1785938"/>
          <p14:tracePt t="10186" x="485775" y="1785938"/>
          <p14:tracePt t="10197" x="504825" y="1785938"/>
          <p14:tracePt t="10212" x="544513" y="1785938"/>
          <p14:tracePt t="10218" x="563563" y="1785938"/>
          <p14:tracePt t="10226" x="582613" y="1785938"/>
          <p14:tracePt t="10233" x="622300" y="1785938"/>
          <p14:tracePt t="10242" x="641350" y="1785938"/>
          <p14:tracePt t="10250" x="679450" y="1785938"/>
          <p14:tracePt t="10258" x="719138" y="1785938"/>
          <p14:tracePt t="10266" x="738188" y="1785938"/>
          <p14:tracePt t="10274" x="796925" y="1785938"/>
          <p14:tracePt t="10281" x="815975" y="1785938"/>
          <p14:tracePt t="10290" x="835025" y="1785938"/>
          <p14:tracePt t="10306" x="855663" y="1785938"/>
          <p14:tracePt t="10530" x="835025" y="1785938"/>
          <p14:tracePt t="10538" x="815975" y="1785938"/>
          <p14:tracePt t="10554" x="777875" y="1785938"/>
          <p14:tracePt t="10564" x="757238" y="1785938"/>
          <p14:tracePt t="10569" x="738188" y="1785938"/>
          <p14:tracePt t="10580" x="719138" y="1785938"/>
          <p14:tracePt t="10586" x="700088" y="1785938"/>
          <p14:tracePt t="10596" x="679450" y="1785938"/>
          <p14:tracePt t="10601" x="622300" y="1785938"/>
          <p14:tracePt t="10610" x="601663" y="1785938"/>
          <p14:tracePt t="10617" x="582613" y="1785938"/>
          <p14:tracePt t="10626" x="563563" y="1785938"/>
          <p14:tracePt t="10866" x="582613" y="1785938"/>
          <p14:tracePt t="11170" x="601663" y="1785938"/>
          <p14:tracePt t="11179" x="622300" y="1785938"/>
          <p14:tracePt t="11195" x="660400" y="1785938"/>
          <p14:tracePt t="11202" x="679450" y="1785938"/>
          <p14:tracePt t="11213" x="719138" y="1785938"/>
          <p14:tracePt t="11217" x="738188" y="1785938"/>
          <p14:tracePt t="11228" x="815975" y="1785938"/>
          <p14:tracePt t="11233" x="835025" y="1785938"/>
          <p14:tracePt t="11242" x="893763" y="1785938"/>
          <p14:tracePt t="11250" x="912813" y="1785938"/>
          <p14:tracePt t="11258" x="952500" y="1785938"/>
          <p14:tracePt t="11266" x="971550" y="1785938"/>
          <p14:tracePt t="11274" x="1011238" y="1785938"/>
          <p14:tracePt t="11306" x="990600" y="1785938"/>
          <p14:tracePt t="11313" x="971550" y="1785938"/>
          <p14:tracePt t="11322" x="874713" y="1785938"/>
          <p14:tracePt t="11330" x="855663" y="1785938"/>
          <p14:tracePt t="11337" x="757238" y="1785938"/>
          <p14:tracePt t="11347" x="700088" y="1785938"/>
          <p14:tracePt t="11353" x="641350" y="1785938"/>
          <p14:tracePt t="11418" x="622300" y="1785938"/>
          <p14:tracePt t="11425" x="582613" y="1785938"/>
          <p14:tracePt t="11434" x="504825" y="1785938"/>
          <p14:tracePt t="11441" x="466725" y="1785938"/>
          <p14:tracePt t="11449" x="447675" y="1785938"/>
          <p14:tracePt t="11458" x="427038" y="1806575"/>
          <p14:tracePt t="11466" x="427038" y="1785938"/>
          <p14:tracePt t="11475" x="427038" y="1806575"/>
          <p14:tracePt t="11490" x="447675" y="1806575"/>
          <p14:tracePt t="11499" x="447675" y="1766888"/>
          <p14:tracePt t="11570" x="485775" y="1766888"/>
          <p14:tracePt t="11596" x="485775" y="1785938"/>
          <p14:tracePt t="11611" x="485775" y="1766888"/>
          <p14:tracePt t="11627" x="504825" y="1766888"/>
          <p14:tracePt t="11634" x="504825" y="1785938"/>
          <p14:tracePt t="11658" x="525463" y="1785938"/>
          <p14:tracePt t="11667" x="544513" y="1785938"/>
          <p14:tracePt t="11674" x="563563" y="1785938"/>
          <p14:tracePt t="11683" x="582613" y="1785938"/>
          <p14:tracePt t="11690" x="641350" y="1806575"/>
          <p14:tracePt t="11698" x="679450" y="1806575"/>
          <p14:tracePt t="11706" x="719138" y="1806575"/>
          <p14:tracePt t="11714" x="777875" y="1806575"/>
          <p14:tracePt t="11722" x="835025" y="1806575"/>
          <p14:tracePt t="11731" x="855663" y="1806575"/>
          <p14:tracePt t="11737" x="874713" y="1806575"/>
          <p14:tracePt t="11747" x="893763" y="1806575"/>
          <p14:tracePt t="11753" x="912813" y="1806575"/>
          <p14:tracePt t="11769" x="952500" y="1806575"/>
          <p14:tracePt t="12002" x="933450" y="1806575"/>
          <p14:tracePt t="12099" x="912813" y="1806575"/>
          <p14:tracePt t="13098" x="952500" y="1806575"/>
          <p14:tracePt t="13722" x="971550" y="1806575"/>
          <p14:tracePt t="14554" x="933450" y="1806575"/>
          <p14:tracePt t="14580" x="912813" y="1806575"/>
          <p14:tracePt t="14595" x="893763" y="1806575"/>
          <p14:tracePt t="14618" x="874713" y="1806575"/>
          <p14:tracePt t="14666" x="855663" y="1806575"/>
          <p14:tracePt t="14706" x="835025" y="1806575"/>
          <p14:tracePt t="14818" x="815975" y="1806575"/>
          <p14:tracePt t="14890" x="796925" y="1806575"/>
          <p14:tracePt t="14930" x="757238" y="1806575"/>
          <p14:tracePt t="14946" x="738188" y="1806575"/>
          <p14:tracePt t="14963" x="719138" y="1806575"/>
          <p14:tracePt t="14969" x="700088" y="1806575"/>
          <p14:tracePt t="14979" x="622300" y="1825625"/>
          <p14:tracePt t="14985" x="601663" y="1825625"/>
          <p14:tracePt t="14995" x="525463" y="1825625"/>
          <p14:tracePt t="15001" x="504825" y="1844675"/>
          <p14:tracePt t="15010" x="466725" y="1844675"/>
          <p14:tracePt t="15017" x="427038" y="1844675"/>
          <p14:tracePt t="15026" x="407988" y="1844675"/>
          <p14:tracePt t="15034" x="388938" y="1863725"/>
          <p14:tracePt t="15058" x="369888" y="1863725"/>
          <p14:tracePt t="15081" x="349250" y="1863725"/>
          <p14:tracePt t="15091" x="330200" y="1863725"/>
          <p14:tracePt t="15106" x="311150" y="1863725"/>
          <p14:tracePt t="15130" x="271463" y="1863725"/>
          <p14:tracePt t="15258" x="292100" y="1863725"/>
          <p14:tracePt t="15274" x="311150" y="1863725"/>
          <p14:tracePt t="15281" x="330200" y="1863725"/>
          <p14:tracePt t="15289" x="349250" y="1863725"/>
          <p14:tracePt t="15298" x="369888" y="1863725"/>
          <p14:tracePt t="15306" x="447675" y="1825625"/>
          <p14:tracePt t="15314" x="504825" y="1825625"/>
          <p14:tracePt t="15321" x="660400" y="1806575"/>
          <p14:tracePt t="15331" x="700088" y="1806575"/>
          <p14:tracePt t="15338" x="815975" y="1766888"/>
          <p14:tracePt t="15347" x="855663" y="1766888"/>
          <p14:tracePt t="15354" x="912813" y="1766888"/>
          <p14:tracePt t="15364" x="971550" y="1747838"/>
          <p14:tracePt t="15369" x="990600" y="1747838"/>
          <p14:tracePt t="15382" x="1011238" y="1747838"/>
          <p14:tracePt t="15386" x="1049338" y="1747838"/>
          <p14:tracePt t="15395" x="1068388" y="1747838"/>
          <p14:tracePt t="15658" x="1087438" y="1747838"/>
          <p14:tracePt t="15666" x="1108075" y="1747838"/>
          <p14:tracePt t="15674" x="1185863" y="1747838"/>
          <p14:tracePt t="15683" x="1223963" y="1747838"/>
          <p14:tracePt t="15690" x="1379538" y="1747838"/>
          <p14:tracePt t="15699" x="1476375" y="1747838"/>
          <p14:tracePt t="15706" x="1671638" y="1747838"/>
          <p14:tracePt t="15716" x="1709738" y="1747838"/>
          <p14:tracePt t="15722" x="1905000" y="1747838"/>
          <p14:tracePt t="15731" x="2001838" y="1708150"/>
          <p14:tracePt t="15738" x="2039938" y="1708150"/>
          <p14:tracePt t="15747" x="2079625" y="1708150"/>
          <p14:tracePt t="15754" x="2098675" y="1689100"/>
          <p14:tracePt t="15946" x="2117725" y="1689100"/>
          <p14:tracePt t="15953" x="2138363" y="1689100"/>
          <p14:tracePt t="15963" x="2214563" y="1689100"/>
          <p14:tracePt t="15970" x="2235200" y="1689100"/>
          <p14:tracePt t="15980" x="2370138" y="1689100"/>
          <p14:tracePt t="15986" x="2409825" y="1689100"/>
          <p14:tracePt t="15993" x="2584450" y="1670050"/>
          <p14:tracePt t="16001" x="2700338" y="1630363"/>
          <p14:tracePt t="16010" x="2778125" y="1611313"/>
          <p14:tracePt t="16017" x="2895600" y="1611313"/>
          <p14:tracePt t="16026" x="2914650" y="1573213"/>
          <p14:tracePt t="16033" x="2973388" y="1573213"/>
          <p14:tracePt t="16042" x="3011488" y="1573213"/>
          <p14:tracePt t="16146" x="3051175" y="1573213"/>
          <p14:tracePt t="16170" x="3070225" y="1573213"/>
          <p14:tracePt t="16186" x="3089275" y="1573213"/>
          <p14:tracePt t="16195" x="3109913" y="1573213"/>
          <p14:tracePt t="16202" x="3187700" y="1573213"/>
          <p14:tracePt t="16210" x="3206750" y="1573213"/>
          <p14:tracePt t="16217" x="3284538" y="1573213"/>
          <p14:tracePt t="16226" x="3303588" y="1554163"/>
          <p14:tracePt t="16234" x="3381375" y="1554163"/>
          <p14:tracePt t="16242" x="3419475" y="1533525"/>
          <p14:tracePt t="16249" x="3478213" y="1533525"/>
          <p14:tracePt t="16258" x="3556000" y="1533525"/>
          <p14:tracePt t="16266" x="3575050" y="1533525"/>
          <p14:tracePt t="16274" x="3633788" y="1533525"/>
          <p14:tracePt t="16282" x="3652838" y="1533525"/>
          <p14:tracePt t="16290" x="3730625" y="1533525"/>
          <p14:tracePt t="16298" x="3749675" y="1533525"/>
          <p14:tracePt t="16306" x="3770313" y="1533525"/>
          <p14:tracePt t="16313" x="3789363" y="1533525"/>
          <p14:tracePt t="16321" x="3808413" y="1533525"/>
          <p14:tracePt t="16354" x="3848100" y="1533525"/>
          <p14:tracePt t="16379" x="3867150" y="1533525"/>
          <p14:tracePt t="16386" x="3886200" y="1533525"/>
          <p14:tracePt t="16394" x="3905250" y="1533525"/>
          <p14:tracePt t="16401" x="3925888" y="1533525"/>
          <p14:tracePt t="16414" x="3944938" y="1533525"/>
          <p14:tracePt t="16417" x="4003675" y="1533525"/>
          <p14:tracePt t="16426" x="4022725" y="1533525"/>
          <p14:tracePt t="16433" x="4060825" y="1533525"/>
          <p14:tracePt t="16441" x="4138613" y="1533525"/>
          <p14:tracePt t="16449" x="4178300" y="1533525"/>
          <p14:tracePt t="16458" x="4216400" y="1533525"/>
          <p14:tracePt t="16466" x="4237038" y="1533525"/>
          <p14:tracePt t="16474" x="4313238" y="1533525"/>
          <p14:tracePt t="16483" x="4333875" y="1533525"/>
          <p14:tracePt t="16489" x="4391025" y="1533525"/>
          <p14:tracePt t="16498" x="4430713" y="1533525"/>
          <p14:tracePt t="16506" x="4449763" y="1533525"/>
          <p14:tracePt t="16515" x="4468813" y="1533525"/>
          <p14:tracePt t="16530" x="4508500" y="1533525"/>
          <p14:tracePt t="16547" x="4527550" y="1533525"/>
          <p14:tracePt t="16562" x="4546600" y="1533525"/>
          <p14:tracePt t="16569" x="4567238" y="1533525"/>
          <p14:tracePt t="16585" x="4586288" y="1533525"/>
          <p14:tracePt t="16611" x="4605338" y="1533525"/>
          <p14:tracePt t="16617" x="4624388" y="1533525"/>
          <p14:tracePt t="16666" x="4645025" y="1533525"/>
          <p14:tracePt t="16738" x="4624388" y="1554163"/>
          <p14:tracePt t="16746" x="4586288" y="1554163"/>
          <p14:tracePt t="16753" x="4527550" y="1592263"/>
          <p14:tracePt t="16763" x="4468813" y="1611313"/>
          <p14:tracePt t="16770" x="4275138" y="1708150"/>
          <p14:tracePt t="16781" x="4138613" y="1747838"/>
          <p14:tracePt t="16785" x="3827463" y="1863725"/>
          <p14:tracePt t="16799" x="3692525" y="1922463"/>
          <p14:tracePt t="16801" x="3362325" y="2058988"/>
          <p14:tracePt t="16809" x="3032125" y="2174875"/>
          <p14:tracePt t="16817" x="2914650" y="2212975"/>
          <p14:tracePt t="16826" x="2546350" y="2290763"/>
          <p14:tracePt t="16833" x="2468563" y="2311400"/>
          <p14:tracePt t="16842" x="2176463" y="2427288"/>
          <p14:tracePt t="16850" x="2079625" y="2446338"/>
          <p14:tracePt t="16858" x="1884363" y="2524125"/>
          <p14:tracePt t="16866" x="1806575" y="2543175"/>
          <p14:tracePt t="16874" x="1593850" y="2660650"/>
          <p14:tracePt t="16883" x="1263650" y="2776538"/>
          <p14:tracePt t="16889" x="1185863" y="2795588"/>
          <p14:tracePt t="16897" x="933450" y="2913063"/>
          <p14:tracePt t="16905" x="796925" y="2970213"/>
          <p14:tracePt t="16915" x="525463" y="3087688"/>
          <p14:tracePt t="16921" x="447675" y="3125788"/>
          <p14:tracePt t="16931" x="233363" y="3222625"/>
          <p14:tracePt t="16938" x="58738" y="3300413"/>
          <p14:tracePt t="16947" x="0" y="3321050"/>
          <p14:tracePt t="17363" x="38100" y="3727450"/>
          <p14:tracePt t="17369" x="77788" y="3708400"/>
          <p14:tracePt t="17379" x="77788" y="3689350"/>
          <p14:tracePt t="17385" x="96838" y="3670300"/>
          <p14:tracePt t="17396" x="96838" y="3651250"/>
          <p14:tracePt t="17410" x="96838" y="3611563"/>
          <p14:tracePt t="17418" x="136525" y="3611563"/>
          <p14:tracePt t="17442" x="136525" y="3592513"/>
          <p14:tracePt t="17449" x="155575" y="3592513"/>
          <p14:tracePt t="17458" x="174625" y="3573463"/>
          <p14:tracePt t="17466" x="174625" y="3552825"/>
          <p14:tracePt t="17474" x="193675" y="3552825"/>
          <p14:tracePt t="17483" x="193675" y="3533775"/>
          <p14:tracePt t="17490" x="214313" y="3514725"/>
          <p14:tracePt t="17498" x="233363" y="3495675"/>
          <p14:tracePt t="17506" x="233363" y="3475038"/>
          <p14:tracePt t="17515" x="252413" y="3436938"/>
          <p14:tracePt t="17521" x="311150" y="3398838"/>
          <p14:tracePt t="17531" x="330200" y="3378200"/>
          <p14:tracePt t="17537" x="330200" y="3359150"/>
          <p14:tracePt t="17551" x="349250" y="3321050"/>
          <p14:tracePt t="17554" x="369888" y="3300413"/>
          <p14:tracePt t="17562" x="369888" y="3281363"/>
          <p14:tracePt t="17569" x="407988" y="3262313"/>
          <p14:tracePt t="17583" x="427038" y="3243263"/>
          <p14:tracePt t="17596" x="427038" y="3222625"/>
          <p14:tracePt t="17601" x="447675" y="3222625"/>
          <p14:tracePt t="17609" x="447675" y="3203575"/>
          <p14:tracePt t="17617" x="466725" y="3203575"/>
          <p14:tracePt t="17626" x="466725" y="3165475"/>
          <p14:tracePt t="17633" x="485775" y="3165475"/>
          <p14:tracePt t="17650" x="485775" y="3146425"/>
          <p14:tracePt t="17658" x="504825" y="3146425"/>
          <p14:tracePt t="17666" x="525463" y="3125788"/>
          <p14:tracePt t="17674" x="544513" y="3106738"/>
          <p14:tracePt t="17683" x="582613" y="3087688"/>
          <p14:tracePt t="17690" x="601663" y="3087688"/>
          <p14:tracePt t="17698" x="641350" y="3028950"/>
          <p14:tracePt t="17706" x="660400" y="3028950"/>
          <p14:tracePt t="17715" x="738188" y="3009900"/>
          <p14:tracePt t="17722" x="796925" y="2990850"/>
          <p14:tracePt t="17732" x="855663" y="2951163"/>
          <p14:tracePt t="17738" x="912813" y="2932113"/>
          <p14:tracePt t="17750" x="933450" y="2932113"/>
          <p14:tracePt t="17754" x="952500" y="2873375"/>
          <p14:tracePt t="17765" x="971550" y="2854325"/>
          <p14:tracePt t="17781" x="990600" y="2854325"/>
          <p14:tracePt t="17795" x="990600" y="2835275"/>
          <p14:tracePt t="17801" x="1011238" y="2835275"/>
          <p14:tracePt t="17809" x="1049338" y="2835275"/>
          <p14:tracePt t="17817" x="1049338" y="2816225"/>
          <p14:tracePt t="17826" x="1068388" y="2816225"/>
          <p14:tracePt t="17833" x="1068388" y="2795588"/>
          <p14:tracePt t="17842" x="1087438" y="2795588"/>
          <p14:tracePt t="18034" x="1068388" y="2795588"/>
          <p14:tracePt t="18106" x="1087438" y="2795588"/>
          <p14:tracePt t="18115" x="1108075" y="2795588"/>
          <p14:tracePt t="18146" x="1127125" y="2795588"/>
          <p14:tracePt t="18186" x="1146175" y="2776538"/>
          <p14:tracePt t="18202" x="1146175" y="2757488"/>
          <p14:tracePt t="18209" x="1165225" y="2757488"/>
          <p14:tracePt t="18218" x="1165225" y="2717800"/>
          <p14:tracePt t="18234" x="1165225" y="2698750"/>
          <p14:tracePt t="18290" x="1165225" y="2679700"/>
          <p14:tracePt t="18370" x="1146175" y="2679700"/>
          <p14:tracePt t="18379" x="1127125" y="2679700"/>
          <p14:tracePt t="18388" x="1108075" y="2679700"/>
          <p14:tracePt t="18402" x="1087438" y="2679700"/>
          <p14:tracePt t="18418" x="1068388" y="2679700"/>
          <p14:tracePt t="18426" x="1030288" y="2679700"/>
          <p14:tracePt t="18442" x="1011238" y="2679700"/>
          <p14:tracePt t="18450" x="990600" y="2679700"/>
          <p14:tracePt t="18458" x="971550" y="2698750"/>
          <p14:tracePt t="18722" x="990600" y="2698750"/>
          <p14:tracePt t="18746" x="1011238" y="2679700"/>
          <p14:tracePt t="18762" x="1049338" y="2679700"/>
          <p14:tracePt t="18770" x="1049338" y="2660650"/>
          <p14:tracePt t="18786" x="1068388" y="2660650"/>
          <p14:tracePt t="18802" x="1087438" y="2660650"/>
          <p14:tracePt t="18818" x="1108075" y="2641600"/>
          <p14:tracePt t="18826" x="1127125" y="2641600"/>
          <p14:tracePt t="18850" x="1146175" y="2641600"/>
          <p14:tracePt t="18858" x="1146175" y="2620963"/>
          <p14:tracePt t="18874" x="1165225" y="2620963"/>
          <p14:tracePt t="18898" x="1185863" y="2620963"/>
          <p14:tracePt t="18995" x="1185863" y="2641600"/>
          <p14:tracePt t="19018" x="1185863" y="2660650"/>
          <p14:tracePt t="19074" x="1185863" y="2679700"/>
          <p14:tracePt t="19098" x="1165225" y="2679700"/>
          <p14:tracePt t="19130" x="1165225" y="2698750"/>
          <p14:tracePt t="19580" x="1146175" y="2698750"/>
          <p14:tracePt t="19626" x="1127125" y="2698750"/>
          <p14:tracePt t="19802" x="1146175" y="2698750"/>
          <p14:tracePt t="19826" x="1165225" y="2698750"/>
          <p14:tracePt t="19835" x="1185863" y="2698750"/>
          <p14:tracePt t="19842" x="1223963" y="2698750"/>
          <p14:tracePt t="19866" x="1243013" y="2698750"/>
          <p14:tracePt t="19946" x="1204913" y="2698750"/>
          <p14:tracePt t="19954" x="1185863" y="2738438"/>
          <p14:tracePt t="19963" x="1165225" y="2757488"/>
          <p14:tracePt t="19969" x="1068388" y="2757488"/>
          <p14:tracePt t="19982" x="1049338" y="2776538"/>
          <p14:tracePt t="19985" x="952500" y="2776538"/>
          <p14:tracePt t="19996" x="893763" y="2776538"/>
          <p14:tracePt t="20002" x="777875" y="2776538"/>
          <p14:tracePt t="20010" x="660400" y="2795588"/>
          <p14:tracePt t="20017" x="582613" y="2795588"/>
          <p14:tracePt t="20026" x="447675" y="2835275"/>
          <p14:tracePt t="20033" x="407988" y="2835275"/>
          <p14:tracePt t="20042" x="292100" y="2854325"/>
          <p14:tracePt t="20050" x="193675" y="2854325"/>
          <p14:tracePt t="20058" x="96838" y="2854325"/>
          <p14:tracePt t="20067" x="0" y="2854325"/>
          <p14:tracePt t="20243" x="19050" y="2816225"/>
          <p14:tracePt t="20249" x="38100" y="2816225"/>
          <p14:tracePt t="20265" x="58738" y="2816225"/>
          <p14:tracePt t="20274" x="77788" y="2816225"/>
          <p14:tracePt t="20283" x="77788" y="2795588"/>
          <p14:tracePt t="20290" x="96838" y="2795588"/>
          <p14:tracePt t="20299" x="136525" y="2795588"/>
          <p14:tracePt t="20306" x="136525" y="2776538"/>
          <p14:tracePt t="20314" x="155575" y="2776538"/>
          <p14:tracePt t="20322" x="193675" y="2776538"/>
          <p14:tracePt t="20331" x="214313" y="2776538"/>
          <p14:tracePt t="20337" x="292100" y="2738438"/>
          <p14:tracePt t="20347" x="311150" y="2738438"/>
          <p14:tracePt t="20353" x="388938" y="2738438"/>
          <p14:tracePt t="20363" x="407988" y="2738438"/>
          <p14:tracePt t="20369" x="466725" y="2717800"/>
          <p14:tracePt t="20381" x="485775" y="2717800"/>
          <p14:tracePt t="20386" x="525463" y="2698750"/>
          <p14:tracePt t="20397" x="582613" y="2698750"/>
          <p14:tracePt t="20401" x="601663" y="2679700"/>
          <p14:tracePt t="20410" x="622300" y="2679700"/>
          <p14:tracePt t="20417" x="641350" y="2679700"/>
          <p14:tracePt t="20426" x="679450" y="2660650"/>
          <p14:tracePt t="20433" x="700088" y="2660650"/>
          <p14:tracePt t="20442" x="719138" y="2660650"/>
          <p14:tracePt t="20450" x="738188" y="2641600"/>
          <p14:tracePt t="20458" x="757238" y="2641600"/>
          <p14:tracePt t="20466" x="777875" y="2601913"/>
          <p14:tracePt t="20474" x="796925" y="2601913"/>
          <p14:tracePt t="20482" x="835025" y="2601913"/>
          <p14:tracePt t="20490" x="855663" y="2601913"/>
          <p14:tracePt t="20500" x="893763" y="2601913"/>
          <p14:tracePt t="20506" x="912813" y="2601913"/>
          <p14:tracePt t="20515" x="933450" y="2582863"/>
          <p14:tracePt t="20522" x="971550" y="2582863"/>
          <p14:tracePt t="20531" x="990600" y="2582863"/>
          <p14:tracePt t="20570" x="1011238" y="2582863"/>
          <p14:tracePt t="20650" x="1030288" y="2582863"/>
          <p14:tracePt t="20722" x="1049338" y="2582863"/>
          <p14:tracePt t="20763" x="1068388" y="2582863"/>
          <p14:tracePt t="20786" x="1087438" y="2582863"/>
          <p14:tracePt t="20801" x="1108075" y="2582863"/>
          <p14:tracePt t="20818" x="1146175" y="2582863"/>
          <p14:tracePt t="20850" x="1165225" y="2582863"/>
          <p14:tracePt t="20898" x="1185863" y="2582863"/>
          <p14:tracePt t="21491" x="1204913" y="2620963"/>
          <p14:tracePt t="21498" x="1223963" y="2620963"/>
          <p14:tracePt t="21505" x="1282700" y="2620963"/>
          <p14:tracePt t="21515" x="1301750" y="2620963"/>
          <p14:tracePt t="21522" x="1320800" y="2620963"/>
          <p14:tracePt t="21531" x="1341438" y="2641600"/>
          <p14:tracePt t="21538" x="1419225" y="2641600"/>
          <p14:tracePt t="21547" x="1457325" y="2641600"/>
          <p14:tracePt t="21553" x="1497013" y="2641600"/>
          <p14:tracePt t="21564" x="1593850" y="2641600"/>
          <p14:tracePt t="21569" x="1612900" y="2641600"/>
          <p14:tracePt t="21581" x="1651000" y="2641600"/>
          <p14:tracePt t="21585" x="1690688" y="2641600"/>
          <p14:tracePt t="21596" x="1749425" y="2641600"/>
          <p14:tracePt t="21601" x="1806575" y="2641600"/>
          <p14:tracePt t="21610" x="1827213" y="2641600"/>
          <p14:tracePt t="21617" x="1865313" y="2641600"/>
          <p14:tracePt t="21626" x="1905000" y="2641600"/>
          <p14:tracePt t="21633" x="1924050" y="2641600"/>
          <p14:tracePt t="21642" x="1943100" y="2641600"/>
          <p14:tracePt t="21650" x="1962150" y="2641600"/>
          <p14:tracePt t="21658" x="1982788" y="2641600"/>
          <p14:tracePt t="21681" x="2001838" y="2641600"/>
          <p14:tracePt t="21763" x="2020888" y="2641600"/>
          <p14:tracePt t="21771" x="2060575" y="2641600"/>
          <p14:tracePt t="21785" x="2079625" y="2641600"/>
          <p14:tracePt t="21795" x="2098675" y="2641600"/>
          <p14:tracePt t="21802" x="2117725" y="2641600"/>
          <p14:tracePt t="21810" x="2157413" y="2641600"/>
          <p14:tracePt t="21817" x="2214563" y="2601913"/>
          <p14:tracePt t="21826" x="2235200" y="2601913"/>
          <p14:tracePt t="21834" x="2312988" y="2601913"/>
          <p14:tracePt t="21842" x="2332038" y="2601913"/>
          <p14:tracePt t="21850" x="2409825" y="2582863"/>
          <p14:tracePt t="21858" x="2428875" y="2582863"/>
          <p14:tracePt t="21866" x="2487613" y="2582863"/>
          <p14:tracePt t="21874" x="2506663" y="2582863"/>
          <p14:tracePt t="21883" x="2525713" y="2563813"/>
          <p14:tracePt t="21898" x="2603500" y="2563813"/>
          <p14:tracePt t="21905" x="2643188" y="2563813"/>
          <p14:tracePt t="21915" x="2662238" y="2543175"/>
          <p14:tracePt t="21931" x="2681288" y="2543175"/>
          <p14:tracePt t="21938" x="2700338" y="2543175"/>
          <p14:tracePt t="21947" x="2700338" y="2505075"/>
          <p14:tracePt t="21953" x="2740025" y="2505075"/>
          <p14:tracePt t="21970" x="2740025" y="2486025"/>
          <p14:tracePt t="22019" x="2759075" y="2486025"/>
          <p14:tracePt t="22058" x="2778125" y="2486025"/>
          <p14:tracePt t="22082" x="2778125" y="2465388"/>
          <p14:tracePt t="22097" x="2798763" y="2465388"/>
          <p14:tracePt t="22121" x="2817813" y="2465388"/>
          <p14:tracePt t="22130" x="2836863" y="2465388"/>
          <p14:tracePt t="22137" x="2855913" y="2465388"/>
          <p14:tracePt t="22154" x="2876550" y="2465388"/>
          <p14:tracePt t="22163" x="2876550" y="2446338"/>
          <p14:tracePt t="22170" x="2914650" y="2446338"/>
          <p14:tracePt t="22179" x="2954338" y="2446338"/>
          <p14:tracePt t="22185" x="3011488" y="2446338"/>
          <p14:tracePt t="22196" x="3032125" y="2446338"/>
          <p14:tracePt t="22201" x="3070225" y="2446338"/>
          <p14:tracePt t="22210" x="3089275" y="2446338"/>
          <p14:tracePt t="22217" x="3148013" y="2446338"/>
          <p14:tracePt t="22226" x="3167063" y="2446338"/>
          <p14:tracePt t="22234" x="3187700" y="2446338"/>
          <p14:tracePt t="22242" x="3206750" y="2446338"/>
          <p14:tracePt t="22249" x="3225800" y="2446338"/>
          <p14:tracePt t="22259" x="3244850" y="2427288"/>
          <p14:tracePt t="22266" x="3284538" y="2427288"/>
          <p14:tracePt t="22282" x="3303588" y="2427288"/>
          <p14:tracePt t="22306" x="3322638" y="2427288"/>
          <p14:tracePt t="22322" x="3341688" y="2427288"/>
          <p14:tracePt t="22331" x="3362325" y="2427288"/>
          <p14:tracePt t="22338" x="3381375" y="2427288"/>
          <p14:tracePt t="22347" x="3400425" y="2427288"/>
          <p14:tracePt t="22354" x="3459163" y="2427288"/>
          <p14:tracePt t="22363" x="3478213" y="2427288"/>
          <p14:tracePt t="22369" x="3497263" y="2427288"/>
          <p14:tracePt t="22380" x="3517900" y="2427288"/>
          <p14:tracePt t="22385" x="3536950" y="2427288"/>
          <p14:tracePt t="22397" x="3556000" y="2427288"/>
          <p14:tracePt t="22401" x="3595688" y="2427288"/>
          <p14:tracePt t="22410" x="3614738" y="2427288"/>
          <p14:tracePt t="22417" x="3633788" y="2427288"/>
          <p14:tracePt t="22426" x="3652838" y="2427288"/>
          <p14:tracePt t="22433" x="3673475" y="2427288"/>
          <p14:tracePt t="22442" x="3692525" y="2427288"/>
          <p14:tracePt t="22449" x="3711575" y="2427288"/>
          <p14:tracePt t="22466" x="3749675" y="2427288"/>
          <p14:tracePt t="22476" x="3770313" y="2427288"/>
          <p14:tracePt t="22483" x="3789363" y="2427288"/>
          <p14:tracePt t="22490" x="3808413" y="2427288"/>
          <p14:tracePt t="22497" x="3827463" y="2427288"/>
          <p14:tracePt t="22505" x="3848100" y="2427288"/>
          <p14:tracePt t="22514" x="3867150" y="2427288"/>
          <p14:tracePt t="22522" x="3905250" y="2427288"/>
          <p14:tracePt t="22538" x="3925888" y="2427288"/>
          <p14:tracePt t="22553" x="3944938" y="2446338"/>
          <p14:tracePt t="22563" x="3963988" y="2446338"/>
          <p14:tracePt t="22581" x="3983038" y="2446338"/>
          <p14:tracePt t="22597" x="4003675" y="2446338"/>
          <p14:tracePt t="22601" x="4022725" y="2446338"/>
          <p14:tracePt t="22610" x="4041775" y="2446338"/>
          <p14:tracePt t="22617" x="4081463" y="2465388"/>
          <p14:tracePt t="22626" x="4100513" y="2465388"/>
          <p14:tracePt t="22642" x="4119563" y="2465388"/>
          <p14:tracePt t="22650" x="4138613" y="2465388"/>
          <p14:tracePt t="22658" x="4159250" y="2465388"/>
          <p14:tracePt t="22666" x="4178300" y="2465388"/>
          <p14:tracePt t="22674" x="4197350" y="2465388"/>
          <p14:tracePt t="22682" x="4237038" y="2486025"/>
          <p14:tracePt t="22690" x="4256088" y="2486025"/>
          <p14:tracePt t="22698" x="4275138" y="2486025"/>
          <p14:tracePt t="22706" x="4294188" y="2486025"/>
          <p14:tracePt t="22716" x="4313238" y="2524125"/>
          <p14:tracePt t="22721" x="4333875" y="2524125"/>
          <p14:tracePt t="22737" x="4352925" y="2543175"/>
          <p14:tracePt t="22746" x="4391025" y="2543175"/>
          <p14:tracePt t="22753" x="4411663" y="2563813"/>
          <p14:tracePt t="22763" x="4430713" y="2563813"/>
          <p14:tracePt t="22769" x="4449763" y="2563813"/>
          <p14:tracePt t="22780" x="4468813" y="2582863"/>
          <p14:tracePt t="22786" x="4489450" y="2582863"/>
          <p14:tracePt t="22794" x="4508500" y="2601913"/>
          <p14:tracePt t="22801" x="4546600" y="2601913"/>
          <p14:tracePt t="22810" x="4567238" y="2601913"/>
          <p14:tracePt t="22817" x="4586288" y="2601913"/>
          <p14:tracePt t="22826" x="4605338" y="2601913"/>
          <p14:tracePt t="22833" x="4624388" y="2601913"/>
          <p14:tracePt t="22842" x="4645025" y="2601913"/>
          <p14:tracePt t="22850" x="4664075" y="2620963"/>
          <p14:tracePt t="22858" x="4683125" y="2620963"/>
          <p14:tracePt t="22866" x="4722813" y="2620963"/>
          <p14:tracePt t="22874" x="4741863" y="2641600"/>
          <p14:tracePt t="22882" x="4760913" y="2641600"/>
          <p14:tracePt t="22891" x="4760913" y="2679700"/>
          <p14:tracePt t="22899" x="4779963" y="2679700"/>
          <p14:tracePt t="22906" x="4800600" y="2698750"/>
          <p14:tracePt t="22917" x="4819650" y="2698750"/>
          <p14:tracePt t="22921" x="4819650" y="2717800"/>
          <p14:tracePt t="22932" x="4876800" y="2738438"/>
          <p14:tracePt t="22937" x="4876800" y="2757488"/>
          <p14:tracePt t="22948" x="4916488" y="2776538"/>
          <p14:tracePt t="22954" x="4935538" y="2816225"/>
          <p14:tracePt t="22964" x="4975225" y="2816225"/>
          <p14:tracePt t="22969" x="4975225" y="2835275"/>
          <p14:tracePt t="22980" x="4994275" y="2835275"/>
          <p14:tracePt t="22985" x="4994275" y="2854325"/>
          <p14:tracePt t="22996" x="5013325" y="2854325"/>
          <p14:tracePt t="23001" x="5032375" y="2873375"/>
          <p14:tracePt t="23026" x="5053013" y="2873375"/>
          <p14:tracePt t="23033" x="5053013" y="2894013"/>
          <p14:tracePt t="23050" x="5072063" y="2894013"/>
          <p14:tracePt t="23066" x="5091113" y="2913063"/>
          <p14:tracePt t="23083" x="5130800" y="2932113"/>
          <p14:tracePt t="23121" x="5130800" y="2970213"/>
          <p14:tracePt t="23145" x="5149850" y="2970213"/>
          <p14:tracePt t="23163" x="5149850" y="2990850"/>
          <p14:tracePt t="23170" x="5168900" y="2990850"/>
          <p14:tracePt t="23218" x="5187950" y="2990850"/>
          <p14:tracePt t="23233" x="5208588" y="2990850"/>
          <p14:tracePt t="23241" x="5227638" y="2990850"/>
          <p14:tracePt t="23249" x="5246688" y="2990850"/>
          <p14:tracePt t="23258" x="5286375" y="2990850"/>
          <p14:tracePt t="23266" x="5305425" y="2990850"/>
          <p14:tracePt t="23274" x="5324475" y="2990850"/>
          <p14:tracePt t="23282" x="5362575" y="2990850"/>
          <p14:tracePt t="23289" x="5362575" y="2951163"/>
          <p14:tracePt t="23298" x="5383213" y="2951163"/>
          <p14:tracePt t="23306" x="5402263" y="2951163"/>
          <p14:tracePt t="23315" x="5440363" y="2932113"/>
          <p14:tracePt t="23322" x="5461000" y="2932113"/>
          <p14:tracePt t="23331" x="5480050" y="2932113"/>
          <p14:tracePt t="23338" x="5480050" y="2913063"/>
          <p14:tracePt t="23347" x="5499100" y="2913063"/>
          <p14:tracePt t="23354" x="5518150" y="2913063"/>
          <p14:tracePt t="23364" x="5518150" y="2894013"/>
          <p14:tracePt t="23370" x="5538788" y="2894013"/>
          <p14:tracePt t="23381" x="5557838" y="2894013"/>
          <p14:tracePt t="23385" x="5616575" y="2873375"/>
          <p14:tracePt t="23396" x="5635625" y="2854325"/>
          <p14:tracePt t="23401" x="5635625" y="2835275"/>
          <p14:tracePt t="23410" x="5694363" y="2795588"/>
          <p14:tracePt t="23417" x="5713413" y="2795588"/>
          <p14:tracePt t="23426" x="5732463" y="2757488"/>
          <p14:tracePt t="23434" x="5751513" y="2757488"/>
          <p14:tracePt t="23441" x="5810250" y="2738438"/>
          <p14:tracePt t="23449" x="5849938" y="2698750"/>
          <p14:tracePt t="23458" x="5888038" y="2679700"/>
          <p14:tracePt t="23468" x="5907088" y="2641600"/>
          <p14:tracePt t="23474" x="5926138" y="2641600"/>
          <p14:tracePt t="23484" x="5965825" y="2601913"/>
          <p14:tracePt t="23490" x="6003925" y="2582863"/>
          <p14:tracePt t="23498" x="6024563" y="2563813"/>
          <p14:tracePt t="23506" x="6043613" y="2563813"/>
          <p14:tracePt t="23516" x="6081713" y="2563813"/>
          <p14:tracePt t="23521" x="6102350" y="2543175"/>
          <p14:tracePt t="23530" x="6140450" y="2543175"/>
          <p14:tracePt t="23537" x="6159500" y="2524125"/>
          <p14:tracePt t="23548" x="6180138" y="2524125"/>
          <p14:tracePt t="23554" x="6199188" y="2524125"/>
          <p14:tracePt t="23565" x="6199188" y="2505075"/>
          <p14:tracePt t="23569" x="6237288" y="2505075"/>
          <p14:tracePt t="23581" x="6257925" y="2465388"/>
          <p14:tracePt t="23586" x="6315075" y="2465388"/>
          <p14:tracePt t="23595" x="6335713" y="2446338"/>
          <p14:tracePt t="23601" x="6354763" y="2446338"/>
          <p14:tracePt t="23610" x="6432550" y="2427288"/>
          <p14:tracePt t="23617" x="6451600" y="2427288"/>
          <p14:tracePt t="23626" x="6567488" y="2408238"/>
          <p14:tracePt t="23634" x="6588125" y="2387600"/>
          <p14:tracePt t="23642" x="6684963" y="2330450"/>
          <p14:tracePt t="23650" x="6800850" y="2290763"/>
          <p14:tracePt t="23658" x="6859588" y="2290763"/>
          <p14:tracePt t="23666" x="6975475" y="2271713"/>
          <p14:tracePt t="23674" x="7034213" y="2271713"/>
          <p14:tracePt t="23682" x="7151688" y="2233613"/>
          <p14:tracePt t="23690" x="7170738" y="2233613"/>
          <p14:tracePt t="23699" x="7248525" y="2233613"/>
          <p14:tracePt t="23706" x="7267575" y="2233613"/>
          <p14:tracePt t="23802" x="7267575" y="2252663"/>
          <p14:tracePt t="23826" x="7267575" y="2290763"/>
          <p14:tracePt t="23834" x="7267575" y="2311400"/>
          <p14:tracePt t="23849" x="7286625" y="2311400"/>
          <p14:tracePt t="23858" x="7286625" y="2330450"/>
          <p14:tracePt t="23866" x="7307263" y="2330450"/>
          <p14:tracePt t="23874" x="7307263" y="2349500"/>
          <p14:tracePt t="23883" x="7326313" y="2349500"/>
          <p14:tracePt t="23899" x="7364413" y="2387600"/>
          <p14:tracePt t="23906" x="7385050" y="2408238"/>
          <p14:tracePt t="23916" x="7404100" y="2427288"/>
          <p14:tracePt t="23921" x="7423150" y="2465388"/>
          <p14:tracePt t="23932" x="7442200" y="2486025"/>
          <p14:tracePt t="23949" x="7462838" y="2505075"/>
          <p14:tracePt t="23953" x="7481888" y="2524125"/>
          <p14:tracePt t="23965" x="7500938" y="2524125"/>
          <p14:tracePt t="23969" x="7500938" y="2543175"/>
          <p14:tracePt t="23986" x="7539038" y="2543175"/>
          <p14:tracePt t="24001" x="7559675" y="2543175"/>
          <p14:tracePt t="24017" x="7578725" y="2543175"/>
          <p14:tracePt t="24026" x="7597775" y="2543175"/>
          <p14:tracePt t="24034" x="7616825" y="2543175"/>
          <p14:tracePt t="24043" x="7637463" y="2543175"/>
          <p14:tracePt t="24049" x="7656513" y="2543175"/>
          <p14:tracePt t="24058" x="7694613" y="2543175"/>
          <p14:tracePt t="24065" x="7715250" y="2543175"/>
          <p14:tracePt t="24074" x="7734300" y="2543175"/>
          <p14:tracePt t="24082" x="7772400" y="2543175"/>
          <p14:tracePt t="24090" x="7831138" y="2543175"/>
          <p14:tracePt t="24098" x="7889875" y="2543175"/>
          <p14:tracePt t="24106" x="7927975" y="2543175"/>
          <p14:tracePt t="24115" x="7948613" y="2543175"/>
          <p14:tracePt t="24122" x="8024813" y="2524125"/>
          <p14:tracePt t="24131" x="8045450" y="2524125"/>
          <p14:tracePt t="24137" x="8123238" y="2524125"/>
          <p14:tracePt t="24148" x="8142288" y="2524125"/>
          <p14:tracePt t="24153" x="8220075" y="2524125"/>
          <p14:tracePt t="24163" x="8278813" y="2486025"/>
          <p14:tracePt t="24169" x="8297863" y="2486025"/>
          <p14:tracePt t="24180" x="8335963" y="2486025"/>
          <p14:tracePt t="24185" x="8375650" y="2486025"/>
          <p14:tracePt t="24194" x="8375650" y="2465388"/>
          <p14:tracePt t="24201" x="8394700" y="2465388"/>
          <p14:tracePt t="24242" x="8394700" y="2446338"/>
          <p14:tracePt t="24258" x="8413750" y="2446338"/>
          <p14:tracePt t="24298" x="8434388" y="2446338"/>
          <p14:tracePt t="24305" x="8453438" y="2446338"/>
          <p14:tracePt t="24316" x="8453438" y="2427288"/>
          <p14:tracePt t="24322" x="8472488" y="2427288"/>
          <p14:tracePt t="24331" x="8491538" y="2427288"/>
          <p14:tracePt t="24339" x="8531225" y="2427288"/>
          <p14:tracePt t="24348" x="8550275" y="2408238"/>
          <p14:tracePt t="24354" x="8569325" y="2408238"/>
          <p14:tracePt t="24366" x="8609013" y="2408238"/>
          <p14:tracePt t="24369" x="8628063" y="2408238"/>
          <p14:tracePt t="24381" x="8705850" y="2408238"/>
          <p14:tracePt t="24385" x="8724900" y="2408238"/>
          <p14:tracePt t="24394" x="8783638" y="2408238"/>
          <p14:tracePt t="24401" x="8802688" y="2408238"/>
          <p14:tracePt t="24410" x="8842375" y="2408238"/>
          <p14:tracePt t="24417" x="8899525" y="2408238"/>
          <p14:tracePt t="24426" x="8920163" y="2408238"/>
          <p14:tracePt t="24433" x="8939213" y="2408238"/>
          <p14:tracePt t="24442" x="8958263" y="2408238"/>
          <p14:tracePt t="24450" x="8977313" y="2408238"/>
          <p14:tracePt t="24458" x="9017000" y="2408238"/>
          <p14:tracePt t="24474" x="9036050" y="2408238"/>
          <p14:tracePt t="24482" x="9055100" y="2408238"/>
          <p14:tracePt t="24498" x="9075738" y="2408238"/>
          <p14:tracePt t="24514" x="9094788" y="2408238"/>
          <p14:tracePt t="24531" x="9113838" y="2408238"/>
          <p14:tracePt t="24834" x="9094788" y="2408238"/>
          <p14:tracePt t="24844" x="9075738" y="2408238"/>
          <p14:tracePt t="24849" x="9055100" y="2408238"/>
          <p14:tracePt t="24857" x="9036050" y="2408238"/>
          <p14:tracePt t="24866" x="8997950" y="2408238"/>
          <p14:tracePt t="24874" x="8939213" y="2408238"/>
          <p14:tracePt t="24885" x="8880475" y="2427288"/>
          <p14:tracePt t="24890" x="8764588" y="2427288"/>
          <p14:tracePt t="24898" x="8705850" y="2465388"/>
          <p14:tracePt t="24906" x="8550275" y="2465388"/>
          <p14:tracePt t="24915" x="8472488" y="2486025"/>
          <p14:tracePt t="24922" x="8258175" y="2524125"/>
          <p14:tracePt t="24932" x="8005763" y="2524125"/>
          <p14:tracePt t="24938" x="7927975" y="2543175"/>
          <p14:tracePt t="24948" x="7559675" y="2543175"/>
          <p14:tracePt t="24953" x="7404100" y="2543175"/>
          <p14:tracePt t="24962" x="7073900" y="2543175"/>
          <p14:tracePt t="24970" x="6918325" y="2543175"/>
          <p14:tracePt t="24981" x="6607175" y="2543175"/>
          <p14:tracePt t="24986" x="6237288" y="2641600"/>
          <p14:tracePt t="24995" x="6159500" y="2641600"/>
          <p14:tracePt t="25002" x="5868988" y="2641600"/>
          <p14:tracePt t="25009" x="5751513" y="2641600"/>
          <p14:tracePt t="25017" x="5518150" y="2641600"/>
          <p14:tracePt t="25026" x="5402263" y="2641600"/>
          <p14:tracePt t="25033" x="5168900" y="2660650"/>
          <p14:tracePt t="25042" x="5053013" y="2660650"/>
          <p14:tracePt t="25050" x="4800600" y="2698750"/>
          <p14:tracePt t="25058" x="4527550" y="2776538"/>
          <p14:tracePt t="25066" x="4449763" y="2776538"/>
          <p14:tracePt t="25074" x="4197350" y="2854325"/>
          <p14:tracePt t="25082" x="4081463" y="2854325"/>
          <p14:tracePt t="25089" x="3886200" y="2873375"/>
          <p14:tracePt t="25099" x="3789363" y="2913063"/>
          <p14:tracePt t="25107" x="3595688" y="2951163"/>
          <p14:tracePt t="25113" x="3381375" y="2970213"/>
          <p14:tracePt t="25121" x="3303588" y="2970213"/>
          <p14:tracePt t="25131" x="3128963" y="3009900"/>
          <p14:tracePt t="25137" x="3051175" y="3048000"/>
          <p14:tracePt t="25148" x="2895600" y="3048000"/>
          <p14:tracePt t="25154" x="2836863" y="3068638"/>
          <p14:tracePt t="25165" x="2681288" y="3106738"/>
          <p14:tracePt t="25168" x="2643188" y="3106738"/>
          <p14:tracePt t="25179" x="2468563" y="3125788"/>
          <p14:tracePt t="25184" x="2351088" y="3165475"/>
          <p14:tracePt t="25194" x="2312988" y="3165475"/>
          <p14:tracePt t="25200" x="2176463" y="3184525"/>
          <p14:tracePt t="25209" x="2157413" y="3184525"/>
          <p14:tracePt t="25217" x="2117725" y="3184525"/>
          <p14:tracePt t="25225" x="2098675" y="3184525"/>
          <p14:tracePt t="25233" x="2039938" y="3222625"/>
          <p14:tracePt t="25242" x="2001838" y="3222625"/>
          <p14:tracePt t="25250" x="1982788" y="3222625"/>
          <p14:tracePt t="25257" x="1924050" y="3222625"/>
          <p14:tracePt t="25266" x="1905000" y="3222625"/>
          <p14:tracePt t="25273" x="1846263" y="3243263"/>
          <p14:tracePt t="25282" x="1827213" y="3243263"/>
          <p14:tracePt t="25301" x="1806575" y="3243263"/>
          <p14:tracePt t="25338" x="1787525" y="3243263"/>
          <p14:tracePt t="25346" x="1768475" y="3243263"/>
          <p14:tracePt t="25353" x="1749425" y="3243263"/>
          <p14:tracePt t="25369" x="1728788" y="3243263"/>
          <p14:tracePt t="25381" x="1709738" y="3243263"/>
          <p14:tracePt t="25385" x="1671638" y="3222625"/>
          <p14:tracePt t="25394" x="1651000" y="3222625"/>
          <p14:tracePt t="25401" x="1631950" y="3222625"/>
          <p14:tracePt t="25410" x="1612900" y="3184525"/>
          <p14:tracePt t="25475" x="1612900" y="3165475"/>
          <p14:tracePt t="25498" x="1631950" y="3165475"/>
          <p14:tracePt t="25505" x="1651000" y="3146425"/>
          <p14:tracePt t="25514" x="1768475" y="3125788"/>
          <p14:tracePt t="25521" x="1806575" y="3125788"/>
          <p14:tracePt t="25531" x="1982788" y="3087688"/>
          <p14:tracePt t="25537" x="2020888" y="3087688"/>
          <p14:tracePt t="25548" x="2138363" y="3068638"/>
          <p14:tracePt t="25553" x="2195513" y="3068638"/>
          <p14:tracePt t="25565" x="2351088" y="3028950"/>
          <p14:tracePt t="25569" x="2428875" y="3028950"/>
          <p14:tracePt t="25581" x="2487613" y="3009900"/>
          <p14:tracePt t="25585" x="2565400" y="3009900"/>
          <p14:tracePt t="25597" x="2584450" y="3009900"/>
          <p14:tracePt t="25601" x="2624138" y="3009900"/>
          <p14:tracePt t="25609" x="2643188" y="3009900"/>
          <p14:tracePt t="25626" x="2662238" y="3009900"/>
          <p14:tracePt t="25682" x="2681288" y="3009900"/>
          <p14:tracePt t="25698" x="2700338" y="3009900"/>
          <p14:tracePt t="25713" x="2720975" y="3009900"/>
          <p14:tracePt t="26401" x="2740025" y="3009900"/>
          <p14:tracePt t="26418" x="2778125" y="3009900"/>
          <p14:tracePt t="26426" x="2778125" y="2970213"/>
          <p14:tracePt t="26434" x="2798763" y="2970213"/>
          <p14:tracePt t="26442" x="2817813" y="2970213"/>
          <p14:tracePt t="26450" x="2836863" y="2970213"/>
          <p14:tracePt t="26458" x="2855913" y="2970213"/>
          <p14:tracePt t="26467" x="2876550" y="2970213"/>
          <p14:tracePt t="26482" x="2895600" y="2970213"/>
          <p14:tracePt t="26490" x="2914650" y="2970213"/>
          <p14:tracePt t="26506" x="2954338" y="2970213"/>
          <p14:tracePt t="26522" x="2973388" y="2970213"/>
          <p14:tracePt t="26538" x="2992438" y="2970213"/>
          <p14:tracePt t="26546" x="3011488" y="2970213"/>
          <p14:tracePt t="26553" x="3032125" y="2970213"/>
          <p14:tracePt t="26564" x="3051175" y="2970213"/>
          <p14:tracePt t="26569" x="3070225" y="2970213"/>
          <p14:tracePt t="26580" x="3109913" y="2970213"/>
          <p14:tracePt t="26585" x="3128963" y="2970213"/>
          <p14:tracePt t="26600" x="3148013" y="2970213"/>
          <p14:tracePt t="26602" x="3167063" y="2970213"/>
          <p14:tracePt t="26609" x="3187700" y="2970213"/>
          <p14:tracePt t="26617" x="3206750" y="2970213"/>
          <p14:tracePt t="26626" x="3263900" y="2970213"/>
          <p14:tracePt t="26633" x="3284538" y="2951163"/>
          <p14:tracePt t="26642" x="3303588" y="2951163"/>
          <p14:tracePt t="26650" x="3341688" y="2951163"/>
          <p14:tracePt t="26658" x="3381375" y="2951163"/>
          <p14:tracePt t="26666" x="3400425" y="2951163"/>
          <p14:tracePt t="26674" x="3419475" y="2951163"/>
          <p14:tracePt t="26684" x="3440113" y="2951163"/>
          <p14:tracePt t="26689" x="3459163" y="2951163"/>
          <p14:tracePt t="26700" x="3478213" y="2951163"/>
          <p14:tracePt t="26705" x="3497263" y="2951163"/>
          <p14:tracePt t="26715" x="3517900" y="2951163"/>
          <p14:tracePt t="26722" x="3556000" y="2951163"/>
          <p14:tracePt t="26731" x="3575050" y="2951163"/>
          <p14:tracePt t="26738" x="3652838" y="2951163"/>
          <p14:tracePt t="26747" x="3673475" y="2951163"/>
          <p14:tracePt t="26754" x="3749675" y="2951163"/>
          <p14:tracePt t="26764" x="3789363" y="2951163"/>
          <p14:tracePt t="26769" x="3867150" y="2951163"/>
          <p14:tracePt t="26780" x="3983038" y="2951163"/>
          <p14:tracePt t="26785" x="4022725" y="2951163"/>
          <p14:tracePt t="26797" x="4081463" y="2932113"/>
          <p14:tracePt t="26801" x="4138613" y="2932113"/>
          <p14:tracePt t="26811" x="4197350" y="2913063"/>
          <p14:tracePt t="26817" x="4237038" y="2913063"/>
          <p14:tracePt t="26826" x="4294188" y="2913063"/>
          <p14:tracePt t="26834" x="4313238" y="2913063"/>
          <p14:tracePt t="26842" x="4391025" y="2913063"/>
          <p14:tracePt t="26850" x="4430713" y="2913063"/>
          <p14:tracePt t="26858" x="4489450" y="2913063"/>
          <p14:tracePt t="26866" x="4546600" y="2913063"/>
          <p14:tracePt t="26874" x="4567238" y="2913063"/>
          <p14:tracePt t="26882" x="4624388" y="2913063"/>
          <p14:tracePt t="26899" x="4760913" y="2913063"/>
          <p14:tracePt t="26906" x="4857750" y="2913063"/>
          <p14:tracePt t="26916" x="4876800" y="2913063"/>
          <p14:tracePt t="26922" x="4954588" y="2913063"/>
          <p14:tracePt t="26931" x="4975225" y="2913063"/>
          <p14:tracePt t="26938" x="5013325" y="2913063"/>
          <p14:tracePt t="26950" x="5032375" y="2913063"/>
          <p14:tracePt t="26954" x="5053013" y="2913063"/>
          <p14:tracePt t="26964" x="5091113" y="2913063"/>
          <p14:tracePt t="26969" x="5130800" y="2913063"/>
          <p14:tracePt t="26980" x="5208588" y="2913063"/>
          <p14:tracePt t="26985" x="5227638" y="2913063"/>
          <p14:tracePt t="26996" x="5305425" y="2913063"/>
          <p14:tracePt t="27002" x="5362575" y="2913063"/>
          <p14:tracePt t="27010" x="5480050" y="2913063"/>
          <p14:tracePt t="27017" x="5499100" y="2913063"/>
          <p14:tracePt t="27026" x="5576888" y="2913063"/>
          <p14:tracePt t="27033" x="5616575" y="2913063"/>
          <p14:tracePt t="27042" x="5673725" y="2913063"/>
          <p14:tracePt t="27050" x="5713413" y="2913063"/>
          <p14:tracePt t="27058" x="5751513" y="2913063"/>
          <p14:tracePt t="27067" x="5791200" y="2913063"/>
          <p14:tracePt t="27074" x="5810250" y="2913063"/>
          <p14:tracePt t="27082" x="5829300" y="2913063"/>
          <p14:tracePt t="27090" x="5849938" y="2913063"/>
          <p14:tracePt t="27106" x="5888038" y="2913063"/>
          <p14:tracePt t="27114" x="5907088" y="2913063"/>
          <p14:tracePt t="27122" x="5926138" y="2913063"/>
          <p14:tracePt t="27131" x="5946775" y="2913063"/>
          <p14:tracePt t="27137" x="5984875" y="2913063"/>
          <p14:tracePt t="27147" x="6003925" y="2913063"/>
          <p14:tracePt t="27153" x="6062663" y="2913063"/>
          <p14:tracePt t="27164" x="6121400" y="2932113"/>
          <p14:tracePt t="27169" x="6140450" y="2932113"/>
          <p14:tracePt t="27182" x="6180138" y="2932113"/>
          <p14:tracePt t="27185" x="6199188" y="2932113"/>
          <p14:tracePt t="27197" x="6218238" y="2951163"/>
          <p14:tracePt t="27201" x="6257925" y="2951163"/>
          <p14:tracePt t="27218" x="6276975" y="2951163"/>
          <p14:tracePt t="27225" x="6296025" y="2951163"/>
          <p14:tracePt t="27233" x="6315075" y="2951163"/>
          <p14:tracePt t="27250" x="6335713" y="2970213"/>
          <p14:tracePt t="27258" x="6354763" y="2970213"/>
          <p14:tracePt t="27265" x="6373813" y="2970213"/>
          <p14:tracePt t="27274" x="6432550" y="2970213"/>
          <p14:tracePt t="27283" x="6451600" y="2970213"/>
          <p14:tracePt t="27289" x="6489700" y="2970213"/>
          <p14:tracePt t="27300" x="6529388" y="3009900"/>
          <p14:tracePt t="27305" x="6567488" y="3009900"/>
          <p14:tracePt t="27314" x="6588125" y="3009900"/>
          <p14:tracePt t="27322" x="6607175" y="3028950"/>
          <p14:tracePt t="27331" x="6626225" y="3028950"/>
          <p14:tracePt t="27338" x="6665913" y="3028950"/>
          <p14:tracePt t="27348" x="6684963" y="3028950"/>
          <p14:tracePt t="27354" x="6704013" y="3028950"/>
          <p14:tracePt t="27364" x="6723063" y="3048000"/>
          <p14:tracePt t="27369" x="6743700" y="3048000"/>
          <p14:tracePt t="27380" x="6781800" y="3048000"/>
          <p14:tracePt t="27385" x="6821488" y="3048000"/>
          <p14:tracePt t="27398" x="6859588" y="3068638"/>
          <p14:tracePt t="27402" x="6878638" y="3068638"/>
          <p14:tracePt t="27410" x="6937375" y="3068638"/>
          <p14:tracePt t="27418" x="6956425" y="3068638"/>
          <p14:tracePt t="27426" x="6975475" y="3068638"/>
          <p14:tracePt t="27433" x="6996113" y="3068638"/>
          <p14:tracePt t="27442" x="7015163" y="3087688"/>
          <p14:tracePt t="27458" x="7034213" y="3087688"/>
          <p14:tracePt t="27466" x="7073900" y="3087688"/>
          <p14:tracePt t="27474" x="7092950" y="3087688"/>
          <p14:tracePt t="27490" x="7112000" y="3087688"/>
          <p14:tracePt t="27500" x="7131050" y="3087688"/>
          <p14:tracePt t="27506" x="7151688" y="3087688"/>
          <p14:tracePt t="27515" x="7170738" y="3087688"/>
          <p14:tracePt t="27522" x="7189788" y="3087688"/>
          <p14:tracePt t="27538" x="7208838" y="3087688"/>
          <p14:tracePt t="27547" x="7248525" y="3087688"/>
          <p14:tracePt t="27569" x="7267575" y="3087688"/>
          <p14:tracePt t="27586" x="7286625" y="3087688"/>
          <p14:tracePt t="27602" x="7307263" y="3087688"/>
          <p14:tracePt t="27626" x="7326313" y="3087688"/>
          <p14:tracePt t="27633" x="7345363" y="3087688"/>
          <p14:tracePt t="27642" x="7345363" y="3068638"/>
          <p14:tracePt t="27658" x="7364413" y="3068638"/>
          <p14:tracePt t="27690" x="7404100" y="3048000"/>
          <p14:tracePt t="27713" x="7423150" y="3048000"/>
          <p14:tracePt t="27721" x="7423150" y="3028950"/>
          <p14:tracePt t="27731" x="7442200" y="3028950"/>
          <p14:tracePt t="27737" x="7442200" y="3009900"/>
          <p14:tracePt t="27746" x="7462838" y="3009900"/>
          <p14:tracePt t="27753" x="7481888" y="3009900"/>
          <p14:tracePt t="27764" x="7481888" y="2970213"/>
          <p14:tracePt t="27770" x="7500938" y="2970213"/>
          <p14:tracePt t="27781" x="7519988" y="2970213"/>
          <p14:tracePt t="27785" x="7559675" y="2970213"/>
          <p14:tracePt t="27797" x="7559675" y="2951163"/>
          <p14:tracePt t="27802" x="7578725" y="2951163"/>
          <p14:tracePt t="27810" x="7597775" y="2951163"/>
          <p14:tracePt t="27818" x="7616825" y="2951163"/>
          <p14:tracePt t="27826" x="7616825" y="2932113"/>
          <p14:tracePt t="27833" x="7656513" y="2932113"/>
          <p14:tracePt t="27842" x="7656513" y="2913063"/>
          <p14:tracePt t="27851" x="7715250" y="2913063"/>
          <p14:tracePt t="27858" x="7734300" y="2913063"/>
          <p14:tracePt t="27867" x="7753350" y="2894013"/>
          <p14:tracePt t="27874" x="7793038" y="2894013"/>
          <p14:tracePt t="27882" x="7831138" y="2873375"/>
          <p14:tracePt t="27902" x="7870825" y="2854325"/>
          <p14:tracePt t="27905" x="7889875" y="2854325"/>
          <p14:tracePt t="27915" x="7908925" y="2854325"/>
          <p14:tracePt t="27921" x="7927975" y="2854325"/>
          <p14:tracePt t="27931" x="7948613" y="2816225"/>
          <p14:tracePt t="27937" x="7986713" y="2816225"/>
          <p14:tracePt t="27949" x="8024813" y="2816225"/>
          <p14:tracePt t="27953" x="8045450" y="2816225"/>
          <p14:tracePt t="27964" x="8102600" y="2816225"/>
          <p14:tracePt t="27969" x="8123238" y="2795588"/>
          <p14:tracePt t="27980" x="8161338" y="2795588"/>
          <p14:tracePt t="27985" x="8180388" y="2795588"/>
          <p14:tracePt t="27994" x="8239125" y="2776538"/>
          <p14:tracePt t="28001" x="8258175" y="2776538"/>
          <p14:tracePt t="28009" x="8278813" y="2776538"/>
          <p14:tracePt t="28017" x="8297863" y="2757488"/>
          <p14:tracePt t="28025" x="8316913" y="2757488"/>
          <p14:tracePt t="28033" x="8335963" y="2757488"/>
          <p14:tracePt t="28042" x="8375650" y="2757488"/>
          <p14:tracePt t="28049" x="8394700" y="2738438"/>
          <p14:tracePt t="28057" x="8413750" y="2738438"/>
          <p14:tracePt t="28074" x="8434388" y="2738438"/>
          <p14:tracePt t="28083" x="8453438" y="2738438"/>
          <p14:tracePt t="28089" x="8472488" y="2738438"/>
          <p14:tracePt t="28099" x="8491538" y="2738438"/>
          <p14:tracePt t="28105" x="8531225" y="2738438"/>
          <p14:tracePt t="28114" x="8531225" y="2717800"/>
          <p14:tracePt t="28130" x="8550275" y="2717800"/>
          <p14:tracePt t="28146" x="8569325" y="2717800"/>
          <p14:tracePt t="28410" x="8550275" y="2717800"/>
          <p14:tracePt t="28442" x="8512175" y="2717800"/>
          <p14:tracePt t="28475" x="8491538" y="2717800"/>
          <p14:tracePt t="28530" x="8472488" y="2717800"/>
          <p14:tracePt t="28555" x="8472488" y="2738438"/>
          <p14:tracePt t="28564" x="8453438" y="2738438"/>
          <p14:tracePt t="28602" x="8434388" y="2738438"/>
          <p14:tracePt t="28625" x="8413750" y="2738438"/>
          <p14:tracePt t="28658" x="8394700" y="2738438"/>
          <p14:tracePt t="28668" x="8356600" y="2738438"/>
          <p14:tracePt t="28673" x="8335963" y="2738438"/>
          <p14:tracePt t="28682" x="8316913" y="2738438"/>
          <p14:tracePt t="28690" x="8297863" y="2738438"/>
          <p14:tracePt t="28698" x="8278813" y="2757488"/>
          <p14:tracePt t="28706" x="8220075" y="2757488"/>
          <p14:tracePt t="28715" x="8142288" y="2795588"/>
          <p14:tracePt t="28722" x="8102600" y="2795588"/>
          <p14:tracePt t="28732" x="8005763" y="2854325"/>
          <p14:tracePt t="28737" x="7948613" y="2854325"/>
          <p14:tracePt t="28746" x="7870825" y="2913063"/>
          <p14:tracePt t="28754" x="7812088" y="2932113"/>
          <p14:tracePt t="28763" x="7694613" y="2951163"/>
          <p14:tracePt t="28769" x="7578725" y="2951163"/>
          <p14:tracePt t="28780" x="7519988" y="2990850"/>
          <p14:tracePt t="28784" x="7404100" y="2990850"/>
          <p14:tracePt t="28793" x="7364413" y="2990850"/>
          <p14:tracePt t="28801" x="7248525" y="3009900"/>
          <p14:tracePt t="28810" x="7189788" y="3048000"/>
          <p14:tracePt t="28817" x="6996113" y="3048000"/>
          <p14:tracePt t="28826" x="6899275" y="3068638"/>
          <p14:tracePt t="28834" x="6704013" y="3106738"/>
          <p14:tracePt t="28841" x="6489700" y="3146425"/>
          <p14:tracePt t="28849" x="6413500" y="3165475"/>
          <p14:tracePt t="28858" x="6237288" y="3203575"/>
          <p14:tracePt t="28867" x="6199188" y="3222625"/>
          <p14:tracePt t="28873" x="6024563" y="3300413"/>
          <p14:tracePt t="28884" x="5965825" y="3321050"/>
          <p14:tracePt t="28889" x="5849938" y="3359150"/>
          <p14:tracePt t="28898" x="5673725" y="3417888"/>
          <p14:tracePt t="28906" x="5595938" y="3417888"/>
          <p14:tracePt t="28915" x="5480050" y="3455988"/>
          <p14:tracePt t="28921" x="5383213" y="3475038"/>
          <p14:tracePt t="28931" x="5187950" y="3475038"/>
          <p14:tracePt t="28937" x="5149850" y="3495675"/>
          <p14:tracePt t="28948" x="4975225" y="3533775"/>
          <p14:tracePt t="28954" x="4897438" y="3533775"/>
          <p14:tracePt t="28965" x="4741863" y="3573463"/>
          <p14:tracePt t="28969" x="4527550" y="3611563"/>
          <p14:tracePt t="28982" x="4430713" y="3611563"/>
          <p14:tracePt t="28986" x="4313238" y="3630613"/>
          <p14:tracePt t="28993" x="4237038" y="3670300"/>
          <p14:tracePt t="29001" x="4081463" y="3670300"/>
          <p14:tracePt t="29010" x="4022725" y="3689350"/>
          <p14:tracePt t="29018" x="3867150" y="3689350"/>
          <p14:tracePt t="29026" x="3749675" y="3727450"/>
          <p14:tracePt t="29033" x="3692525" y="3748088"/>
          <p14:tracePt t="29042" x="3575050" y="3748088"/>
          <p14:tracePt t="29050" x="3536950" y="3767138"/>
          <p14:tracePt t="29058" x="3381375" y="3767138"/>
          <p14:tracePt t="29067" x="3341688" y="3767138"/>
          <p14:tracePt t="29074" x="3244850" y="3805238"/>
          <p14:tracePt t="29084" x="3167063" y="3805238"/>
          <p14:tracePt t="29090" x="3109913" y="3825875"/>
          <p14:tracePt t="29099" x="3032125" y="3825875"/>
          <p14:tracePt t="29106" x="2973388" y="3825875"/>
          <p14:tracePt t="29115" x="2895600" y="3825875"/>
          <p14:tracePt t="29122" x="2836863" y="3825875"/>
          <p14:tracePt t="29131" x="2759075" y="3825875"/>
          <p14:tracePt t="29137" x="2720975" y="3825875"/>
          <p14:tracePt t="29148" x="2603500" y="3825875"/>
          <p14:tracePt t="29153" x="2487613" y="3825875"/>
          <p14:tracePt t="29164" x="2428875" y="3825875"/>
          <p14:tracePt t="29169" x="2312988" y="3825875"/>
          <p14:tracePt t="29180" x="2292350" y="3825875"/>
          <p14:tracePt t="29186" x="2214563" y="3825875"/>
          <p14:tracePt t="29196" x="2195513" y="3825875"/>
          <p14:tracePt t="29202" x="2176463" y="3825875"/>
          <p14:tracePt t="29210" x="2157413" y="3825875"/>
          <p14:tracePt t="29218" x="2138363" y="3825875"/>
          <p14:tracePt t="29226" x="2098675" y="3825875"/>
          <p14:tracePt t="29234" x="2079625" y="3825875"/>
          <p14:tracePt t="29242" x="2060575" y="3825875"/>
          <p14:tracePt t="29250" x="2020888" y="3825875"/>
          <p14:tracePt t="29258" x="2001838" y="3825875"/>
          <p14:tracePt t="29267" x="1962150" y="3825875"/>
          <p14:tracePt t="29274" x="1943100" y="3825875"/>
          <p14:tracePt t="29282" x="1905000" y="3825875"/>
          <p14:tracePt t="29291" x="1884363" y="3825875"/>
          <p14:tracePt t="29299" x="1827213" y="3825875"/>
          <p14:tracePt t="29305" x="1806575" y="3825875"/>
          <p14:tracePt t="29314" x="1728788" y="3805238"/>
          <p14:tracePt t="29321" x="1709738" y="3805238"/>
          <p14:tracePt t="29331" x="1690688" y="3805238"/>
          <p14:tracePt t="29338" x="1671638" y="3805238"/>
          <p14:tracePt t="29348" x="1671638" y="3767138"/>
          <p14:tracePt t="29353" x="1651000" y="3767138"/>
          <p14:tracePt t="29394" x="1631950" y="3767138"/>
          <p14:tracePt t="29426" x="1593850" y="3767138"/>
          <p14:tracePt t="29434" x="1593850" y="3748088"/>
          <p14:tracePt t="29449" x="1574800" y="3748088"/>
          <p14:tracePt t="29465" x="1574800" y="3727450"/>
          <p14:tracePt t="29474" x="1554163" y="3727450"/>
          <p14:tracePt t="29490" x="1554163" y="3708400"/>
          <p14:tracePt t="29500" x="1535113" y="3708400"/>
          <p14:tracePt t="29522" x="1516063" y="3689350"/>
          <p14:tracePt t="29538" x="1516063" y="3670300"/>
          <p14:tracePt t="29548" x="1497013" y="3670300"/>
          <p14:tracePt t="29555" x="1497013" y="3651250"/>
          <p14:tracePt t="29565" x="1497013" y="3611563"/>
          <p14:tracePt t="29569" x="1497013" y="3592513"/>
          <p14:tracePt t="29578" x="1497013" y="3573463"/>
          <p14:tracePt t="29586" x="1497013" y="3552825"/>
          <p14:tracePt t="29594" x="1497013" y="3533775"/>
          <p14:tracePt t="29602" x="1497013" y="3514725"/>
          <p14:tracePt t="29618" x="1497013" y="3495675"/>
          <p14:tracePt t="29634" x="1497013" y="3455988"/>
          <p14:tracePt t="29649" x="1497013" y="3436938"/>
          <p14:tracePt t="29730" x="1497013" y="3417888"/>
          <p14:tracePt t="29737" x="1516063" y="3417888"/>
          <p14:tracePt t="29747" x="1535113" y="3417888"/>
          <p14:tracePt t="29758" x="1593850" y="3417888"/>
          <p14:tracePt t="29764" x="1612900" y="3417888"/>
          <p14:tracePt t="29769" x="1651000" y="3417888"/>
          <p14:tracePt t="29781" x="1671638" y="3417888"/>
          <p14:tracePt t="29785" x="1749425" y="3417888"/>
          <p14:tracePt t="29794" x="1806575" y="3417888"/>
          <p14:tracePt t="29802" x="1827213" y="3417888"/>
          <p14:tracePt t="29810" x="1846263" y="3417888"/>
          <p14:tracePt t="29817" x="1865313" y="3417888"/>
          <p14:tracePt t="29834" x="1884363" y="3417888"/>
          <p14:tracePt t="29842" x="1905000" y="3417888"/>
          <p14:tracePt t="29850" x="1943100" y="3417888"/>
          <p14:tracePt t="29866" x="1962150" y="3417888"/>
          <p14:tracePt t="29874" x="1982788" y="3417888"/>
          <p14:tracePt t="29882" x="2001838" y="3417888"/>
          <p14:tracePt t="29889" x="2020888" y="3417888"/>
          <p14:tracePt t="29899" x="2060575" y="3417888"/>
          <p14:tracePt t="29905" x="2098675" y="3417888"/>
          <p14:tracePt t="29915" x="2138363" y="3417888"/>
          <p14:tracePt t="29921" x="2195513" y="3417888"/>
          <p14:tracePt t="29931" x="2214563" y="3417888"/>
          <p14:tracePt t="29938" x="2235200" y="3417888"/>
          <p14:tracePt t="29947" x="2254250" y="3417888"/>
          <p14:tracePt t="29953" x="2273300" y="3417888"/>
          <p14:tracePt t="29964" x="2292350" y="3417888"/>
          <p14:tracePt t="29969" x="2312988" y="3455988"/>
          <p14:tracePt t="29979" x="2351088" y="3455988"/>
          <p14:tracePt t="29986" x="2370138" y="3455988"/>
          <p14:tracePt t="29994" x="2409825" y="3455988"/>
          <p14:tracePt t="30002" x="2428875" y="3455988"/>
          <p14:tracePt t="30010" x="2487613" y="3455988"/>
          <p14:tracePt t="30017" x="2506663" y="3455988"/>
          <p14:tracePt t="30029" x="2546350" y="3455988"/>
          <p14:tracePt t="30034" x="2565400" y="3455988"/>
          <p14:tracePt t="30042" x="2603500" y="3455988"/>
          <p14:tracePt t="30050" x="2624138" y="3455988"/>
          <p14:tracePt t="30058" x="2662238" y="3455988"/>
          <p14:tracePt t="30066" x="2681288" y="3455988"/>
          <p14:tracePt t="30074" x="2700338" y="3455988"/>
          <p14:tracePt t="30091" x="2740025" y="3455988"/>
          <p14:tracePt t="30105" x="2759075" y="3455988"/>
          <p14:tracePt t="30116" x="2778125" y="3455988"/>
          <p14:tracePt t="30138" x="2798763" y="3455988"/>
          <p14:tracePt t="30153" x="2817813" y="3455988"/>
          <p14:tracePt t="30529" x="2836863" y="3455988"/>
          <p14:tracePt t="30547" x="2855913" y="3455988"/>
          <p14:tracePt t="30564" x="2895600" y="3455988"/>
          <p14:tracePt t="30579" x="2914650" y="3455988"/>
          <p14:tracePt t="30586" x="2933700" y="3455988"/>
          <p14:tracePt t="30594" x="2954338" y="3455988"/>
          <p14:tracePt t="30601" x="2973388" y="3455988"/>
          <p14:tracePt t="30610" x="3011488" y="3455988"/>
          <p14:tracePt t="30618" x="3051175" y="3455988"/>
          <p14:tracePt t="30626" x="3089275" y="3455988"/>
          <p14:tracePt t="30634" x="3148013" y="3455988"/>
          <p14:tracePt t="30642" x="3187700" y="3455988"/>
          <p14:tracePt t="30650" x="3244850" y="3455988"/>
          <p14:tracePt t="30658" x="3263900" y="3455988"/>
          <p14:tracePt t="30667" x="3303588" y="3455988"/>
          <p14:tracePt t="30674" x="3322638" y="3455988"/>
          <p14:tracePt t="30683" x="3381375" y="3455988"/>
          <p14:tracePt t="30692" x="3400425" y="3455988"/>
          <p14:tracePt t="30697" x="3440113" y="3455988"/>
          <p14:tracePt t="30706" x="3497263" y="3455988"/>
          <p14:tracePt t="30714" x="3517900" y="3455988"/>
          <p14:tracePt t="30721" x="3556000" y="3455988"/>
          <p14:tracePt t="30731" x="3614738" y="3455988"/>
          <p14:tracePt t="30737" x="3673475" y="3455988"/>
          <p14:tracePt t="30747" x="3692525" y="3455988"/>
          <p14:tracePt t="30753" x="3770313" y="3455988"/>
          <p14:tracePt t="30764" x="3808413" y="3455988"/>
          <p14:tracePt t="30769" x="3867150" y="3455988"/>
          <p14:tracePt t="30781" x="3905250" y="3455988"/>
          <p14:tracePt t="30785" x="3963988" y="3455988"/>
          <p14:tracePt t="30794" x="4003675" y="3455988"/>
          <p14:tracePt t="30801" x="4041775" y="3455988"/>
          <p14:tracePt t="30809" x="4100513" y="3455988"/>
          <p14:tracePt t="30817" x="4138613" y="3455988"/>
          <p14:tracePt t="30826" x="4197350" y="3455988"/>
          <p14:tracePt t="30833" x="4256088" y="3455988"/>
          <p14:tracePt t="30841" x="4294188" y="3455988"/>
          <p14:tracePt t="30850" x="4333875" y="3455988"/>
          <p14:tracePt t="30858" x="4352925" y="3455988"/>
          <p14:tracePt t="30865" x="4371975" y="3455988"/>
          <p14:tracePt t="30874" x="4391025" y="3455988"/>
          <p14:tracePt t="30882" x="4411663" y="3455988"/>
          <p14:tracePt t="30902" x="4489450" y="3455988"/>
          <p14:tracePt t="30905" x="4527550" y="3455988"/>
          <p14:tracePt t="30918" x="4546600" y="3455988"/>
          <p14:tracePt t="30931" x="4567238" y="3455988"/>
          <p14:tracePt t="30964" x="4605338" y="3455988"/>
          <p14:tracePt t="30969" x="4624388" y="3455988"/>
          <p14:tracePt t="30985" x="4645025" y="3455988"/>
          <p14:tracePt t="30995" x="4664075" y="3455988"/>
          <p14:tracePt t="31002" x="4683125" y="3455988"/>
          <p14:tracePt t="31010" x="4702175" y="3455988"/>
          <p14:tracePt t="31018" x="4722813" y="3455988"/>
          <p14:tracePt t="31026" x="4760913" y="3455988"/>
          <p14:tracePt t="31034" x="4779963" y="3455988"/>
          <p14:tracePt t="31043" x="4800600" y="3455988"/>
          <p14:tracePt t="31050" x="4819650" y="3436938"/>
          <p14:tracePt t="31062" x="4838700" y="3436938"/>
          <p14:tracePt t="31068" x="4857750" y="3436938"/>
          <p14:tracePt t="31073" x="4857750" y="3417888"/>
          <p14:tracePt t="31081" x="4876800" y="3417888"/>
          <p14:tracePt t="31098" x="4876800" y="3398838"/>
          <p14:tracePt t="31129" x="4897438" y="3398838"/>
          <p14:tracePt t="31137" x="4935538" y="3398838"/>
          <p14:tracePt t="31146" x="4954588" y="3378200"/>
          <p14:tracePt t="31154" x="4975225" y="3378200"/>
          <p14:tracePt t="31166" x="4994275" y="3378200"/>
          <p14:tracePt t="31169" x="5013325" y="3359150"/>
          <p14:tracePt t="31182" x="5032375" y="3359150"/>
          <p14:tracePt t="31185" x="5053013" y="3359150"/>
          <p14:tracePt t="31195" x="5091113" y="3359150"/>
          <p14:tracePt t="31201" x="5110163" y="3359150"/>
          <p14:tracePt t="31210" x="5130800" y="3359150"/>
          <p14:tracePt t="31275" x="5149850" y="3359150"/>
          <p14:tracePt t="31290" x="5168900" y="3359150"/>
          <p14:tracePt t="31298" x="5187950" y="3359150"/>
          <p14:tracePt t="31306" x="5208588" y="3340100"/>
          <p14:tracePt t="31315" x="5265738" y="3340100"/>
          <p14:tracePt t="31322" x="5286375" y="3340100"/>
          <p14:tracePt t="31331" x="5305425" y="3340100"/>
          <p14:tracePt t="31338" x="5324475" y="3340100"/>
          <p14:tracePt t="31348" x="5343525" y="3340100"/>
          <p14:tracePt t="31354" x="5383213" y="3340100"/>
          <p14:tracePt t="31363" x="5421313" y="3340100"/>
          <p14:tracePt t="31369" x="5440363" y="3340100"/>
          <p14:tracePt t="31385" x="5461000" y="3340100"/>
          <p14:tracePt t="31396" x="5480050" y="3340100"/>
          <p14:tracePt t="31401" x="5538788" y="3340100"/>
          <p14:tracePt t="31410" x="5557838" y="3340100"/>
          <p14:tracePt t="31417" x="5595938" y="3340100"/>
          <p14:tracePt t="31426" x="5616575" y="3340100"/>
          <p14:tracePt t="31434" x="5673725" y="3340100"/>
          <p14:tracePt t="31442" x="5694363" y="3340100"/>
          <p14:tracePt t="31449" x="5732463" y="3340100"/>
          <p14:tracePt t="31458" x="5772150" y="3340100"/>
          <p14:tracePt t="31467" x="5791200" y="3340100"/>
          <p14:tracePt t="31474" x="5810250" y="3340100"/>
          <p14:tracePt t="31482" x="5829300" y="3340100"/>
          <p14:tracePt t="31498" x="5849938" y="3340100"/>
          <p14:tracePt t="31505" x="5868988" y="3340100"/>
          <p14:tracePt t="31515" x="5888038" y="3340100"/>
          <p14:tracePt t="31531" x="5926138" y="3340100"/>
          <p14:tracePt t="31537" x="5946775" y="3340100"/>
          <p14:tracePt t="31547" x="5965825" y="3340100"/>
          <p14:tracePt t="31565" x="5984875" y="3340100"/>
          <p14:tracePt t="31570" x="6003925" y="3340100"/>
          <p14:tracePt t="31585" x="6024563" y="3359150"/>
          <p14:tracePt t="31596" x="6043613" y="3359150"/>
          <p14:tracePt t="31601" x="6062663" y="3359150"/>
          <p14:tracePt t="31618" x="6102350" y="3378200"/>
          <p14:tracePt t="31626" x="6121400" y="3378200"/>
          <p14:tracePt t="31642" x="6140450" y="3398838"/>
          <p14:tracePt t="31651" x="6159500" y="3398838"/>
          <p14:tracePt t="31658" x="6180138" y="3398838"/>
          <p14:tracePt t="31674" x="6199188" y="3398838"/>
          <p14:tracePt t="31683" x="6218238" y="3417888"/>
          <p14:tracePt t="31689" x="6257925" y="3417888"/>
          <p14:tracePt t="31699" x="6276975" y="3417888"/>
          <p14:tracePt t="31715" x="6296025" y="3417888"/>
          <p14:tracePt t="31721" x="6296025" y="3455988"/>
          <p14:tracePt t="31731" x="6315075" y="3455988"/>
          <p14:tracePt t="31747" x="6335713" y="3455988"/>
          <p14:tracePt t="31764" x="6354763" y="3455988"/>
          <p14:tracePt t="31770" x="6373813" y="3455988"/>
          <p14:tracePt t="31781" x="6413500" y="3455988"/>
          <p14:tracePt t="31785" x="6432550" y="3455988"/>
          <p14:tracePt t="31801" x="6451600" y="3455988"/>
          <p14:tracePt t="31810" x="6470650" y="3475038"/>
          <p14:tracePt t="31817" x="6489700" y="3475038"/>
          <p14:tracePt t="31834" x="6510338" y="3475038"/>
          <p14:tracePt t="31842" x="6529388" y="3475038"/>
          <p14:tracePt t="31865" x="6567488" y="3475038"/>
          <p14:tracePt t="31882" x="6588125" y="3475038"/>
          <p14:tracePt t="31898" x="6607175" y="3475038"/>
          <p14:tracePt t="31915" x="6626225" y="3475038"/>
          <p14:tracePt t="31922" x="6645275" y="3475038"/>
          <p14:tracePt t="31931" x="6665913" y="3475038"/>
          <p14:tracePt t="31938" x="6665913" y="3436938"/>
          <p14:tracePt t="31947" x="6684963" y="3436938"/>
          <p14:tracePt t="31954" x="6704013" y="3436938"/>
          <p14:tracePt t="31965" x="6743700" y="3436938"/>
          <p14:tracePt t="31981" x="6762750" y="3436938"/>
          <p14:tracePt t="31985" x="6762750" y="3417888"/>
          <p14:tracePt t="31998" x="6781800" y="3417888"/>
          <p14:tracePt t="32010" x="6800850" y="3417888"/>
          <p14:tracePt t="32018" x="6800850" y="3398838"/>
          <p14:tracePt t="32034" x="6821488" y="3398838"/>
          <p14:tracePt t="32066" x="6840538" y="3398838"/>
          <p14:tracePt t="32085" x="6859588" y="3398838"/>
          <p14:tracePt t="32106" x="6859588" y="3378200"/>
          <p14:tracePt t="32122" x="6899275" y="3378200"/>
          <p14:tracePt t="32137" x="6899275" y="3359150"/>
          <p14:tracePt t="32153" x="6918325" y="3359150"/>
          <p14:tracePt t="32210" x="6937375" y="3359150"/>
          <p14:tracePt t="32258" x="6956425" y="3359150"/>
          <p14:tracePt t="32298" x="6975475" y="3359150"/>
          <p14:tracePt t="32426" x="6975475" y="3340100"/>
          <p14:tracePt t="32442" x="6975475" y="3321050"/>
          <p14:tracePt t="32499" x="6975475" y="3281363"/>
          <p14:tracePt t="32529" x="6956425" y="3281363"/>
          <p14:tracePt t="32580" x="6937375" y="3281363"/>
          <p14:tracePt t="32700" x="6918325" y="3281363"/>
          <p14:tracePt t="32882" x="6878638" y="3300413"/>
          <p14:tracePt t="32922" x="6859588" y="3300413"/>
          <p14:tracePt t="32986" x="6859588" y="3321050"/>
          <p14:tracePt t="32994" x="6840538" y="3321050"/>
          <p14:tracePt t="33180" x="6840538" y="3340100"/>
          <p14:tracePt t="33186" x="6821488" y="3340100"/>
          <p14:tracePt t="33196" x="6821488" y="3359150"/>
          <p14:tracePt t="33201" x="6800850" y="3378200"/>
          <p14:tracePt t="33210" x="6743700" y="3398838"/>
          <p14:tracePt t="33218" x="6723063" y="3398838"/>
          <p14:tracePt t="33225" x="6704013" y="3455988"/>
          <p14:tracePt t="33233" x="6645275" y="3455988"/>
          <p14:tracePt t="33242" x="6567488" y="3475038"/>
          <p14:tracePt t="33250" x="6510338" y="3514725"/>
          <p14:tracePt t="33258" x="6432550" y="3533775"/>
          <p14:tracePt t="33266" x="6354763" y="3573463"/>
          <p14:tracePt t="33274" x="6296025" y="3592513"/>
          <p14:tracePt t="33284" x="6237288" y="3611563"/>
          <p14:tracePt t="33289" x="6218238" y="3611563"/>
          <p14:tracePt t="33298" x="6199188" y="3651250"/>
          <p14:tracePt t="33306" x="6180138" y="3651250"/>
          <p14:tracePt t="33315" x="6159500" y="3670300"/>
          <p14:tracePt t="33322" x="6121400" y="3670300"/>
          <p14:tracePt t="33331" x="6102350" y="3670300"/>
          <p14:tracePt t="33338" x="6081713" y="3670300"/>
          <p14:tracePt t="33348" x="6062663" y="3670300"/>
          <p14:tracePt t="33450" x="6081713" y="3670300"/>
          <p14:tracePt t="33465" x="6102350" y="3670300"/>
          <p14:tracePt t="33490" x="6140450" y="3670300"/>
          <p14:tracePt t="33570" x="6121400" y="3670300"/>
          <p14:tracePt t="33578" x="6102350" y="3689350"/>
          <p14:tracePt t="33587" x="6081713" y="3689350"/>
          <p14:tracePt t="33593" x="6043613" y="3708400"/>
          <p14:tracePt t="33601" x="5984875" y="3708400"/>
          <p14:tracePt t="33610" x="5868988" y="3708400"/>
          <p14:tracePt t="33617" x="5810250" y="3727450"/>
          <p14:tracePt t="33626" x="5694363" y="3727450"/>
          <p14:tracePt t="33634" x="5654675" y="3767138"/>
          <p14:tracePt t="33642" x="5480050" y="3786188"/>
          <p14:tracePt t="33650" x="5324475" y="3786188"/>
          <p14:tracePt t="33658" x="5265738" y="3825875"/>
          <p14:tracePt t="33666" x="5072063" y="3825875"/>
          <p14:tracePt t="33674" x="5032375" y="3844925"/>
          <p14:tracePt t="33683" x="4857750" y="3883025"/>
          <p14:tracePt t="33690" x="4779963" y="3883025"/>
          <p14:tracePt t="33698" x="4664075" y="3903663"/>
          <p14:tracePt t="33705" x="4586288" y="3903663"/>
          <p14:tracePt t="33717" x="4468813" y="3941763"/>
          <p14:tracePt t="33722" x="4371975" y="3941763"/>
          <p14:tracePt t="33731" x="4352925" y="3941763"/>
          <p14:tracePt t="33737" x="4313238" y="3960813"/>
          <p14:tracePt t="33746" x="4275138" y="3960813"/>
          <p14:tracePt t="33770" x="4256088" y="3960813"/>
          <p14:tracePt t="33794" x="4237038" y="3960813"/>
          <p14:tracePt t="33801" x="4237038" y="3979863"/>
          <p14:tracePt t="33810" x="4216400" y="3979863"/>
          <p14:tracePt t="33817" x="4197350" y="3979863"/>
          <p14:tracePt t="33825" x="4138613" y="3979863"/>
          <p14:tracePt t="33833" x="4119563" y="3979863"/>
          <p14:tracePt t="33841" x="4081463" y="4019550"/>
          <p14:tracePt t="33849" x="4003675" y="4019550"/>
          <p14:tracePt t="33858" x="3944938" y="4038600"/>
          <p14:tracePt t="33866" x="3867150" y="4038600"/>
          <p14:tracePt t="33874" x="3827463" y="4038600"/>
          <p14:tracePt t="33882" x="3770313" y="4057650"/>
          <p14:tracePt t="33890" x="3711575" y="4057650"/>
          <p14:tracePt t="33901" x="3595688" y="4057650"/>
          <p14:tracePt t="33905" x="3517900" y="4057650"/>
          <p14:tracePt t="33915" x="3459163" y="4057650"/>
          <p14:tracePt t="33921" x="3303588" y="4097338"/>
          <p14:tracePt t="33931" x="3244850" y="4097338"/>
          <p14:tracePt t="33937" x="3128963" y="4116388"/>
          <p14:tracePt t="33946" x="3089275" y="4116388"/>
          <p14:tracePt t="33954" x="2973388" y="4116388"/>
          <p14:tracePt t="33965" x="2876550" y="4116388"/>
          <p14:tracePt t="33970" x="2759075" y="4156075"/>
          <p14:tracePt t="33981" x="2643188" y="4156075"/>
          <p14:tracePt t="33985" x="2603500" y="4156075"/>
          <p14:tracePt t="33995" x="2487613" y="4156075"/>
          <p14:tracePt t="34001" x="2468563" y="4175125"/>
          <p14:tracePt t="34010" x="2351088" y="4175125"/>
          <p14:tracePt t="34017" x="2312988" y="4175125"/>
          <p14:tracePt t="34026" x="2235200" y="4175125"/>
          <p14:tracePt t="34034" x="2176463" y="4175125"/>
          <p14:tracePt t="34042" x="2157413" y="4175125"/>
          <p14:tracePt t="34050" x="2098675" y="4175125"/>
          <p14:tracePt t="34058" x="2079625" y="4175125"/>
          <p14:tracePt t="34067" x="2060575" y="4175125"/>
          <p14:tracePt t="34073" x="2039938" y="4175125"/>
          <p14:tracePt t="34082" x="2001838" y="4175125"/>
          <p14:tracePt t="34090" x="1962150" y="4175125"/>
          <p14:tracePt t="34098" x="1924050" y="4175125"/>
          <p14:tracePt t="34106" x="1905000" y="4175125"/>
          <p14:tracePt t="34114" x="1884363" y="4175125"/>
          <p14:tracePt t="34122" x="1865313" y="4175125"/>
          <p14:tracePt t="34149" x="1827213" y="4175125"/>
          <p14:tracePt t="34164" x="1806575" y="4175125"/>
          <p14:tracePt t="34170" x="1787525" y="4175125"/>
          <p14:tracePt t="34180" x="1768475" y="4175125"/>
          <p14:tracePt t="34186" x="1749425" y="4175125"/>
          <p14:tracePt t="34914" x="1768475" y="4175125"/>
          <p14:tracePt t="34930" x="1787525" y="4175125"/>
          <p14:tracePt t="34939" x="1806575" y="4175125"/>
          <p14:tracePt t="34947" x="1846263" y="4175125"/>
          <p14:tracePt t="34954" x="1865313" y="4175125"/>
          <p14:tracePt t="34965" x="1905000" y="4175125"/>
          <p14:tracePt t="34969" x="1962150" y="4175125"/>
          <p14:tracePt t="34980" x="2001838" y="4175125"/>
          <p14:tracePt t="34985" x="2020888" y="4175125"/>
          <p14:tracePt t="34996" x="2079625" y="4175125"/>
          <p14:tracePt t="35001" x="2117725" y="4175125"/>
          <p14:tracePt t="35010" x="2176463" y="4175125"/>
          <p14:tracePt t="35017" x="2195513" y="4175125"/>
          <p14:tracePt t="35026" x="2214563" y="4175125"/>
          <p14:tracePt t="35033" x="2273300" y="4175125"/>
          <p14:tracePt t="35042" x="2292350" y="4175125"/>
          <p14:tracePt t="35050" x="2370138" y="4175125"/>
          <p14:tracePt t="35058" x="2390775" y="4175125"/>
          <p14:tracePt t="35067" x="2428875" y="4175125"/>
          <p14:tracePt t="35073" x="2447925" y="4175125"/>
          <p14:tracePt t="35082" x="2506663" y="4175125"/>
          <p14:tracePt t="35090" x="2525713" y="4175125"/>
          <p14:tracePt t="35099" x="2546350" y="4175125"/>
          <p14:tracePt t="35105" x="2565400" y="4175125"/>
          <p14:tracePt t="35114" x="2584450" y="4175125"/>
          <p14:tracePt t="35131" x="2603500" y="4175125"/>
          <p14:tracePt t="35137" x="2662238" y="4175125"/>
          <p14:tracePt t="35147" x="2681288" y="4175125"/>
          <p14:tracePt t="35163" x="2700338" y="4175125"/>
          <p14:tracePt t="35194" x="2720975" y="4175125"/>
          <p14:tracePt t="35242" x="2740025" y="4175125"/>
          <p14:tracePt t="35274" x="2778125" y="4175125"/>
          <p14:tracePt t="35297" x="2798763" y="4175125"/>
          <p14:tracePt t="35305" x="2817813" y="4175125"/>
          <p14:tracePt t="35314" x="2836863" y="4175125"/>
          <p14:tracePt t="35331" x="2855913" y="4175125"/>
          <p14:tracePt t="35337" x="2876550" y="4175125"/>
          <p14:tracePt t="35348" x="2933700" y="4194175"/>
          <p14:tracePt t="35353" x="2954338" y="4194175"/>
          <p14:tracePt t="35364" x="2973388" y="4194175"/>
          <p14:tracePt t="35369" x="2992438" y="4194175"/>
          <p14:tracePt t="35387" x="3011488" y="4194175"/>
          <p14:tracePt t="35393" x="3032125" y="4194175"/>
          <p14:tracePt t="35458" x="3070225" y="4194175"/>
          <p14:tracePt t="35482" x="3089275" y="4194175"/>
          <p14:tracePt t="35514" x="3109913" y="4194175"/>
          <p14:tracePt t="35530" x="3128963" y="4194175"/>
          <p14:tracePt t="35554" x="3148013" y="4194175"/>
          <p14:tracePt t="35570" x="3167063" y="4194175"/>
          <p14:tracePt t="35579" x="3187700" y="4194175"/>
          <p14:tracePt t="35610" x="3225800" y="4194175"/>
          <p14:tracePt t="35994" x="3244850" y="4194175"/>
          <p14:tracePt t="36010" x="3263900" y="4194175"/>
          <p14:tracePt t="36026" x="3284538" y="4213225"/>
          <p14:tracePt t="36034" x="3303588" y="4213225"/>
          <p14:tracePt t="36066" x="3322638" y="4213225"/>
          <p14:tracePt t="36081" x="3341688" y="4213225"/>
          <p14:tracePt t="36090" x="3381375" y="4213225"/>
          <p14:tracePt t="36106" x="3400425" y="4213225"/>
          <p14:tracePt t="36122" x="3419475" y="4213225"/>
          <p14:tracePt t="36138" x="3440113" y="4213225"/>
          <p14:tracePt t="36153" x="3459163" y="4213225"/>
          <p14:tracePt t="36170" x="3478213" y="4213225"/>
          <p14:tracePt t="36185" x="3497263" y="4252913"/>
          <p14:tracePt t="36193" x="3517900" y="4252913"/>
          <p14:tracePt t="36210" x="3556000" y="4252913"/>
          <p14:tracePt t="36217" x="3575050" y="4252913"/>
          <p14:tracePt t="36226" x="3595688" y="4252913"/>
          <p14:tracePt t="36233" x="3614738" y="4252913"/>
          <p14:tracePt t="36242" x="3633788" y="4252913"/>
          <p14:tracePt t="36250" x="3692525" y="4252913"/>
          <p14:tracePt t="36258" x="3711575" y="4252913"/>
          <p14:tracePt t="36266" x="3749675" y="4252913"/>
          <p14:tracePt t="36274" x="3770313" y="4252913"/>
          <p14:tracePt t="36283" x="3789363" y="4252913"/>
          <p14:tracePt t="36290" x="3848100" y="4252913"/>
          <p14:tracePt t="36298" x="3886200" y="4252913"/>
          <p14:tracePt t="36306" x="3925888" y="4252913"/>
          <p14:tracePt t="36315" x="3944938" y="4252913"/>
          <p14:tracePt t="36324" x="3963988" y="4252913"/>
          <p14:tracePt t="36331" x="4003675" y="4252913"/>
          <p14:tracePt t="36338" x="4022725" y="4252913"/>
          <p14:tracePt t="36349" x="4041775" y="4252913"/>
          <p14:tracePt t="36354" x="4081463" y="4252913"/>
          <p14:tracePt t="36364" x="4100513" y="4252913"/>
          <p14:tracePt t="36381" x="4119563" y="4252913"/>
          <p14:tracePt t="36396" x="4138613" y="4252913"/>
          <p14:tracePt t="36401" x="4159250" y="4252913"/>
          <p14:tracePt t="36417" x="4178300" y="4252913"/>
          <p14:tracePt t="36426" x="4197350" y="4252913"/>
          <p14:tracePt t="36433" x="4237038" y="4252913"/>
          <p14:tracePt t="36443" x="4256088" y="4252913"/>
          <p14:tracePt t="36450" x="4275138" y="4252913"/>
          <p14:tracePt t="36458" x="4313238" y="4252913"/>
          <p14:tracePt t="36467" x="4333875" y="4252913"/>
          <p14:tracePt t="36473" x="4371975" y="4252913"/>
          <p14:tracePt t="36490" x="4391025" y="4252913"/>
          <p14:tracePt t="36505" x="4411663" y="4252913"/>
          <p14:tracePt t="36521" x="4430713" y="4252913"/>
          <p14:tracePt t="36537" x="4449763" y="4252913"/>
          <p14:tracePt t="36548" x="4468813" y="4252913"/>
          <p14:tracePt t="36564" x="4489450" y="4252913"/>
          <p14:tracePt t="36581" x="4527550" y="4252913"/>
          <p14:tracePt t="36602" x="4546600" y="4252913"/>
          <p14:tracePt t="36626" x="4567238" y="4252913"/>
          <p14:tracePt t="36649" x="4586288" y="4252913"/>
          <p14:tracePt t="36666" x="4605338" y="4252913"/>
          <p14:tracePt t="36674" x="4624388" y="4252913"/>
          <p14:tracePt t="36683" x="4645025" y="4252913"/>
          <p14:tracePt t="36690" x="4664075" y="4252913"/>
          <p14:tracePt t="36706" x="4702175" y="4252913"/>
          <p14:tracePt t="36721" x="4722813" y="4252913"/>
          <p14:tracePt t="36731" x="4722813" y="4232275"/>
          <p14:tracePt t="36737" x="4741863" y="4232275"/>
          <p14:tracePt t="36748" x="4760913" y="4232275"/>
          <p14:tracePt t="36753" x="4779963" y="4232275"/>
          <p14:tracePt t="36762" x="4800600" y="4232275"/>
          <p14:tracePt t="36769" x="4819650" y="4232275"/>
          <p14:tracePt t="36779" x="4857750" y="4232275"/>
          <p14:tracePt t="36785" x="4876800" y="4232275"/>
          <p14:tracePt t="36794" x="4897438" y="4232275"/>
          <p14:tracePt t="36802" x="4935538" y="4232275"/>
          <p14:tracePt t="36810" x="4954588" y="4232275"/>
          <p14:tracePt t="36818" x="4994275" y="4232275"/>
          <p14:tracePt t="36826" x="5013325" y="4232275"/>
          <p14:tracePt t="36833" x="5053013" y="4232275"/>
          <p14:tracePt t="36842" x="5072063" y="4232275"/>
          <p14:tracePt t="36850" x="5091113" y="4232275"/>
          <p14:tracePt t="36858" x="5130800" y="4232275"/>
          <p14:tracePt t="36867" x="5149850" y="4232275"/>
          <p14:tracePt t="36874" x="5168900" y="4232275"/>
          <p14:tracePt t="36882" x="5187950" y="4232275"/>
          <p14:tracePt t="36890" x="5208588" y="4232275"/>
          <p14:tracePt t="36901" x="5227638" y="4232275"/>
          <p14:tracePt t="36905" x="5246688" y="4232275"/>
          <p14:tracePt t="36915" x="5265738" y="4232275"/>
          <p14:tracePt t="36921" x="5305425" y="4232275"/>
          <p14:tracePt t="36931" x="5324475" y="4232275"/>
          <p14:tracePt t="36938" x="5343525" y="4232275"/>
          <p14:tracePt t="36947" x="5362575" y="4232275"/>
          <p14:tracePt t="36953" x="5383213" y="4232275"/>
          <p14:tracePt t="36964" x="5440363" y="4232275"/>
          <p14:tracePt t="36970" x="5461000" y="4232275"/>
          <p14:tracePt t="36980" x="5499100" y="4232275"/>
          <p14:tracePt t="36986" x="5518150" y="4232275"/>
          <p14:tracePt t="36993" x="5576888" y="4232275"/>
          <p14:tracePt t="37001" x="5595938" y="4232275"/>
          <p14:tracePt t="37010" x="5616575" y="4232275"/>
          <p14:tracePt t="37018" x="5635625" y="4232275"/>
          <p14:tracePt t="37034" x="5654675" y="4232275"/>
          <p14:tracePt t="37042" x="5673725" y="4252913"/>
          <p14:tracePt t="37049" x="5713413" y="4252913"/>
          <p14:tracePt t="37057" x="5732463" y="4252913"/>
          <p14:tracePt t="37067" x="5751513" y="4252913"/>
          <p14:tracePt t="37074" x="5772150" y="4271963"/>
          <p14:tracePt t="37084" x="5791200" y="4271963"/>
          <p14:tracePt t="37089" x="5810250" y="4271963"/>
          <p14:tracePt t="37105" x="5829300" y="4271963"/>
          <p14:tracePt t="37115" x="5868988" y="4271963"/>
          <p14:tracePt t="37131" x="5888038" y="4271963"/>
          <p14:tracePt t="37148" x="5907088" y="4291013"/>
          <p14:tracePt t="37165" x="5926138" y="4291013"/>
          <p14:tracePt t="37178" x="5946775" y="4291013"/>
          <p14:tracePt t="37185" x="5965825" y="4291013"/>
          <p14:tracePt t="37202" x="5984875" y="4291013"/>
          <p14:tracePt t="37218" x="6003925" y="4291013"/>
          <p14:tracePt t="37234" x="6043613" y="4291013"/>
          <p14:tracePt t="37242" x="6062663" y="4291013"/>
          <p14:tracePt t="37258" x="6081713" y="4291013"/>
          <p14:tracePt t="37274" x="6102350" y="4291013"/>
          <p14:tracePt t="37290" x="6121400" y="4291013"/>
          <p14:tracePt t="37300" x="6140450" y="4291013"/>
          <p14:tracePt t="37315" x="6159500" y="4291013"/>
          <p14:tracePt t="37347" x="6199188" y="4291013"/>
          <p14:tracePt t="37363" x="6218238" y="4291013"/>
          <p14:tracePt t="37370" x="6237288" y="4291013"/>
          <p14:tracePt t="37385" x="6257925" y="4291013"/>
          <p14:tracePt t="37401" x="6276975" y="4291013"/>
          <p14:tracePt t="37426" x="6296025" y="4291013"/>
          <p14:tracePt t="37458" x="6315075" y="4291013"/>
          <p14:tracePt t="37547" x="6354763" y="4291013"/>
          <p14:tracePt t="37602" x="6373813" y="4291013"/>
          <p14:tracePt t="37626" x="6392863" y="4291013"/>
          <p14:tracePt t="37650" x="6392863" y="4271963"/>
          <p14:tracePt t="37666" x="6413500" y="4271963"/>
          <p14:tracePt t="37682" x="6413500" y="4232275"/>
          <p14:tracePt t="37689" x="6432550" y="4232275"/>
          <p14:tracePt t="37699" x="6451600" y="4232275"/>
          <p14:tracePt t="37717" x="6470650" y="4213225"/>
          <p14:tracePt t="37738" x="6489700" y="4213225"/>
          <p14:tracePt t="37746" x="6529388" y="4213225"/>
          <p14:tracePt t="37755" x="6529388" y="4194175"/>
          <p14:tracePt t="37763" x="6548438" y="4194175"/>
          <p14:tracePt t="37778" x="6567488" y="4194175"/>
          <p14:tracePt t="37794" x="6588125" y="4194175"/>
          <p14:tracePt t="37810" x="6607175" y="4194175"/>
          <p14:tracePt t="37818" x="6607175" y="4175125"/>
          <p14:tracePt t="37826" x="6626225" y="4175125"/>
          <p14:tracePt t="37834" x="6645275" y="4175125"/>
          <p14:tracePt t="37842" x="6645275" y="4156075"/>
          <p14:tracePt t="37850" x="6684963" y="4156075"/>
          <p14:tracePt t="37861" x="6704013" y="4156075"/>
          <p14:tracePt t="37868" x="6723063" y="4156075"/>
          <p14:tracePt t="37874" x="6743700" y="4156075"/>
          <p14:tracePt t="37881" x="6762750" y="4156075"/>
          <p14:tracePt t="37900" x="6781800" y="4156075"/>
          <p14:tracePt t="37905" x="6781800" y="4135438"/>
          <p14:tracePt t="37914" x="6800850" y="4135438"/>
          <p14:tracePt t="37921" x="6840538" y="4135438"/>
          <p14:tracePt t="37931" x="6859588" y="4135438"/>
          <p14:tracePt t="37938" x="6878638" y="4135438"/>
          <p14:tracePt t="37948" x="6899275" y="4135438"/>
          <p14:tracePt t="37953" x="6918325" y="4135438"/>
          <p14:tracePt t="37963" x="6918325" y="4116388"/>
          <p14:tracePt t="37969" x="6937375" y="4116388"/>
          <p14:tracePt t="37985" x="6956425" y="4116388"/>
          <p14:tracePt t="37994" x="6996113" y="4116388"/>
          <p14:tracePt t="38001" x="7015163" y="4116388"/>
          <p14:tracePt t="38014" x="7034213" y="4116388"/>
          <p14:tracePt t="38018" x="7053263" y="4116388"/>
          <p14:tracePt t="38026" x="7073900" y="4116388"/>
          <p14:tracePt t="38033" x="7092950" y="4097338"/>
          <p14:tracePt t="38042" x="7112000" y="4097338"/>
          <p14:tracePt t="38058" x="7131050" y="4097338"/>
          <p14:tracePt t="38066" x="7170738" y="4097338"/>
          <p14:tracePt t="38074" x="7189788" y="4097338"/>
          <p14:tracePt t="38082" x="7208838" y="4097338"/>
          <p14:tracePt t="38098" x="7229475" y="4097338"/>
          <p14:tracePt t="38115" x="7248525" y="4097338"/>
          <p14:tracePt t="38121" x="7267575" y="4097338"/>
          <p14:tracePt t="38139" x="7286625" y="4038600"/>
          <p14:tracePt t="38145" x="7345363" y="4038600"/>
          <p14:tracePt t="38153" x="7364413" y="4019550"/>
          <p14:tracePt t="38163" x="7385050" y="4019550"/>
          <p14:tracePt t="38169" x="7404100" y="4019550"/>
          <p14:tracePt t="38181" x="7423150" y="4000500"/>
          <p14:tracePt t="38186" x="7462838" y="4000500"/>
          <p14:tracePt t="38195" x="7481888" y="4000500"/>
          <p14:tracePt t="38201" x="7481888" y="3979863"/>
          <p14:tracePt t="38210" x="7500938" y="3979863"/>
          <p14:tracePt t="38227" x="7519988" y="3979863"/>
          <p14:tracePt t="38233" x="7539038" y="3979863"/>
          <p14:tracePt t="38290" x="7519988" y="3979863"/>
          <p14:tracePt t="38298" x="7500938" y="3979863"/>
          <p14:tracePt t="38305" x="7481888" y="4000500"/>
          <p14:tracePt t="38315" x="7404100" y="4057650"/>
          <p14:tracePt t="38322" x="7345363" y="4116388"/>
          <p14:tracePt t="38332" x="7208838" y="4175125"/>
          <p14:tracePt t="38338" x="7170738" y="4232275"/>
          <p14:tracePt t="38350" x="6956425" y="4291013"/>
          <p14:tracePt t="38353" x="6878638" y="4330700"/>
          <p14:tracePt t="38366" x="6665913" y="4427538"/>
          <p14:tracePt t="38370" x="6392863" y="4505325"/>
          <p14:tracePt t="38381" x="6296025" y="4524375"/>
          <p14:tracePt t="38385" x="6024563" y="4562475"/>
          <p14:tracePt t="38393" x="5907088" y="4602163"/>
          <p14:tracePt t="38401" x="5576888" y="4640263"/>
          <p14:tracePt t="38410" x="5461000" y="4660900"/>
          <p14:tracePt t="38417" x="5149850" y="4699000"/>
          <p14:tracePt t="38426" x="4779963" y="4738688"/>
          <p14:tracePt t="38434" x="4605338" y="4776788"/>
          <p14:tracePt t="38442" x="4294188" y="4854575"/>
          <p14:tracePt t="38452" x="4178300" y="4854575"/>
          <p14:tracePt t="38458" x="3886200" y="4892675"/>
          <p14:tracePt t="38467" x="3711575" y="4932363"/>
          <p14:tracePt t="38474" x="3459163" y="4970463"/>
          <p14:tracePt t="38482" x="3362325" y="4991100"/>
          <p14:tracePt t="38490" x="3167063" y="5029200"/>
          <p14:tracePt t="38500" x="3051175" y="5067300"/>
          <p14:tracePt t="38505" x="2992438" y="5067300"/>
          <p14:tracePt t="38516" x="2914650" y="5067300"/>
          <p14:tracePt t="38521" x="2855913" y="5067300"/>
          <p14:tracePt t="38533" x="2778125" y="5067300"/>
          <p14:tracePt t="38537" x="2759075" y="5067300"/>
          <p14:tracePt t="38549" x="2681288" y="5067300"/>
          <p14:tracePt t="38553" x="2643188" y="5067300"/>
          <p14:tracePt t="38564" x="2546350" y="5067300"/>
          <p14:tracePt t="38569" x="2506663" y="5067300"/>
          <p14:tracePt t="38581" x="2447925" y="5067300"/>
          <p14:tracePt t="38585" x="2370138" y="5067300"/>
          <p14:tracePt t="38594" x="2351088" y="5067300"/>
          <p14:tracePt t="38602" x="2332038" y="5067300"/>
          <p14:tracePt t="38610" x="2292350" y="5067300"/>
          <p14:tracePt t="38627" x="2273300" y="5067300"/>
          <p14:tracePt t="38642" x="2254250" y="5067300"/>
          <p14:tracePt t="38650" x="2235200" y="5067300"/>
          <p14:tracePt t="38666" x="2214563" y="5067300"/>
          <p14:tracePt t="38674" x="2195513" y="5067300"/>
          <p14:tracePt t="38685" x="2176463" y="5067300"/>
          <p14:tracePt t="38689" x="2176463" y="5029200"/>
          <p14:tracePt t="38698" x="2098675" y="5010150"/>
          <p14:tracePt t="38706" x="2079625" y="5010150"/>
          <p14:tracePt t="38716" x="2039938" y="5010150"/>
          <p14:tracePt t="38721" x="2020888" y="5010150"/>
          <p14:tracePt t="38732" x="1982788" y="4991100"/>
          <p14:tracePt t="38738" x="1962150" y="4991100"/>
          <p14:tracePt t="38747" x="1905000" y="4970463"/>
          <p14:tracePt t="38753" x="1884363" y="4970463"/>
          <p14:tracePt t="38765" x="1846263" y="4970463"/>
          <p14:tracePt t="38769" x="1827213" y="4932363"/>
          <p14:tracePt t="38781" x="1787525" y="4932363"/>
          <p14:tracePt t="38785" x="1768475" y="4932363"/>
          <p14:tracePt t="38794" x="1749425" y="4932363"/>
          <p14:tracePt t="38801" x="1749425" y="4913313"/>
          <p14:tracePt t="38833" x="1728788" y="4892675"/>
          <p14:tracePt t="38858" x="1728788" y="4873625"/>
          <p14:tracePt t="38867" x="1709738" y="4873625"/>
          <p14:tracePt t="38883" x="1709738" y="4854575"/>
          <p14:tracePt t="38905" x="1690688" y="4835525"/>
          <p14:tracePt t="38915" x="1690688" y="4814888"/>
          <p14:tracePt t="38938" x="1690688" y="4776788"/>
          <p14:tracePt t="38981" x="1690688" y="4757738"/>
          <p14:tracePt t="39034" x="1690688" y="4738688"/>
          <p14:tracePt t="39233" x="1709738" y="4738688"/>
          <p14:tracePt t="39242" x="1728788" y="4738688"/>
          <p14:tracePt t="39249" x="1749425" y="4718050"/>
          <p14:tracePt t="39258" x="1806575" y="4718050"/>
          <p14:tracePt t="39268" x="1846263" y="4699000"/>
          <p14:tracePt t="39274" x="1884363" y="4679950"/>
          <p14:tracePt t="39283" x="1924050" y="4679950"/>
          <p14:tracePt t="39290" x="1943100" y="4679950"/>
          <p14:tracePt t="39300" x="1962150" y="4640263"/>
          <p14:tracePt t="39305" x="1982788" y="4621213"/>
          <p14:tracePt t="39317" x="2039938" y="4621213"/>
          <p14:tracePt t="39321" x="2060575" y="4621213"/>
          <p14:tracePt t="39332" x="2079625" y="4621213"/>
          <p14:tracePt t="39337" x="2117725" y="4621213"/>
          <p14:tracePt t="39351" x="2157413" y="4621213"/>
          <p14:tracePt t="39353" x="2176463" y="4621213"/>
          <p14:tracePt t="39365" x="2195513" y="4621213"/>
          <p14:tracePt t="39370" x="2235200" y="4602163"/>
          <p14:tracePt t="39381" x="2273300" y="4602163"/>
          <p14:tracePt t="39385" x="2312988" y="4583113"/>
          <p14:tracePt t="39394" x="2370138" y="4583113"/>
          <p14:tracePt t="39401" x="2390775" y="4583113"/>
          <p14:tracePt t="39410" x="2409825" y="4583113"/>
          <p14:tracePt t="39594" x="2428875" y="4583113"/>
          <p14:tracePt t="39610" x="2428875" y="4602163"/>
          <p14:tracePt t="39620" x="2428875" y="4621213"/>
          <p14:tracePt t="39625" x="2428875" y="4640263"/>
          <p14:tracePt t="39634" x="2447925" y="4640263"/>
          <p14:tracePt t="39651" x="2447925" y="4660900"/>
          <p14:tracePt t="39674" x="2468563" y="4660900"/>
          <p14:tracePt t="39682" x="2468563" y="4699000"/>
          <p14:tracePt t="39698" x="2468563" y="4718050"/>
          <p14:tracePt t="39706" x="2487613" y="4718050"/>
          <p14:tracePt t="39717" x="2525713" y="4738688"/>
          <p14:tracePt t="39737" x="2546350" y="4757738"/>
          <p14:tracePt t="39754" x="2565400" y="4757738"/>
          <p14:tracePt t="39795" x="2584450" y="4757738"/>
          <p14:tracePt t="39826" x="2603500" y="4757738"/>
          <p14:tracePt t="39842" x="2624138" y="4757738"/>
          <p14:tracePt t="39930" x="2643188" y="4757738"/>
          <p14:tracePt t="39937" x="2643188" y="4776788"/>
          <p14:tracePt t="39964" x="2643188" y="4795838"/>
          <p14:tracePt t="39980" x="2681288" y="4814888"/>
          <p14:tracePt t="39986" x="2681288" y="4854575"/>
          <p14:tracePt t="39993" x="2681288" y="4873625"/>
          <p14:tracePt t="40002" x="2681288" y="4892675"/>
          <p14:tracePt t="40010" x="2681288" y="4913313"/>
          <p14:tracePt t="40017" x="2681288" y="4932363"/>
          <p14:tracePt t="40026" x="2681288" y="4951413"/>
          <p14:tracePt t="40034" x="2681288" y="4970463"/>
          <p14:tracePt t="40041" x="2681288" y="5010150"/>
          <p14:tracePt t="40049" x="2681288" y="5029200"/>
          <p14:tracePt t="40058" x="2681288" y="5048250"/>
          <p14:tracePt t="40066" x="2681288" y="5067300"/>
          <p14:tracePt t="40074" x="2681288" y="5087938"/>
          <p14:tracePt t="40084" x="2662238" y="5087938"/>
          <p14:tracePt t="40089" x="2662238" y="5106988"/>
          <p14:tracePt t="40098" x="2662238" y="5126038"/>
          <p14:tracePt t="40105" x="2643188" y="5126038"/>
          <p14:tracePt t="40115" x="2643188" y="5145088"/>
          <p14:tracePt t="40121" x="2624138" y="5145088"/>
          <p14:tracePt t="40131" x="2624138" y="5184775"/>
          <p14:tracePt t="40137" x="2603500" y="5184775"/>
          <p14:tracePt t="40148" x="2603500" y="5203825"/>
          <p14:tracePt t="40153" x="2584450" y="5222875"/>
          <p14:tracePt t="40164" x="2565400" y="5222875"/>
          <p14:tracePt t="40169" x="2546350" y="5243513"/>
          <p14:tracePt t="40178" x="2546350" y="5262563"/>
          <p14:tracePt t="40185" x="2506663" y="5262563"/>
          <p14:tracePt t="40194" x="2487613" y="5281613"/>
          <p14:tracePt t="40201" x="2468563" y="5281613"/>
          <p14:tracePt t="40210" x="2447925" y="5281613"/>
          <p14:tracePt t="40218" x="2447925" y="5300663"/>
          <p14:tracePt t="40225" x="2428875" y="5300663"/>
          <p14:tracePt t="40233" x="2370138" y="5300663"/>
          <p14:tracePt t="40242" x="2351088" y="5340350"/>
          <p14:tracePt t="40250" x="2332038" y="5340350"/>
          <p14:tracePt t="40258" x="2312988" y="5340350"/>
          <p14:tracePt t="40266" x="2292350" y="5340350"/>
          <p14:tracePt t="40274" x="2273300" y="5340350"/>
          <p14:tracePt t="40284" x="2254250" y="5340350"/>
          <p14:tracePt t="40289" x="2214563" y="5340350"/>
          <p14:tracePt t="40305" x="2195513" y="5340350"/>
          <p14:tracePt t="40315" x="2176463" y="5340350"/>
          <p14:tracePt t="40330" x="2157413" y="5340350"/>
          <p14:tracePt t="40337" x="2157413" y="5319713"/>
          <p14:tracePt t="40348" x="2138363" y="5319713"/>
          <p14:tracePt t="40353" x="2117725" y="5300663"/>
          <p14:tracePt t="40363" x="2098675" y="5300663"/>
          <p14:tracePt t="40369" x="2079625" y="5281613"/>
          <p14:tracePt t="40379" x="2020888" y="5281613"/>
          <p14:tracePt t="40385" x="2020888" y="5262563"/>
          <p14:tracePt t="40394" x="2001838" y="5262563"/>
          <p14:tracePt t="40402" x="1982788" y="5262563"/>
          <p14:tracePt t="40409" x="1962150" y="5243513"/>
          <p14:tracePt t="40417" x="1943100" y="5243513"/>
          <p14:tracePt t="40426" x="1905000" y="5243513"/>
          <p14:tracePt t="40434" x="1905000" y="5222875"/>
          <p14:tracePt t="40442" x="1884363" y="5222875"/>
          <p14:tracePt t="40458" x="1865313" y="5222875"/>
          <p14:tracePt t="40467" x="1865313" y="5203825"/>
          <p14:tracePt t="40473" x="1846263" y="5203825"/>
          <p14:tracePt t="40498" x="1827213" y="5203825"/>
          <p14:tracePt t="40514" x="1806575" y="5203825"/>
          <p14:tracePt t="40547" x="1787525" y="5165725"/>
          <p14:tracePt t="40578" x="1749425" y="5165725"/>
          <p14:tracePt t="40594" x="1728788" y="5165725"/>
          <p14:tracePt t="40618" x="1709738" y="5165725"/>
          <p14:tracePt t="40642" x="1690688" y="5145088"/>
          <p14:tracePt t="40657" x="1671638" y="5145088"/>
          <p14:tracePt t="40673" x="1651000" y="5126038"/>
          <p14:tracePt t="40681" x="1631950" y="5106988"/>
          <p14:tracePt t="40690" x="1593850" y="5087938"/>
          <p14:tracePt t="40700" x="1574800" y="5067300"/>
          <p14:tracePt t="40706" x="1554163" y="5067300"/>
          <p14:tracePt t="40716" x="1554163" y="5048250"/>
          <p14:tracePt t="40721" x="1535113" y="5048250"/>
          <p14:tracePt t="40938" x="1535113" y="5029200"/>
          <p14:tracePt t="40946" x="1554163" y="5029200"/>
          <p14:tracePt t="40954" x="1574800" y="5029200"/>
          <p14:tracePt t="40969" x="1612900" y="5029200"/>
          <p14:tracePt t="40980" x="1631950" y="5029200"/>
          <p14:tracePt t="40985" x="1651000" y="5029200"/>
          <p14:tracePt t="40994" x="1671638" y="5029200"/>
          <p14:tracePt t="41002" x="1690688" y="5029200"/>
          <p14:tracePt t="41009" x="1690688" y="4991100"/>
          <p14:tracePt t="41017" x="1709738" y="4991100"/>
          <p14:tracePt t="41026" x="1728788" y="4991100"/>
          <p14:tracePt t="41050" x="1768475" y="4991100"/>
          <p14:tracePt t="41058" x="1768475" y="4970463"/>
          <p14:tracePt t="41074" x="1787525" y="4970463"/>
          <p14:tracePt t="41083" x="1787525" y="4951413"/>
          <p14:tracePt t="41089" x="1806575" y="4951413"/>
          <p14:tracePt t="41115" x="1827213" y="4951413"/>
          <p14:tracePt t="41153" x="1846263" y="4951413"/>
          <p14:tracePt t="41170" x="1865313" y="4951413"/>
          <p14:tracePt t="41178" x="1884363" y="4932363"/>
          <p14:tracePt t="41185" x="1924050" y="4932363"/>
          <p14:tracePt t="41193" x="1943100" y="4932363"/>
          <p14:tracePt t="41202" x="1962150" y="4913313"/>
          <p14:tracePt t="41210" x="1982788" y="4913313"/>
          <p14:tracePt t="41218" x="2001838" y="4913313"/>
          <p14:tracePt t="41226" x="2020888" y="4913313"/>
          <p14:tracePt t="41233" x="2039938" y="4913313"/>
          <p14:tracePt t="41242" x="2060575" y="4913313"/>
          <p14:tracePt t="41251" x="2098675" y="4913313"/>
          <p14:tracePt t="41267" x="2117725" y="4913313"/>
          <p14:tracePt t="41274" x="2138363" y="4913313"/>
          <p14:tracePt t="41290" x="2157413" y="4913313"/>
          <p14:tracePt t="41298" x="2176463" y="4913313"/>
          <p14:tracePt t="41322" x="2195513" y="4913313"/>
          <p14:tracePt t="41338" x="2214563" y="4913313"/>
          <p14:tracePt t="41353" x="2254250" y="4913313"/>
          <p14:tracePt t="41365" x="2273300" y="4913313"/>
          <p14:tracePt t="41369" x="2292350" y="4913313"/>
          <p14:tracePt t="41380" x="2312988" y="4913313"/>
          <p14:tracePt t="41385" x="2370138" y="4913313"/>
          <p14:tracePt t="41394" x="2390775" y="4913313"/>
          <p14:tracePt t="41401" x="2409825" y="4932363"/>
          <p14:tracePt t="41410" x="2428875" y="4932363"/>
          <p14:tracePt t="41417" x="2468563" y="4951413"/>
          <p14:tracePt t="41426" x="2506663" y="4951413"/>
          <p14:tracePt t="41433" x="2546350" y="4951413"/>
          <p14:tracePt t="41442" x="2603500" y="4951413"/>
          <p14:tracePt t="41450" x="2624138" y="4991100"/>
          <p14:tracePt t="41458" x="2662238" y="4991100"/>
          <p14:tracePt t="41468" x="2720975" y="4991100"/>
          <p14:tracePt t="41473" x="2759075" y="5010150"/>
          <p14:tracePt t="41483" x="2798763" y="5029200"/>
          <p14:tracePt t="41489" x="2855913" y="5048250"/>
          <p14:tracePt t="41499" x="2895600" y="5087938"/>
          <p14:tracePt t="41505" x="2954338" y="5106988"/>
          <p14:tracePt t="41516" x="3051175" y="5126038"/>
          <p14:tracePt t="41521" x="3070225" y="5145088"/>
          <p14:tracePt t="41533" x="3128963" y="5184775"/>
          <p14:tracePt t="41537" x="3167063" y="5184775"/>
          <p14:tracePt t="41550" x="3225800" y="5203825"/>
          <p14:tracePt t="41553" x="3244850" y="5203825"/>
          <p14:tracePt t="41566" x="3322638" y="5222875"/>
          <p14:tracePt t="41569" x="3381375" y="5262563"/>
          <p14:tracePt t="41582" x="3400425" y="5262563"/>
          <p14:tracePt t="41585" x="3440113" y="5262563"/>
          <p14:tracePt t="41594" x="3459163" y="5262563"/>
          <p14:tracePt t="41602" x="3517900" y="5281613"/>
          <p14:tracePt t="41610" x="3556000" y="5281613"/>
          <p14:tracePt t="41617" x="3614738" y="5281613"/>
          <p14:tracePt t="41626" x="3633788" y="5281613"/>
          <p14:tracePt t="41634" x="3673475" y="5281613"/>
          <p14:tracePt t="41642" x="3730625" y="5281613"/>
          <p14:tracePt t="41651" x="3749675" y="5281613"/>
          <p14:tracePt t="41658" x="3808413" y="5281613"/>
          <p14:tracePt t="41667" x="3827463" y="5281613"/>
          <p14:tracePt t="41674" x="3867150" y="5281613"/>
          <p14:tracePt t="41685" x="3886200" y="5281613"/>
          <p14:tracePt t="41691" x="3944938" y="5281613"/>
          <p14:tracePt t="41698" x="3963988" y="5281613"/>
          <p14:tracePt t="41706" x="3983038" y="5281613"/>
          <p14:tracePt t="41715" x="4022725" y="5281613"/>
          <p14:tracePt t="41721" x="4060825" y="5281613"/>
          <p14:tracePt t="41730" x="4081463" y="5281613"/>
          <p14:tracePt t="41738" x="4100513" y="5262563"/>
          <p14:tracePt t="41747" x="4119563" y="5262563"/>
          <p14:tracePt t="41753" x="4138613" y="5262563"/>
          <p14:tracePt t="41765" x="4159250" y="5243513"/>
          <p14:tracePt t="41769" x="4159250" y="5203825"/>
          <p14:tracePt t="41781" x="4178300" y="5203825"/>
          <p14:tracePt t="41785" x="4178300" y="5184775"/>
          <p14:tracePt t="41793" x="4197350" y="5165725"/>
          <p14:tracePt t="41801" x="4237038" y="5145088"/>
          <p14:tracePt t="41810" x="4237038" y="5126038"/>
          <p14:tracePt t="41817" x="4237038" y="5106988"/>
          <p14:tracePt t="41826" x="4237038" y="5087938"/>
          <p14:tracePt t="41833" x="4237038" y="5048250"/>
          <p14:tracePt t="41842" x="4237038" y="5029200"/>
          <p14:tracePt t="41850" x="4237038" y="5010150"/>
          <p14:tracePt t="41858" x="4237038" y="4991100"/>
          <p14:tracePt t="41866" x="4237038" y="4970463"/>
          <p14:tracePt t="41874" x="4237038" y="4951413"/>
          <p14:tracePt t="41890" x="4237038" y="4932363"/>
          <p14:tracePt t="41898" x="4216400" y="4932363"/>
          <p14:tracePt t="41915" x="4216400" y="4913313"/>
          <p14:tracePt t="41921" x="4197350" y="4913313"/>
          <p14:tracePt t="42082" x="4178300" y="4913313"/>
          <p14:tracePt t="42122" x="4159250" y="4913313"/>
          <p14:tracePt t="42131" x="4159250" y="4932363"/>
          <p14:tracePt t="42170" x="4159250" y="4951413"/>
          <p14:tracePt t="42298" x="4178300" y="4951413"/>
          <p14:tracePt t="42314" x="4197350" y="4951413"/>
          <p14:tracePt t="42322" x="4237038" y="4951413"/>
          <p14:tracePt t="42332" x="4256088" y="4951413"/>
          <p14:tracePt t="42337" x="4275138" y="4951413"/>
          <p14:tracePt t="42348" x="4294188" y="4951413"/>
          <p14:tracePt t="42353" x="4333875" y="4951413"/>
          <p14:tracePt t="42365" x="4371975" y="4951413"/>
          <p14:tracePt t="42369" x="4411663" y="4951413"/>
          <p14:tracePt t="42380" x="4430713" y="4951413"/>
          <p14:tracePt t="42385" x="4449763" y="4951413"/>
          <p14:tracePt t="42394" x="4468813" y="4951413"/>
          <p14:tracePt t="42410" x="4508500" y="4951413"/>
          <p14:tracePt t="42417" x="4527550" y="4951413"/>
          <p14:tracePt t="42426" x="4546600" y="4951413"/>
          <p14:tracePt t="42434" x="4567238" y="4951413"/>
          <p14:tracePt t="42442" x="4586288" y="4951413"/>
          <p14:tracePt t="42450" x="4605338" y="4951413"/>
          <p14:tracePt t="42458" x="4624388" y="4951413"/>
          <p14:tracePt t="42466" x="4683125" y="4951413"/>
          <p14:tracePt t="42474" x="4702175" y="4951413"/>
          <p14:tracePt t="42482" x="4722813" y="4951413"/>
          <p14:tracePt t="42489" x="4741863" y="4951413"/>
          <p14:tracePt t="42505" x="4760913" y="4951413"/>
          <p14:tracePt t="42514" x="4800600" y="4951413"/>
          <p14:tracePt t="42521" x="4819650" y="4951413"/>
          <p14:tracePt t="42537" x="4838700" y="4951413"/>
          <p14:tracePt t="42548" x="4857750" y="4951413"/>
          <p14:tracePt t="42554" x="4876800" y="4951413"/>
          <p14:tracePt t="42564" x="4897438" y="4951413"/>
          <p14:tracePt t="42569" x="4897438" y="4932363"/>
          <p14:tracePt t="42579" x="4916488" y="4932363"/>
          <p14:tracePt t="42594" x="4954588" y="4932363"/>
          <p14:tracePt t="42617" x="4975225" y="4932363"/>
          <p14:tracePt t="42634" x="4994275" y="4932363"/>
          <p14:tracePt t="42649" x="4994275" y="4892675"/>
          <p14:tracePt t="42657" x="5013325" y="4892675"/>
          <p14:tracePt t="42666" x="5032375" y="4892675"/>
          <p14:tracePt t="42706" x="5053013" y="4892675"/>
          <p14:tracePt t="42747" x="5072063" y="4892675"/>
          <p14:tracePt t="42763" x="5091113" y="4892675"/>
          <p14:tracePt t="42834" x="5130800" y="4913313"/>
          <p14:tracePt t="42866" x="5149850" y="4932363"/>
          <p14:tracePt t="42890" x="5168900" y="4932363"/>
          <p14:tracePt t="42922" x="5187950" y="4951413"/>
          <p14:tracePt t="42954" x="5208588" y="4970463"/>
          <p14:tracePt t="42986" x="5227638" y="4991100"/>
          <p14:tracePt t="43035" x="5246688" y="4991100"/>
          <p14:tracePt t="43049" x="5246688" y="5010150"/>
          <p14:tracePt t="43057" x="5286375" y="5010150"/>
          <p14:tracePt t="43082" x="5305425" y="5010150"/>
          <p14:tracePt t="43098" x="5324475" y="5029200"/>
          <p14:tracePt t="43105" x="5343525" y="5029200"/>
          <p14:tracePt t="43122" x="5362575" y="5029200"/>
          <p14:tracePt t="43131" x="5383213" y="5048250"/>
          <p14:tracePt t="43138" x="5402263" y="5048250"/>
          <p14:tracePt t="43149" x="5440363" y="5048250"/>
          <p14:tracePt t="43166" x="5461000" y="5048250"/>
          <p14:tracePt t="43171" x="5480050" y="5048250"/>
          <p14:tracePt t="43178" x="5499100" y="5048250"/>
          <p14:tracePt t="43194" x="5518150" y="5048250"/>
          <p14:tracePt t="43201" x="5538788" y="5048250"/>
          <p14:tracePt t="43216" x="5557838" y="5048250"/>
          <p14:tracePt t="43225" x="5595938" y="5048250"/>
          <p14:tracePt t="43233" x="5616575" y="5048250"/>
          <p14:tracePt t="43250" x="5635625" y="5048250"/>
          <p14:tracePt t="43306" x="5576888" y="5048250"/>
          <p14:tracePt t="43314" x="5557838" y="5048250"/>
          <p14:tracePt t="43322" x="5538788" y="5048250"/>
          <p14:tracePt t="43331" x="5499100" y="5048250"/>
          <p14:tracePt t="43338" x="5383213" y="5048250"/>
          <p14:tracePt t="43347" x="5324475" y="5048250"/>
          <p14:tracePt t="43354" x="5305425" y="5048250"/>
          <p14:tracePt t="43365" x="5208588" y="5067300"/>
          <p14:tracePt t="43418" x="5168900" y="5067300"/>
          <p14:tracePt t="43426" x="5149850" y="5067300"/>
          <p14:tracePt t="43433" x="5130800" y="5067300"/>
          <p14:tracePt t="43441" x="5110163" y="5067300"/>
          <p14:tracePt t="43466" x="5110163" y="5029200"/>
          <p14:tracePt t="43474" x="5130800" y="5029200"/>
          <p14:tracePt t="43484" x="5149850" y="5029200"/>
          <p14:tracePt t="43489" x="5187950" y="5029200"/>
          <p14:tracePt t="43499" x="5246688" y="5010150"/>
          <p14:tracePt t="43505" x="5421313" y="4970463"/>
          <p14:tracePt t="43515" x="5461000" y="4970463"/>
          <p14:tracePt t="43522" x="5616575" y="4951413"/>
          <p14:tracePt t="43530" x="5713413" y="4951413"/>
          <p14:tracePt t="43538" x="5868988" y="4913313"/>
          <p14:tracePt t="43550" x="5926138" y="4892675"/>
          <p14:tracePt t="43553" x="5965825" y="4892675"/>
          <p14:tracePt t="43566" x="6024563" y="4892675"/>
          <p14:tracePt t="43570" x="6081713" y="4854575"/>
          <p14:tracePt t="43582" x="6121400" y="4854575"/>
          <p14:tracePt t="43585" x="6140450" y="4854575"/>
          <p14:tracePt t="43593" x="6199188" y="4854575"/>
          <p14:tracePt t="43602" x="6237288" y="4854575"/>
          <p14:tracePt t="43610" x="6257925" y="4854575"/>
          <p14:tracePt t="43617" x="6276975" y="4854575"/>
          <p14:tracePt t="43628" x="6335713" y="4854575"/>
          <p14:tracePt t="43634" x="6373813" y="4854575"/>
          <p14:tracePt t="43642" x="6413500" y="4854575"/>
          <p14:tracePt t="43651" x="6451600" y="4854575"/>
          <p14:tracePt t="43658" x="6470650" y="4854575"/>
          <p14:tracePt t="43666" x="6489700" y="4854575"/>
          <p14:tracePt t="43674" x="6510338" y="4854575"/>
          <p14:tracePt t="43689" x="6548438" y="4854575"/>
          <p14:tracePt t="43699" x="6567488" y="4854575"/>
          <p14:tracePt t="43705" x="6588125" y="4854575"/>
          <p14:tracePt t="43715" x="6607175" y="4854575"/>
          <p14:tracePt t="43721" x="6626225" y="4854575"/>
          <p14:tracePt t="43730" x="6645275" y="4854575"/>
          <p14:tracePt t="43737" x="6665913" y="4854575"/>
          <p14:tracePt t="43749" x="6704013" y="4854575"/>
          <p14:tracePt t="43753" x="6723063" y="4854575"/>
          <p14:tracePt t="43765" x="6743700" y="4854575"/>
          <p14:tracePt t="43780" x="6762750" y="4854575"/>
          <p14:tracePt t="43785" x="6781800" y="4854575"/>
          <p14:tracePt t="43794" x="6800850" y="4873625"/>
          <p14:tracePt t="43802" x="6821488" y="4873625"/>
          <p14:tracePt t="43811" x="6840538" y="4892675"/>
          <p14:tracePt t="43817" x="6878638" y="4892675"/>
          <p14:tracePt t="43826" x="6956425" y="4932363"/>
          <p14:tracePt t="43833" x="6975475" y="4932363"/>
          <p14:tracePt t="43842" x="7015163" y="4970463"/>
          <p14:tracePt t="43851" x="7073900" y="4991100"/>
          <p14:tracePt t="43858" x="7073900" y="5010150"/>
          <p14:tracePt t="43866" x="7151688" y="5029200"/>
          <p14:tracePt t="43886" x="7189788" y="5029200"/>
          <p14:tracePt t="43890" x="7208838" y="5067300"/>
          <p14:tracePt t="43899" x="7267575" y="5087938"/>
          <p14:tracePt t="43906" x="7307263" y="5087938"/>
          <p14:tracePt t="43917" x="7326313" y="5087938"/>
          <p14:tracePt t="43922" x="7385050" y="5087938"/>
          <p14:tracePt t="43931" x="7404100" y="5087938"/>
          <p14:tracePt t="43938" x="7423150" y="5087938"/>
          <p14:tracePt t="43948" x="7442200" y="5087938"/>
          <p14:tracePt t="43953" x="7500938" y="5087938"/>
          <p14:tracePt t="43965" x="7539038" y="5087938"/>
          <p14:tracePt t="43969" x="7559675" y="5087938"/>
          <p14:tracePt t="43980" x="7616825" y="5087938"/>
          <p14:tracePt t="43986" x="7637463" y="5087938"/>
          <p14:tracePt t="43994" x="7656513" y="5087938"/>
          <p14:tracePt t="44001" x="7715250" y="5087938"/>
          <p14:tracePt t="44010" x="7734300" y="5087938"/>
          <p14:tracePt t="44017" x="7753350" y="5087938"/>
          <p14:tracePt t="44026" x="7772400" y="5087938"/>
          <p14:tracePt t="44033" x="7793038" y="5087938"/>
          <p14:tracePt t="44042" x="7812088" y="5087938"/>
          <p14:tracePt t="44050" x="7831138" y="5087938"/>
          <p14:tracePt t="44059" x="7850188" y="5087938"/>
          <p14:tracePt t="44067" x="7889875" y="5087938"/>
          <p14:tracePt t="44075" x="7908925" y="5087938"/>
          <p14:tracePt t="44085" x="7927975" y="5087938"/>
          <p14:tracePt t="44090" x="7948613" y="5087938"/>
          <p14:tracePt t="44099" x="7967663" y="5087938"/>
          <p14:tracePt t="44105" x="8024813" y="5087938"/>
          <p14:tracePt t="44121" x="8045450" y="5087938"/>
          <p14:tracePt t="44131" x="8064500" y="5087938"/>
          <p14:tracePt t="44137" x="8083550" y="5087938"/>
          <p14:tracePt t="44148" x="8102600" y="5067300"/>
          <p14:tracePt t="44153" x="8102600" y="5029200"/>
          <p14:tracePt t="44164" x="8161338" y="5029200"/>
          <p14:tracePt t="44169" x="8180388" y="5029200"/>
          <p14:tracePt t="44181" x="8201025" y="5010150"/>
          <p14:tracePt t="44185" x="8220075" y="5010150"/>
          <p14:tracePt t="44194" x="8220075" y="4991100"/>
          <p14:tracePt t="44322" x="8220075" y="4970463"/>
          <p14:tracePt t="44387" x="8201025" y="4970463"/>
          <p14:tracePt t="44395" x="8201025" y="4951413"/>
          <p14:tracePt t="44442" x="8180388" y="4951413"/>
          <p14:tracePt t="44498" x="8142288" y="4951413"/>
          <p14:tracePt t="44522" x="8123238" y="4951413"/>
          <p14:tracePt t="44594" x="8102600" y="4951413"/>
          <p14:tracePt t="45002" x="8123238" y="4951413"/>
          <p14:tracePt t="45082" x="8161338" y="4951413"/>
          <p14:tracePt t="45114" x="8180388" y="4951413"/>
          <p14:tracePt t="45148" x="8201025" y="4951413"/>
          <p14:tracePt t="45170" x="8220075" y="4932363"/>
          <p14:tracePt t="45194" x="8239125" y="4932363"/>
          <p14:tracePt t="45203" x="8258175" y="4932363"/>
          <p14:tracePt t="45210" x="8258175" y="4913313"/>
          <p14:tracePt t="45218" x="8278813" y="4913313"/>
          <p14:tracePt t="45242" x="8316913" y="4913313"/>
          <p14:tracePt t="45258" x="8335963" y="4913313"/>
          <p14:tracePt t="45266" x="8356600" y="4913313"/>
          <p14:tracePt t="45275" x="8356600" y="4873625"/>
          <p14:tracePt t="45284" x="8375650" y="4873625"/>
          <p14:tracePt t="45315" x="8375650" y="4854575"/>
          <p14:tracePt t="45331" x="8394700" y="4854575"/>
          <p14:tracePt t="45395" x="8394700" y="4835525"/>
          <p14:tracePt t="45434" x="8413750" y="4835525"/>
          <p14:tracePt t="45554" x="8413750" y="4854575"/>
          <p14:tracePt t="45564" x="8394700" y="4854575"/>
          <p14:tracePt t="45570" x="8375650" y="4913313"/>
          <p14:tracePt t="45578" x="8356600" y="4913313"/>
          <p14:tracePt t="45585" x="8297863" y="4970463"/>
          <p14:tracePt t="45594" x="8278813" y="4991100"/>
          <p14:tracePt t="45601" x="8201025" y="5029200"/>
          <p14:tracePt t="45609" x="8142288" y="5029200"/>
          <p14:tracePt t="45617" x="8024813" y="5087938"/>
          <p14:tracePt t="45626" x="7850188" y="5126038"/>
          <p14:tracePt t="45634" x="7812088" y="5165725"/>
          <p14:tracePt t="45642" x="7597775" y="5184775"/>
          <p14:tracePt t="45650" x="7519988" y="5184775"/>
          <p14:tracePt t="45659" x="7267575" y="5222875"/>
          <p14:tracePt t="45667" x="7189788" y="5222875"/>
          <p14:tracePt t="45673" x="6996113" y="5262563"/>
          <p14:tracePt t="45682" x="6878638" y="5262563"/>
          <p14:tracePt t="45690" x="6588125" y="5262563"/>
          <p14:tracePt t="45699" x="6237288" y="5262563"/>
          <p14:tracePt t="45705" x="6121400" y="5262563"/>
          <p14:tracePt t="45715" x="5829300" y="5262563"/>
          <p14:tracePt t="45721" x="5673725" y="5262563"/>
          <p14:tracePt t="45731" x="5421313" y="5262563"/>
          <p14:tracePt t="45737" x="5305425" y="5262563"/>
          <p14:tracePt t="45747" x="5110163" y="5262563"/>
          <p14:tracePt t="45753" x="4994275" y="5262563"/>
          <p14:tracePt t="45765" x="4741863" y="5262563"/>
          <p14:tracePt t="45769" x="4527550" y="5262563"/>
          <p14:tracePt t="45777" x="4449763" y="5262563"/>
          <p14:tracePt t="45785" x="4216400" y="5262563"/>
          <p14:tracePt t="45794" x="4159250" y="5262563"/>
          <p14:tracePt t="45801" x="3963988" y="5262563"/>
          <p14:tracePt t="45810" x="3886200" y="5262563"/>
          <p14:tracePt t="45818" x="3692525" y="5262563"/>
          <p14:tracePt t="45826" x="3536950" y="5262563"/>
          <p14:tracePt t="45833" x="3440113" y="5262563"/>
          <p14:tracePt t="45842" x="3284538" y="5262563"/>
          <p14:tracePt t="45851" x="3244850" y="5262563"/>
          <p14:tracePt t="45858" x="3148013" y="5262563"/>
          <p14:tracePt t="45866" x="3109913" y="5262563"/>
          <p14:tracePt t="45874" x="3032125" y="5262563"/>
          <p14:tracePt t="45885" x="2992438" y="5262563"/>
          <p14:tracePt t="45889" x="2954338" y="5262563"/>
          <p14:tracePt t="45899" x="2876550" y="5262563"/>
          <p14:tracePt t="45906" x="2855913" y="5262563"/>
          <p14:tracePt t="45915" x="2778125" y="5262563"/>
          <p14:tracePt t="45922" x="2759075" y="5262563"/>
          <p14:tracePt t="45931" x="2681288" y="5262563"/>
          <p14:tracePt t="45938" x="2662238" y="5262563"/>
          <p14:tracePt t="45947" x="2584450" y="5262563"/>
          <p14:tracePt t="45954" x="2506663" y="5262563"/>
          <p14:tracePt t="45965" x="2468563" y="5262563"/>
          <p14:tracePt t="45969" x="2428875" y="5262563"/>
          <p14:tracePt t="45981" x="2409825" y="5262563"/>
          <p14:tracePt t="45985" x="2390775" y="5281613"/>
          <p14:tracePt t="45994" x="2370138" y="5281613"/>
          <p14:tracePt t="46001" x="2332038" y="5281613"/>
          <p14:tracePt t="46010" x="2312988" y="5281613"/>
          <p14:tracePt t="46122" x="2312988" y="5300663"/>
          <p14:tracePt t="46131" x="2351088" y="5300663"/>
          <p14:tracePt t="46137" x="2409825" y="5300663"/>
          <p14:tracePt t="46148" x="2447925" y="5300663"/>
          <p14:tracePt t="46153" x="2506663" y="5300663"/>
          <p14:tracePt t="46165" x="2565400" y="5300663"/>
          <p14:tracePt t="46169" x="2643188" y="5300663"/>
          <p14:tracePt t="46178" x="2662238" y="5300663"/>
          <p14:tracePt t="46186" x="2740025" y="5300663"/>
          <p14:tracePt t="46194" x="2759075" y="5300663"/>
          <p14:tracePt t="46202" x="2876550" y="5300663"/>
          <p14:tracePt t="46210" x="2914650" y="5300663"/>
          <p14:tracePt t="46219" x="2973388" y="5300663"/>
          <p14:tracePt t="46226" x="3051175" y="5300663"/>
          <p14:tracePt t="46234" x="3070225" y="5300663"/>
          <p14:tracePt t="46242" x="3128963" y="5300663"/>
          <p14:tracePt t="46251" x="3148013" y="5300663"/>
          <p14:tracePt t="46258" x="3167063" y="5300663"/>
          <p14:tracePt t="46266" x="3187700" y="5300663"/>
          <p14:tracePt t="46274" x="3206750" y="5300663"/>
          <p14:tracePt t="46290" x="3225800" y="5300663"/>
          <p14:tracePt t="46321" x="3244850" y="5300663"/>
          <p14:tracePt t="46506" x="3244850" y="5319713"/>
          <p14:tracePt t="46537" x="3244850" y="5340350"/>
          <p14:tracePt t="46564" x="3244850" y="5359400"/>
          <p14:tracePt t="46594" x="3244850" y="5397500"/>
          <p14:tracePt t="46602" x="3284538" y="5418138"/>
          <p14:tracePt t="46626" x="3303588" y="5437188"/>
          <p14:tracePt t="46650" x="3322638" y="5437188"/>
          <p14:tracePt t="46666" x="3341688" y="5456238"/>
          <p14:tracePt t="46674" x="3362325" y="5456238"/>
          <p14:tracePt t="46697" x="3381375" y="5475288"/>
          <p14:tracePt t="46738" x="3400425" y="5475288"/>
          <p14:tracePt t="46963" x="3440113" y="5475288"/>
          <p14:tracePt t="47148" x="3459163" y="5475288"/>
          <p14:tracePt t="47203" x="3478213" y="5475288"/>
          <p14:tracePt t="47226" x="3478213" y="5495925"/>
          <p14:tracePt t="47250" x="3497263" y="5495925"/>
          <p14:tracePt t="47658" x="3517900" y="5495925"/>
          <p14:tracePt t="47674" x="3536950" y="5495925"/>
          <p14:tracePt t="47690" x="3556000" y="5495925"/>
          <p14:tracePt t="47698" x="3575050" y="5495925"/>
          <p14:tracePt t="47706" x="3652838" y="5495925"/>
          <p14:tracePt t="47715" x="3711575" y="5495925"/>
          <p14:tracePt t="47723" x="3867150" y="5456238"/>
          <p14:tracePt t="47732" x="3925888" y="5437188"/>
          <p14:tracePt t="47738" x="4081463" y="5437188"/>
          <p14:tracePt t="47748" x="4159250" y="5418138"/>
          <p14:tracePt t="47753" x="4216400" y="5418138"/>
          <p14:tracePt t="47765" x="4294188" y="5378450"/>
          <p14:tracePt t="47770" x="4313238" y="5378450"/>
          <p14:tracePt t="47779" x="4352925" y="5378450"/>
          <p14:tracePt t="47785" x="4371975" y="5378450"/>
          <p14:tracePt t="47798" x="4391025" y="5378450"/>
          <p14:tracePt t="47801" x="4411663" y="5378450"/>
          <p14:tracePt t="47809" x="4430713" y="5378450"/>
          <p14:tracePt t="47819" x="4449763" y="5378450"/>
          <p14:tracePt t="47826" x="4468813" y="5378450"/>
          <p14:tracePt t="47833" x="4527550" y="5378450"/>
          <p14:tracePt t="47842" x="4546600" y="5378450"/>
          <p14:tracePt t="47850" x="4567238" y="5378450"/>
          <p14:tracePt t="47858" x="4586288" y="5378450"/>
          <p14:tracePt t="47866" x="4605338" y="5378450"/>
          <p14:tracePt t="47890" x="4624388" y="5378450"/>
          <p14:tracePt t="47905" x="4664075" y="5378450"/>
          <p14:tracePt t="47915" x="4683125" y="5378450"/>
          <p14:tracePt t="47930" x="4702175" y="5378450"/>
          <p14:tracePt t="47937" x="4722813" y="5378450"/>
          <p14:tracePt t="47948" x="4741863" y="5378450"/>
          <p14:tracePt t="47970" x="4760913" y="5378450"/>
          <p14:tracePt t="48058" x="4779963" y="5378450"/>
          <p14:tracePt t="48074" x="4819650" y="5378450"/>
          <p14:tracePt t="48083" x="4838700" y="5378450"/>
          <p14:tracePt t="48089" x="4857750" y="5378450"/>
          <p14:tracePt t="48106" x="4876800" y="5378450"/>
          <p14:tracePt t="48115" x="4897438" y="5378450"/>
          <p14:tracePt t="48132" x="4916488" y="5378450"/>
          <p14:tracePt t="48138" x="4935538" y="5378450"/>
          <p14:tracePt t="48148" x="4975225" y="5378450"/>
          <p14:tracePt t="48163" x="4994275" y="5378450"/>
          <p14:tracePt t="48169" x="5013325" y="5378450"/>
          <p14:tracePt t="48185" x="5032375" y="5397500"/>
          <p14:tracePt t="48194" x="5053013" y="5397500"/>
          <p14:tracePt t="48201" x="5072063" y="5397500"/>
          <p14:tracePt t="48209" x="5091113" y="5397500"/>
          <p14:tracePt t="48217" x="5149850" y="5397500"/>
          <p14:tracePt t="48226" x="5168900" y="5397500"/>
          <p14:tracePt t="48233" x="5187950" y="5397500"/>
          <p14:tracePt t="48241" x="5208588" y="5397500"/>
          <p14:tracePt t="48250" x="5227638" y="5397500"/>
          <p14:tracePt t="48258" x="5286375" y="5397500"/>
          <p14:tracePt t="48266" x="5305425" y="5397500"/>
          <p14:tracePt t="48275" x="5324475" y="5397500"/>
          <p14:tracePt t="48282" x="5343525" y="5397500"/>
          <p14:tracePt t="48289" x="5362575" y="5397500"/>
          <p14:tracePt t="48298" x="5383213" y="5397500"/>
          <p14:tracePt t="48306" x="5421313" y="5397500"/>
          <p14:tracePt t="48315" x="5440363" y="5397500"/>
          <p14:tracePt t="48331" x="5461000" y="5397500"/>
          <p14:tracePt t="48338" x="5480050" y="5397500"/>
          <p14:tracePt t="48349" x="5499100" y="5397500"/>
          <p14:tracePt t="48353" x="5518150" y="5397500"/>
          <p14:tracePt t="48363" x="5538788" y="5397500"/>
          <p14:tracePt t="48369" x="5576888" y="5397500"/>
          <p14:tracePt t="48379" x="5595938" y="5397500"/>
          <p14:tracePt t="48385" x="5616575" y="5397500"/>
          <p14:tracePt t="48394" x="5635625" y="5397500"/>
          <p14:tracePt t="48401" x="5654675" y="5397500"/>
          <p14:tracePt t="48410" x="5673725" y="5397500"/>
          <p14:tracePt t="48418" x="5694363" y="5397500"/>
          <p14:tracePt t="48426" x="5713413" y="5397500"/>
          <p14:tracePt t="48433" x="5751513" y="5397500"/>
          <p14:tracePt t="48450" x="5772150" y="5397500"/>
          <p14:tracePt t="48466" x="5791200" y="5397500"/>
          <p14:tracePt t="48483" x="5810250" y="5397500"/>
          <p14:tracePt t="48498" x="5829300" y="5397500"/>
          <p14:tracePt t="48505" x="5849938" y="5397500"/>
          <p14:tracePt t="48515" x="5868988" y="5397500"/>
          <p14:tracePt t="48531" x="5907088" y="5397500"/>
          <p14:tracePt t="48538" x="5926138" y="5397500"/>
          <p14:tracePt t="48564" x="5946775" y="5397500"/>
          <p14:tracePt t="48585" x="5965825" y="5397500"/>
          <p14:tracePt t="48593" x="5984875" y="5397500"/>
          <p14:tracePt t="48617" x="6003925" y="5397500"/>
          <p14:tracePt t="48682" x="6024563" y="5397500"/>
          <p14:tracePt t="48818" x="6024563" y="5378450"/>
          <p14:tracePt t="48827" x="6062663" y="5378450"/>
          <p14:tracePt t="48970" x="6043613" y="5378450"/>
          <p14:tracePt t="48978" x="6024563" y="5378450"/>
          <p14:tracePt t="48995" x="6003925" y="5378450"/>
          <p14:tracePt t="49002" x="5984875" y="5378450"/>
          <p14:tracePt t="49010" x="5984875" y="5397500"/>
          <p14:tracePt t="49026" x="5965825" y="5397500"/>
          <p14:tracePt t="49042" x="5946775" y="5397500"/>
          <p14:tracePt t="49066" x="5946775" y="5418138"/>
          <p14:tracePt t="49090" x="5926138" y="5418138"/>
          <p14:tracePt t="49106" x="5888038" y="5418138"/>
          <p14:tracePt t="49242" x="5888038" y="5456238"/>
          <p14:tracePt t="49250" x="5868988" y="5456238"/>
          <p14:tracePt t="49258" x="5849938" y="5456238"/>
          <p14:tracePt t="49266" x="5829300" y="5456238"/>
          <p14:tracePt t="49273" x="5829300" y="5475288"/>
          <p14:tracePt t="49283" x="5810250" y="5475288"/>
          <p14:tracePt t="49290" x="5791200" y="5475288"/>
          <p14:tracePt t="49299" x="5732463" y="5475288"/>
          <p14:tracePt t="49306" x="5713413" y="5475288"/>
          <p14:tracePt t="49314" x="5694363" y="5495925"/>
          <p14:tracePt t="49322" x="5673725" y="5495925"/>
          <p14:tracePt t="49332" x="5595938" y="5495925"/>
          <p14:tracePt t="49338" x="5557838" y="5495925"/>
          <p14:tracePt t="49347" x="5421313" y="5514975"/>
          <p14:tracePt t="49353" x="5343525" y="5553075"/>
          <p14:tracePt t="49365" x="5286375" y="5553075"/>
          <p14:tracePt t="49369" x="5168900" y="5572125"/>
          <p14:tracePt t="49378" x="5091113" y="5572125"/>
          <p14:tracePt t="49385" x="5013325" y="5611813"/>
          <p14:tracePt t="49394" x="4916488" y="5611813"/>
          <p14:tracePt t="49403" x="4838700" y="5630863"/>
          <p14:tracePt t="49409" x="4722813" y="5630863"/>
          <p14:tracePt t="49418" x="4702175" y="5630863"/>
          <p14:tracePt t="49426" x="4586288" y="5670550"/>
          <p14:tracePt t="49434" x="4567238" y="5670550"/>
          <p14:tracePt t="49442" x="4527550" y="5670550"/>
          <p14:tracePt t="49451" x="4468813" y="5670550"/>
          <p14:tracePt t="49458" x="4391025" y="5670550"/>
          <p14:tracePt t="49468" x="4371975" y="5670550"/>
          <p14:tracePt t="49474" x="4294188" y="5670550"/>
          <p14:tracePt t="49484" x="4216400" y="5670550"/>
          <p14:tracePt t="49490" x="4197350" y="5670550"/>
          <p14:tracePt t="49500" x="4119563" y="5670550"/>
          <p14:tracePt t="49506" x="4100513" y="5670550"/>
          <p14:tracePt t="49515" x="4041775" y="5670550"/>
          <p14:tracePt t="49522" x="4022725" y="5670550"/>
          <p14:tracePt t="49531" x="4003675" y="5670550"/>
          <p14:tracePt t="49538" x="3983038" y="5689600"/>
          <p14:tracePt t="49548" x="3963988" y="5689600"/>
          <p14:tracePt t="49553" x="3944938" y="5689600"/>
          <p14:tracePt t="49563" x="3905250" y="5708650"/>
          <p14:tracePt t="49569" x="3867150" y="5708650"/>
          <p14:tracePt t="49578" x="3827463" y="5708650"/>
          <p14:tracePt t="49586" x="3730625" y="5727700"/>
          <p14:tracePt t="49594" x="3711575" y="5727700"/>
          <p14:tracePt t="49602" x="3633788" y="5727700"/>
          <p14:tracePt t="49610" x="3556000" y="5767388"/>
          <p14:tracePt t="49618" x="3536950" y="5767388"/>
          <p14:tracePt t="49626" x="3478213" y="5767388"/>
          <p14:tracePt t="49637" x="3459163" y="5767388"/>
          <p14:tracePt t="49642" x="3440113" y="5786438"/>
          <p14:tracePt t="49651" x="3419475" y="5786438"/>
          <p14:tracePt t="49658" x="3400425" y="5786438"/>
          <p14:tracePt t="49669" x="3381375" y="5786438"/>
          <p14:tracePt t="49674" x="3341688" y="5786438"/>
          <p14:tracePt t="49684" x="3322638" y="5805488"/>
          <p14:tracePt t="49690" x="3303588" y="5805488"/>
          <p14:tracePt t="49706" x="3284538" y="5805488"/>
          <p14:tracePt t="49722" x="3263900" y="5805488"/>
          <p14:tracePt t="49732" x="3244850" y="5805488"/>
          <p14:tracePt t="49747" x="3225800" y="5805488"/>
          <p14:tracePt t="49765" x="3225800" y="5824538"/>
          <p14:tracePt t="49769" x="3187700" y="5824538"/>
          <p14:tracePt t="49780" x="3167063" y="5824538"/>
          <p14:tracePt t="49794" x="3148013" y="5824538"/>
          <p14:tracePt t="49818" x="3128963" y="5824538"/>
          <p14:tracePt t="49826" x="3109913" y="5824538"/>
          <p14:tracePt t="49835" x="3089275" y="5824538"/>
          <p14:tracePt t="49850" x="3070225" y="5824538"/>
          <p14:tracePt t="49867" x="3032125" y="5824538"/>
          <p14:tracePt t="49874" x="3032125" y="5845175"/>
          <p14:tracePt t="49883" x="2992438" y="5845175"/>
          <p14:tracePt t="49890" x="2973388" y="5845175"/>
          <p14:tracePt t="49899" x="2954338" y="5845175"/>
          <p14:tracePt t="49905" x="2933700" y="5845175"/>
          <p14:tracePt t="49915" x="2895600" y="5845175"/>
          <p14:tracePt t="49922" x="2876550" y="5845175"/>
          <p14:tracePt t="49939" x="2855913" y="5845175"/>
          <p14:tracePt t="49948" x="2836863" y="5845175"/>
          <p14:tracePt t="49963" x="2817813" y="5845175"/>
          <p14:tracePt t="49970" x="2798763" y="5845175"/>
          <p14:tracePt t="49985" x="2778125" y="5845175"/>
          <p14:tracePt t="50010" x="2759075" y="5845175"/>
          <p14:tracePt t="50148" x="2759075" y="5824538"/>
          <p14:tracePt t="50402" x="2778125" y="5824538"/>
          <p14:tracePt t="50418" x="2798763" y="5824538"/>
          <p14:tracePt t="50425" x="2817813" y="5824538"/>
          <p14:tracePt t="50441" x="2836863" y="5824538"/>
          <p14:tracePt t="50458" x="2855913" y="5824538"/>
          <p14:tracePt t="50490" x="2876550" y="5824538"/>
          <p14:tracePt t="50562" x="2914650" y="5824538"/>
          <p14:tracePt t="50586" x="2933700" y="5824538"/>
          <p14:tracePt t="50706" x="2933700" y="5845175"/>
          <p14:tracePt t="50747" x="2933700" y="5883275"/>
          <p14:tracePt t="50778" x="2933700" y="5902325"/>
          <p14:tracePt t="50810" x="2933700" y="5922963"/>
          <p14:tracePt t="50818" x="2895600" y="5922963"/>
          <p14:tracePt t="50834" x="2895600" y="5942013"/>
          <p14:tracePt t="50842" x="2876550" y="5961063"/>
          <p14:tracePt t="50858" x="2876550" y="5980113"/>
          <p14:tracePt t="50866" x="2855913" y="5980113"/>
          <p14:tracePt t="50906" x="2855913" y="6000750"/>
          <p14:tracePt t="50922" x="2836863" y="6000750"/>
          <p14:tracePt t="50931" x="2836863" y="6038850"/>
          <p14:tracePt t="50948" x="2817813" y="6057900"/>
          <p14:tracePt t="50961" x="2798763" y="6078538"/>
          <p14:tracePt t="50986" x="2778125" y="6097588"/>
          <p14:tracePt t="51001" x="2759075" y="6116638"/>
          <p14:tracePt t="51033" x="2720975" y="6135688"/>
          <p14:tracePt t="51042" x="2700338" y="6154738"/>
          <p14:tracePt t="51058" x="2681288" y="6154738"/>
          <p14:tracePt t="51066" x="2662238" y="6194425"/>
          <p14:tracePt t="51073" x="2643188" y="6213475"/>
          <p14:tracePt t="51083" x="2624138" y="6213475"/>
          <p14:tracePt t="51089" x="2624138" y="6232525"/>
          <p14:tracePt t="51100" x="2603500" y="6232525"/>
          <p14:tracePt t="51105" x="2546350" y="6253163"/>
          <p14:tracePt t="51116" x="2525713" y="6272213"/>
          <p14:tracePt t="51121" x="2506663" y="6291263"/>
          <p14:tracePt t="51132" x="2487613" y="6291263"/>
          <p14:tracePt t="51137" x="2487613" y="6310313"/>
          <p14:tracePt t="51150" x="2447925" y="6310313"/>
          <p14:tracePt t="51154" x="2447925" y="6350000"/>
          <p14:tracePt t="51164" x="2428875" y="6350000"/>
          <p14:tracePt t="51178" x="2428875" y="6369050"/>
          <p14:tracePt t="51185" x="2409825" y="6369050"/>
          <p14:tracePt t="51218" x="2390775" y="6369050"/>
          <p14:tracePt t="51241" x="2370138" y="6369050"/>
          <p14:tracePt t="51250" x="2370138" y="6388100"/>
          <p14:tracePt t="51306" x="2351088" y="6388100"/>
          <p14:tracePt t="51348" x="2332038" y="6407150"/>
          <p14:tracePt t="51386" x="2312988" y="6407150"/>
          <p14:tracePt t="51426" x="2273300" y="6427788"/>
          <p14:tracePt t="51442" x="2254250" y="6427788"/>
          <p14:tracePt t="51474" x="2235200" y="6427788"/>
          <p14:tracePt t="51514" x="2214563" y="6427788"/>
          <p14:tracePt t="51548" x="2195513" y="6427788"/>
          <p14:tracePt t="51602" x="2176463" y="6427788"/>
          <p14:tracePt t="51618" x="2157413" y="6427788"/>
          <p14:tracePt t="51626" x="2117725" y="6427788"/>
          <p14:tracePt t="51633" x="2098675" y="6427788"/>
          <p14:tracePt t="51642" x="2079625" y="6427788"/>
          <p14:tracePt t="51658" x="2060575" y="6427788"/>
          <p14:tracePt t="51668" x="2039938" y="6427788"/>
          <p14:tracePt t="51674" x="2020888" y="6427788"/>
          <p14:tracePt t="51682" x="2001838" y="6427788"/>
          <p14:tracePt t="51690" x="1962150" y="6427788"/>
          <p14:tracePt t="51706" x="1943100" y="6427788"/>
          <p14:tracePt t="51732" x="1924050" y="6427788"/>
          <p14:tracePt t="51771" x="1905000" y="6427788"/>
          <p14:tracePt t="52370" x="1905000" y="6407150"/>
          <p14:tracePt t="52410" x="1924050" y="6407150"/>
          <p14:tracePt t="52426" x="1943100" y="6407150"/>
          <p14:tracePt t="52434" x="1982788" y="6388100"/>
          <p14:tracePt t="52442" x="2001838" y="6388100"/>
          <p14:tracePt t="52450" x="2020888" y="6388100"/>
          <p14:tracePt t="52458" x="2098675" y="6388100"/>
          <p14:tracePt t="52467" x="2138363" y="6388100"/>
          <p14:tracePt t="52474" x="2254250" y="6350000"/>
          <p14:tracePt t="52482" x="2312988" y="6350000"/>
          <p14:tracePt t="52490" x="2468563" y="6350000"/>
          <p14:tracePt t="52499" x="2624138" y="6350000"/>
          <p14:tracePt t="52506" x="2681288" y="6350000"/>
          <p14:tracePt t="52515" x="2759075" y="6350000"/>
          <p14:tracePt t="52522" x="2778125" y="6350000"/>
          <p14:tracePt t="52533" x="2836863" y="6350000"/>
          <p14:tracePt t="52538" x="2855913" y="6350000"/>
          <p14:tracePt t="52548" x="2876550" y="6350000"/>
          <p14:tracePt t="52578" x="2895600" y="6350000"/>
          <p14:tracePt t="52690" x="2914650" y="6350000"/>
          <p14:tracePt t="52714" x="2933700" y="6350000"/>
          <p14:tracePt t="52722" x="2954338" y="6350000"/>
          <p14:tracePt t="52732" x="2992438" y="6350000"/>
          <p14:tracePt t="52738" x="3011488" y="6350000"/>
          <p14:tracePt t="52748" x="3032125" y="6350000"/>
          <p14:tracePt t="52753" x="3051175" y="6350000"/>
          <p14:tracePt t="52765" x="3070225" y="6350000"/>
          <p14:tracePt t="52769" x="3109913" y="6350000"/>
          <p14:tracePt t="52778" x="3148013" y="6350000"/>
          <p14:tracePt t="52785" x="3187700" y="6350000"/>
          <p14:tracePt t="52793" x="3244850" y="6350000"/>
          <p14:tracePt t="52801" x="3322638" y="6350000"/>
          <p14:tracePt t="52809" x="3400425" y="6350000"/>
          <p14:tracePt t="52817" x="3419475" y="6350000"/>
          <p14:tracePt t="52826" x="3497263" y="6350000"/>
          <p14:tracePt t="52833" x="3517900" y="6350000"/>
          <p14:tracePt t="52844" x="3595688" y="6350000"/>
          <p14:tracePt t="52848" x="3652838" y="6350000"/>
          <p14:tracePt t="52857" x="3692525" y="6350000"/>
          <p14:tracePt t="52866" x="3711575" y="6350000"/>
          <p14:tracePt t="52873" x="3749675" y="6350000"/>
          <p14:tracePt t="52884" x="3770313" y="6350000"/>
          <p14:tracePt t="52901" x="3808413" y="6350000"/>
          <p14:tracePt t="52905" x="3827463" y="6350000"/>
          <p14:tracePt t="52914" x="3848100" y="6350000"/>
          <p14:tracePt t="52921" x="3867150" y="6350000"/>
          <p14:tracePt t="52937" x="3886200" y="6330950"/>
          <p14:tracePt t="52962" x="3925888" y="6330950"/>
          <p14:tracePt t="52993" x="3944938" y="6330950"/>
          <p14:tracePt t="53025" x="3963988" y="6330950"/>
          <p14:tracePt t="53042" x="3983038" y="6310313"/>
          <p14:tracePt t="53058" x="4003675" y="6310313"/>
          <p14:tracePt t="53081" x="4022725" y="6310313"/>
          <p14:tracePt t="53105" x="4041775" y="6291263"/>
          <p14:tracePt t="53131" x="4081463" y="6291263"/>
          <p14:tracePt t="53147" x="4100513" y="6291263"/>
          <p14:tracePt t="53165" x="4100513" y="6272213"/>
          <p14:tracePt t="53170" x="4119563" y="6272213"/>
          <p14:tracePt t="53178" x="4138613" y="6272213"/>
          <p14:tracePt t="53185" x="4159250" y="6272213"/>
          <p14:tracePt t="53201" x="4216400" y="6272213"/>
          <p14:tracePt t="53210" x="4237038" y="6272213"/>
          <p14:tracePt t="53218" x="4237038" y="6253163"/>
          <p14:tracePt t="53225" x="4256088" y="6253163"/>
          <p14:tracePt t="53234" x="4275138" y="6253163"/>
          <p14:tracePt t="53241" x="4313238" y="6253163"/>
          <p14:tracePt t="53250" x="4352925" y="6253163"/>
          <p14:tracePt t="53258" x="4371975" y="6253163"/>
          <p14:tracePt t="53268" x="4391025" y="6213475"/>
          <p14:tracePt t="53274" x="4411663" y="6213475"/>
          <p14:tracePt t="53282" x="4430713" y="6213475"/>
          <p14:tracePt t="53289" x="4449763" y="6213475"/>
          <p14:tracePt t="53298" x="4508500" y="6213475"/>
          <p14:tracePt t="53305" x="4527550" y="6213475"/>
          <p14:tracePt t="53315" x="4567238" y="6213475"/>
          <p14:tracePt t="53321" x="4624388" y="6194425"/>
          <p14:tracePt t="53332" x="4645025" y="6194425"/>
          <p14:tracePt t="53337" x="4683125" y="6194425"/>
          <p14:tracePt t="53349" x="4722813" y="6194425"/>
          <p14:tracePt t="53353" x="4760913" y="6194425"/>
          <p14:tracePt t="53361" x="4779963" y="6194425"/>
          <p14:tracePt t="53368" x="4838700" y="6194425"/>
          <p14:tracePt t="53377" x="4857750" y="6194425"/>
          <p14:tracePt t="53385" x="4897438" y="6194425"/>
          <p14:tracePt t="53394" x="4954588" y="6194425"/>
          <p14:tracePt t="53401" x="4975225" y="6194425"/>
          <p14:tracePt t="53409" x="5013325" y="6194425"/>
          <p14:tracePt t="53417" x="5032375" y="6194425"/>
          <p14:tracePt t="53426" x="5072063" y="6194425"/>
          <p14:tracePt t="53433" x="5091113" y="6194425"/>
          <p14:tracePt t="53442" x="5130800" y="6194425"/>
          <p14:tracePt t="53450" x="5149850" y="6194425"/>
          <p14:tracePt t="53458" x="5168900" y="6194425"/>
          <p14:tracePt t="53468" x="5187950" y="6175375"/>
          <p14:tracePt t="53473" x="5227638" y="6175375"/>
          <p14:tracePt t="53482" x="5246688" y="6175375"/>
          <p14:tracePt t="53489" x="5265738" y="6175375"/>
          <p14:tracePt t="53499" x="5286375" y="6175375"/>
          <p14:tracePt t="53505" x="5286375" y="6154738"/>
          <p14:tracePt t="53515" x="5305425" y="6154738"/>
          <p14:tracePt t="53521" x="5324475" y="6154738"/>
          <p14:tracePt t="53532" x="5343525" y="6154738"/>
          <p14:tracePt t="53537" x="5383213" y="6154738"/>
          <p14:tracePt t="53547" x="5402263" y="6154738"/>
          <p14:tracePt t="53562" x="5421313" y="6154738"/>
          <p14:tracePt t="53569" x="5421313" y="6135688"/>
          <p14:tracePt t="53578" x="5440363" y="6135688"/>
          <p14:tracePt t="53594" x="5461000" y="6135688"/>
          <p14:tracePt t="53601" x="5480050" y="6135688"/>
          <p14:tracePt t="53617" x="5499100" y="6135688"/>
          <p14:tracePt t="53626" x="5538788" y="6135688"/>
          <p14:tracePt t="53634" x="5557838" y="6135688"/>
          <p14:tracePt t="53650" x="5576888" y="6135688"/>
          <p14:tracePt t="53690" x="5595938" y="6135688"/>
          <p14:tracePt t="53699" x="5595938" y="6097588"/>
          <p14:tracePt t="53714" x="5616575" y="6097588"/>
          <p14:tracePt t="53733" x="5635625" y="6097588"/>
          <p14:tracePt t="53737" x="5654675" y="6097588"/>
          <p14:tracePt t="53748" x="5694363" y="6097588"/>
          <p14:tracePt t="53765" x="5694363" y="6078538"/>
          <p14:tracePt t="53794" x="5713413" y="6078538"/>
          <p14:tracePt t="53826" x="5732463" y="6078538"/>
          <p14:tracePt t="53834" x="5732463" y="6057900"/>
          <p14:tracePt t="53897" x="5751513" y="6057900"/>
          <p14:tracePt t="53938" x="5772150" y="6057900"/>
          <p14:tracePt t="53947" x="5772150" y="6038850"/>
          <p14:tracePt t="54002" x="5791200" y="6038850"/>
          <p14:tracePt t="54074" x="5810250" y="6038850"/>
          <p14:tracePt t="54161" x="5829300" y="6038850"/>
          <p14:tracePt t="54226" x="5829300" y="6057900"/>
          <p14:tracePt t="54233" x="5791200" y="6097588"/>
          <p14:tracePt t="54242" x="5772150" y="6097588"/>
          <p14:tracePt t="54249" x="5654675" y="6097588"/>
          <p14:tracePt t="54257" x="5576888" y="6116638"/>
          <p14:tracePt t="54268" x="5383213" y="6154738"/>
          <p14:tracePt t="54274" x="5324475" y="6154738"/>
          <p14:tracePt t="54283" x="5168900" y="6154738"/>
          <p14:tracePt t="54458" x="5227638" y="6154738"/>
          <p14:tracePt t="54466" x="5265738" y="6154738"/>
          <p14:tracePt t="54474" x="5324475" y="6154738"/>
          <p14:tracePt t="54485" x="5440363" y="6154738"/>
          <p14:tracePt t="54489" x="5673725" y="6116638"/>
          <p14:tracePt t="54499" x="5791200" y="6116638"/>
          <p14:tracePt t="54506" x="6081713" y="6116638"/>
          <p14:tracePt t="54519" x="6199188" y="6116638"/>
          <p14:tracePt t="54522" x="6432550" y="6116638"/>
          <p14:tracePt t="54532" x="6510338" y="6116638"/>
          <p14:tracePt t="54537" x="6704013" y="6116638"/>
          <p14:tracePt t="54549" x="6878638" y="6116638"/>
          <p14:tracePt t="54553" x="6918325" y="6116638"/>
          <p14:tracePt t="54563" x="6996113" y="6116638"/>
          <p14:tracePt t="54569" x="7053263" y="6116638"/>
          <p14:tracePt t="54578" x="7112000" y="6116638"/>
          <p14:tracePt t="54585" x="7151688" y="6116638"/>
          <p14:tracePt t="54598" x="7229475" y="6116638"/>
          <p14:tracePt t="54602" x="7286625" y="6116638"/>
          <p14:tracePt t="54610" x="7364413" y="6116638"/>
          <p14:tracePt t="54617" x="7481888" y="6116638"/>
          <p14:tracePt t="54626" x="7500938" y="6116638"/>
          <p14:tracePt t="54634" x="7616825" y="6116638"/>
          <p14:tracePt t="54642" x="7656513" y="6116638"/>
          <p14:tracePt t="54651" x="7772400" y="6116638"/>
          <p14:tracePt t="54658" x="7793038" y="6116638"/>
          <p14:tracePt t="54668" x="7850188" y="6116638"/>
          <p14:tracePt t="54674" x="7889875" y="6116638"/>
          <p14:tracePt t="54682" x="7927975" y="6116638"/>
          <p14:tracePt t="54690" x="7948613" y="6116638"/>
          <p14:tracePt t="54715" x="7967663" y="6116638"/>
          <p14:tracePt t="54733" x="7986713" y="6116638"/>
          <p14:tracePt t="54737" x="8005763" y="6116638"/>
          <p14:tracePt t="54749" x="8024813" y="6116638"/>
          <p14:tracePt t="54753" x="8045450" y="6116638"/>
          <p14:tracePt t="54764" x="8102600" y="6116638"/>
          <p14:tracePt t="54769" x="8123238" y="6116638"/>
          <p14:tracePt t="54778" x="8201025" y="6116638"/>
          <p14:tracePt t="54785" x="8220075" y="6116638"/>
          <p14:tracePt t="54794" x="8297863" y="6116638"/>
          <p14:tracePt t="54801" x="8356600" y="6097588"/>
          <p14:tracePt t="54810" x="8375650" y="6097588"/>
          <p14:tracePt t="54817" x="8394700" y="6097588"/>
          <p14:tracePt t="54842" x="8413750" y="6097588"/>
          <p14:tracePt t="54867" x="8434388" y="6057900"/>
          <p14:tracePt t="54873" x="8453438" y="6057900"/>
          <p14:tracePt t="54885" x="8472488" y="6057900"/>
          <p14:tracePt t="54899" x="8512175" y="6057900"/>
          <p14:tracePt t="54916" x="8531225" y="6038850"/>
          <p14:tracePt t="54933" x="8550275" y="6038850"/>
          <p14:tracePt t="54937" x="8569325" y="6038850"/>
          <p14:tracePt t="54948" x="8588375" y="6038850"/>
          <p14:tracePt t="54953" x="8609013" y="6038850"/>
          <p14:tracePt t="54962" x="8628063" y="6038850"/>
          <p14:tracePt t="54969" x="8647113" y="6038850"/>
          <p14:tracePt t="54986" x="8686800" y="6038850"/>
          <p14:tracePt t="54994" x="8705850" y="6038850"/>
          <p14:tracePt t="55018" x="8724900" y="6038850"/>
          <p14:tracePt t="55026" x="8743950" y="6038850"/>
          <p14:tracePt t="55041" x="8764588" y="6038850"/>
          <p14:tracePt t="55058" x="8783638" y="6038850"/>
          <p14:tracePt t="55074" x="8802688" y="6038850"/>
          <p14:tracePt t="55083" x="8842375" y="6038850"/>
          <p14:tracePt t="55106" x="8861425" y="6038850"/>
          <p14:tracePt t="55242" x="8821738" y="6038850"/>
          <p14:tracePt t="55258" x="8802688" y="6038850"/>
          <p14:tracePt t="55266" x="8783638" y="6078538"/>
          <p14:tracePt t="55274" x="8764588" y="6078538"/>
          <p14:tracePt t="55299" x="8743950" y="6078538"/>
          <p14:tracePt t="55322" x="8724900" y="6078538"/>
          <p14:tracePt t="55331" x="8705850" y="6078538"/>
          <p14:tracePt t="55338" x="8705850" y="6097588"/>
          <p14:tracePt t="55349" x="8647113" y="6097588"/>
          <p14:tracePt t="55354" x="8628063" y="6116638"/>
          <p14:tracePt t="55364" x="8550275" y="6116638"/>
          <p14:tracePt t="55369" x="8531225" y="6116638"/>
          <p14:tracePt t="55378" x="8453438" y="6135688"/>
          <p14:tracePt t="55385" x="8335963" y="6135688"/>
          <p14:tracePt t="55394" x="8278813" y="6175375"/>
          <p14:tracePt t="55401" x="8161338" y="6175375"/>
          <p14:tracePt t="55410" x="8142288" y="6194425"/>
          <p14:tracePt t="55418" x="8045450" y="6194425"/>
          <p14:tracePt t="55425" x="8005763" y="6194425"/>
          <p14:tracePt t="55434" x="7870825" y="6213475"/>
          <p14:tracePt t="55441" x="7793038" y="6253163"/>
          <p14:tracePt t="55449" x="7734300" y="6253163"/>
          <p14:tracePt t="55458" x="7578725" y="6253163"/>
          <p14:tracePt t="55466" x="7539038" y="6272213"/>
          <p14:tracePt t="55474" x="7385050" y="6272213"/>
          <p14:tracePt t="55484" x="7326313" y="6272213"/>
          <p14:tracePt t="55489" x="7170738" y="6272213"/>
          <p14:tracePt t="55498" x="7092950" y="6272213"/>
          <p14:tracePt t="55505" x="6859588" y="6272213"/>
          <p14:tracePt t="55515" x="6645275" y="6272213"/>
          <p14:tracePt t="55521" x="6529388" y="6272213"/>
          <p14:tracePt t="55533" x="6296025" y="6272213"/>
          <p14:tracePt t="55537" x="6180138" y="6272213"/>
          <p14:tracePt t="55544" x="5965825" y="6272213"/>
          <p14:tracePt t="55553" x="5849938" y="6272213"/>
          <p14:tracePt t="55564" x="5654675" y="6272213"/>
          <p14:tracePt t="55569" x="5440363" y="6272213"/>
          <p14:tracePt t="55578" x="5402263" y="6272213"/>
          <p14:tracePt t="55586" x="5246688" y="6272213"/>
          <p14:tracePt t="55594" x="5187950" y="6272213"/>
          <p14:tracePt t="55601" x="5032375" y="6272213"/>
          <p14:tracePt t="55610" x="4994275" y="6272213"/>
          <p14:tracePt t="55618" x="4876800" y="6272213"/>
          <p14:tracePt t="55625" x="4819650" y="6272213"/>
          <p14:tracePt t="55633" x="4702175" y="6272213"/>
          <p14:tracePt t="55641" x="4586288" y="6272213"/>
          <p14:tracePt t="55650" x="4546600" y="6272213"/>
          <p14:tracePt t="55658" x="4430713" y="6272213"/>
          <p14:tracePt t="55666" x="4411663" y="6272213"/>
          <p14:tracePt t="55674" x="4294188" y="6291263"/>
          <p14:tracePt t="55682" x="4256088" y="6291263"/>
          <p14:tracePt t="55689" x="4159250" y="6330950"/>
          <p14:tracePt t="55699" x="4081463" y="6330950"/>
          <p14:tracePt t="55704" x="4041775" y="6330950"/>
          <p14:tracePt t="55716" x="3944938" y="6350000"/>
          <p14:tracePt t="55721" x="3925888" y="6350000"/>
          <p14:tracePt t="55730" x="3848100" y="6350000"/>
          <p14:tracePt t="55737" x="3808413" y="6350000"/>
          <p14:tracePt t="55749" x="3749675" y="6350000"/>
          <p14:tracePt t="55753" x="3730625" y="6350000"/>
          <p14:tracePt t="55762" x="3711575" y="6350000"/>
          <p14:tracePt t="55777" x="3711575" y="6369050"/>
          <p14:tracePt t="55897" x="3711575" y="6407150"/>
          <p14:tracePt t="55905" x="3711575" y="6427788"/>
          <p14:tracePt t="55915" x="3692525" y="6427788"/>
          <p14:tracePt t="55932" x="3652838" y="6446838"/>
          <p14:tracePt t="55937" x="3633788" y="6446838"/>
          <p14:tracePt t="55947" x="3633788" y="6465888"/>
          <p14:tracePt t="55954" x="3614738" y="6465888"/>
          <p14:tracePt t="55966" x="3595688" y="6484938"/>
          <p14:tracePt t="55970" x="3575050" y="6505575"/>
          <p14:tracePt t="55977" x="3556000" y="6505575"/>
          <p14:tracePt t="55985" x="3478213" y="6562725"/>
          <p14:tracePt t="55993" x="3478213" y="6583363"/>
          <p14:tracePt t="56001" x="3419475" y="6602413"/>
          <p14:tracePt t="56010" x="3400425" y="6621463"/>
          <p14:tracePt t="56017" x="3362325" y="6659563"/>
          <p14:tracePt t="56026" x="3263900" y="6659563"/>
          <p14:tracePt t="56035" x="3244850" y="6680200"/>
          <p14:tracePt t="56042" x="3206750" y="6680200"/>
          <p14:tracePt t="56050" x="3206750" y="6699250"/>
          <p14:tracePt t="56058" x="3128963" y="6718300"/>
          <p14:tracePt t="56067" x="3109913" y="6718300"/>
          <p14:tracePt t="56073" x="3089275" y="6737350"/>
          <p14:tracePt t="56084" x="3011488" y="6777038"/>
          <p14:tracePt t="56089" x="2992438" y="6777038"/>
          <p14:tracePt t="56100" x="2973388" y="6796088"/>
          <p14:tracePt t="56105" x="2933700" y="6796088"/>
          <p14:tracePt t="56117" x="2914650" y="6815138"/>
          <p14:tracePt t="56122" x="2895600" y="6815138"/>
          <p14:tracePt t="56137" x="2876550" y="6835775"/>
          <p14:tracePt t="56149" x="2855913" y="6835775"/>
          <p14:tracePt t="56153" x="2836863" y="6835775"/>
          <p14:tracePt t="56163" x="2836863" y="6854825"/>
          <p14:tracePt t="56169" x="2817813" y="6854825"/>
          <p14:tracePt t="56178" x="2778125" y="6854825"/>
          <p14:tracePt t="56194" x="2759075" y="6854825"/>
          <p14:tracePt t="56201" x="2740025" y="6873875"/>
          <p14:tracePt t="56210" x="2720975" y="6873875"/>
          <p14:tracePt t="56266" x="2700338" y="6873875"/>
          <p14:tracePt t="56306" x="2681288" y="6873875"/>
          <p14:tracePt t="56332" x="2662238" y="6873875"/>
          <p14:tracePt t="56348" x="2624138" y="6873875"/>
          <p14:tracePt t="56353" x="2603500" y="6873875"/>
          <p14:tracePt t="56365" x="2603500" y="6854825"/>
          <p14:tracePt t="56369" x="2584450" y="6854825"/>
          <p14:tracePt t="56378" x="2565400" y="6835775"/>
          <p14:tracePt t="56394" x="2546350" y="6835775"/>
          <p14:tracePt t="56401" x="2546350" y="6815138"/>
          <p14:tracePt t="56410" x="2525713" y="6796088"/>
          <p14:tracePt t="56417" x="2506663" y="6796088"/>
          <p14:tracePt t="56426" x="2468563" y="6777038"/>
          <p14:tracePt t="56442" x="2447925" y="6737350"/>
          <p14:tracePt t="56466" x="2428875" y="6718300"/>
          <p14:tracePt t="56585" x="2409825" y="6718300"/>
          <p14:tracePt t="56610" x="2390775" y="6718300"/>
          <p14:tracePt t="56617" x="2390775" y="6757988"/>
          <p14:tracePt t="56626" x="2370138" y="6777038"/>
          <p14:tracePt t="56635" x="2351088" y="6796088"/>
          <p14:tracePt t="56643" x="2351088" y="6815138"/>
          <p14:tracePt t="56653" x="2332038" y="6835775"/>
          <p14:tracePt t="56658" x="2332038" y="6854825"/>
          <p14:tracePt t="56668" x="2332038" y="6911975"/>
          <p14:tracePt t="56674" x="2292350" y="6911975"/>
          <p14:tracePt t="56683" x="2292350" y="6932613"/>
          <p14:tracePt t="56715" x="2273300" y="6951663"/>
          <p14:tracePt t="57154" x="2312988" y="6951663"/>
          <p14:tracePt t="57162" x="2332038" y="6951663"/>
          <p14:tracePt t="57169" x="2351088" y="6951663"/>
          <p14:tracePt t="57179" x="2370138" y="6951663"/>
          <p14:tracePt t="57185" x="2390775" y="6951663"/>
          <p14:tracePt t="57201" x="2409825" y="6951663"/>
          <p14:tracePt t="57209" x="2428875" y="6951663"/>
          <p14:tracePt t="57218" x="2447925" y="6951663"/>
          <p14:tracePt t="57242" x="2487613" y="6951663"/>
          <p14:tracePt t="57257" x="2506663" y="6932613"/>
          <p14:tracePt t="57274" x="2525713" y="6932613"/>
          <p14:tracePt t="57306" x="2546350" y="6932613"/>
          <p14:tracePt t="57321" x="2565400" y="6932613"/>
          <p14:tracePt t="57337" x="2565400" y="6911975"/>
          <p14:tracePt t="57347" x="2584450" y="6911975"/>
          <p14:tracePt t="57353" x="2603500" y="6911975"/>
          <p14:tracePt t="57361" x="2643188" y="6911975"/>
          <p14:tracePt t="57377" x="2662238" y="6911975"/>
          <p14:tracePt t="57385" x="2681288" y="6911975"/>
          <p14:tracePt t="57394" x="2700338" y="6911975"/>
          <p14:tracePt t="57402" x="2720975" y="6911975"/>
          <p14:tracePt t="57410" x="2740025" y="6911975"/>
          <p14:tracePt t="57417" x="2759075" y="6873875"/>
          <p14:tracePt t="57426" x="2798763" y="6873875"/>
          <p14:tracePt t="57434" x="2817813" y="6873875"/>
          <p14:tracePt t="57442" x="2836863" y="6873875"/>
          <p14:tracePt t="57458" x="2855913" y="6873875"/>
          <p14:tracePt t="57466" x="2876550" y="6873875"/>
          <p14:tracePt t="57473" x="2876550" y="6854825"/>
          <p14:tracePt t="57485" x="2895600" y="6854825"/>
          <p14:tracePt t="57489" x="2973388" y="6854825"/>
          <p14:tracePt t="57499" x="2992438" y="6854825"/>
          <p14:tracePt t="57505" x="3051175" y="6835775"/>
          <p14:tracePt t="57515" x="3070225" y="6835775"/>
          <p14:tracePt t="57521" x="3109913" y="6835775"/>
          <p14:tracePt t="57533" x="3128963" y="6835775"/>
          <p14:tracePt t="57537" x="3187700" y="6815138"/>
          <p14:tracePt t="57546" x="3206750" y="6815138"/>
          <p14:tracePt t="57552" x="3244850" y="6815138"/>
          <p14:tracePt t="57561" x="3284538" y="6815138"/>
          <p14:tracePt t="57577" x="3303588" y="6796088"/>
          <p14:tracePt t="57585" x="3322638" y="6796088"/>
          <p14:tracePt t="57593" x="3362325" y="6796088"/>
          <p14:tracePt t="57602" x="3381375" y="6796088"/>
          <p14:tracePt t="57610" x="3440113" y="6757988"/>
          <p14:tracePt t="57617" x="3478213" y="6757988"/>
          <p14:tracePt t="57626" x="3536950" y="6757988"/>
          <p14:tracePt t="57634" x="3595688" y="6737350"/>
          <p14:tracePt t="57642" x="3614738" y="6737350"/>
          <p14:tracePt t="57651" x="3692525" y="6737350"/>
          <p14:tracePt t="57657" x="3749675" y="6718300"/>
          <p14:tracePt t="57666" x="3827463" y="6718300"/>
          <p14:tracePt t="57673" x="3867150" y="6718300"/>
          <p14:tracePt t="57683" x="3963988" y="6680200"/>
          <p14:tracePt t="57689" x="4041775" y="6659563"/>
          <p14:tracePt t="57699" x="4100513" y="6659563"/>
          <p14:tracePt t="57705" x="4216400" y="6659563"/>
          <p14:tracePt t="57716" x="4237038" y="6640513"/>
          <p14:tracePt t="57721" x="4313238" y="6640513"/>
          <p14:tracePt t="57734" x="4333875" y="6640513"/>
          <p14:tracePt t="57737" x="4371975" y="6602413"/>
          <p14:tracePt t="57749" x="4430713" y="6602413"/>
          <p14:tracePt t="57753" x="4449763" y="6602413"/>
          <p14:tracePt t="57762" x="4468813" y="6602413"/>
          <p14:tracePt t="57769" x="4489450" y="6602413"/>
          <p14:tracePt t="57778" x="4508500" y="6602413"/>
          <p14:tracePt t="57785" x="4546600" y="6602413"/>
          <p14:tracePt t="57794" x="4586288" y="6602413"/>
          <p14:tracePt t="57801" x="4645025" y="6602413"/>
          <p14:tracePt t="57810" x="4683125" y="6602413"/>
          <p14:tracePt t="57818" x="4741863" y="6602413"/>
          <p14:tracePt t="57825" x="4760913" y="6602413"/>
          <p14:tracePt t="57834" x="4838700" y="6602413"/>
          <p14:tracePt t="57842" x="4857750" y="6602413"/>
          <p14:tracePt t="57850" x="4897438" y="6602413"/>
          <p14:tracePt t="57858" x="4916488" y="6602413"/>
          <p14:tracePt t="57867" x="4975225" y="6602413"/>
          <p14:tracePt t="57874" x="4994275" y="6602413"/>
          <p14:tracePt t="57885" x="5013325" y="6602413"/>
          <p14:tracePt t="57888" x="5032375" y="6602413"/>
          <p14:tracePt t="57898" x="5053013" y="6583363"/>
          <p14:tracePt t="57905" x="5072063" y="6583363"/>
          <p14:tracePt t="57915" x="5110163" y="6583363"/>
          <p14:tracePt t="57921" x="5130800" y="6583363"/>
          <p14:tracePt t="57933" x="5149850" y="6583363"/>
          <p14:tracePt t="57937" x="5168900" y="6583363"/>
          <p14:tracePt t="57953" x="5187950" y="6583363"/>
          <p14:tracePt t="57962" x="5208588" y="6583363"/>
          <p14:tracePt t="57969" x="5227638" y="6583363"/>
          <p14:tracePt t="57978" x="5265738" y="6583363"/>
          <p14:tracePt t="57985" x="5286375" y="6583363"/>
          <p14:tracePt t="57994" x="5305425" y="6583363"/>
          <p14:tracePt t="58001" x="5324475" y="6583363"/>
          <p14:tracePt t="58010" x="5343525" y="6583363"/>
          <p14:tracePt t="58018" x="5362575" y="6583363"/>
          <p14:tracePt t="58026" x="5383213" y="6583363"/>
          <p14:tracePt t="58035" x="5402263" y="6583363"/>
          <p14:tracePt t="58050" x="5440363" y="6583363"/>
          <p14:tracePt t="58057" x="5461000" y="6583363"/>
          <p14:tracePt t="58073" x="5480050" y="6583363"/>
          <p14:tracePt t="58082" x="5518150" y="6583363"/>
          <p14:tracePt t="58098" x="5538788" y="6583363"/>
          <p14:tracePt t="58105" x="5576888" y="6583363"/>
          <p14:tracePt t="58116" x="5576888" y="6602413"/>
          <p14:tracePt t="58121" x="5595938" y="6602413"/>
          <p14:tracePt t="58218" x="5616575" y="6602413"/>
          <p14:tracePt t="58250" x="5635625" y="6602413"/>
          <p14:tracePt t="58265" x="5654675" y="6602413"/>
          <p14:tracePt t="58281" x="5673725" y="6602413"/>
          <p14:tracePt t="58297" x="5694363" y="6602413"/>
          <p14:tracePt t="58322" x="5732463" y="6602413"/>
          <p14:tracePt t="58332" x="5751513" y="6602413"/>
          <p14:tracePt t="58338" x="5751513" y="6640513"/>
          <p14:tracePt t="58349" x="5791200" y="6640513"/>
          <p14:tracePt t="58353" x="5810250" y="6640513"/>
          <p14:tracePt t="58362" x="5829300" y="6640513"/>
          <p14:tracePt t="58371" x="5868988" y="6659563"/>
          <p14:tracePt t="58378" x="5926138" y="6659563"/>
          <p14:tracePt t="58385" x="5946775" y="6659563"/>
          <p14:tracePt t="58394" x="5984875" y="6659563"/>
          <p14:tracePt t="58402" x="6003925" y="6680200"/>
          <p14:tracePt t="58410" x="6024563" y="6680200"/>
          <p14:tracePt t="58418" x="6062663" y="6680200"/>
          <p14:tracePt t="58426" x="6081713" y="6680200"/>
          <p14:tracePt t="58435" x="6121400" y="6680200"/>
          <p14:tracePt t="58442" x="6140450" y="6680200"/>
          <p14:tracePt t="58451" x="6159500" y="6680200"/>
          <p14:tracePt t="58458" x="6180138" y="6680200"/>
          <p14:tracePt t="58467" x="6218238" y="6680200"/>
          <p14:tracePt t="58474" x="6257925" y="6680200"/>
          <p14:tracePt t="58483" x="6276975" y="6680200"/>
          <p14:tracePt t="58490" x="6315075" y="6680200"/>
          <p14:tracePt t="58499" x="6335713" y="6680200"/>
          <p14:tracePt t="58506" x="6413500" y="6680200"/>
          <p14:tracePt t="58515" x="6470650" y="6680200"/>
          <p14:tracePt t="58521" x="6489700" y="6680200"/>
          <p14:tracePt t="58533" x="6567488" y="6680200"/>
          <p14:tracePt t="58537" x="6588125" y="6680200"/>
          <p14:tracePt t="58545" x="6626225" y="6680200"/>
          <p14:tracePt t="58553" x="6645275" y="6680200"/>
          <p14:tracePt t="58563" x="6704013" y="6680200"/>
          <p14:tracePt t="58569" x="6723063" y="6680200"/>
          <p14:tracePt t="58578" x="6743700" y="6680200"/>
          <p14:tracePt t="58586" x="6762750" y="6659563"/>
          <p14:tracePt t="58594" x="6781800" y="6659563"/>
          <p14:tracePt t="58601" x="6821488" y="6659563"/>
          <p14:tracePt t="58609" x="6840538" y="6659563"/>
          <p14:tracePt t="58618" x="6859588" y="6659563"/>
          <p14:tracePt t="58626" x="6878638" y="6659563"/>
          <p14:tracePt t="58635" x="6899275" y="6659563"/>
          <p14:tracePt t="58641" x="6918325" y="6659563"/>
          <p14:tracePt t="58658" x="6937375" y="6621463"/>
          <p14:tracePt t="58668" x="6996113" y="6621463"/>
          <p14:tracePt t="58673" x="7015163" y="6621463"/>
          <p14:tracePt t="58683" x="7034213" y="6621463"/>
          <p14:tracePt t="58689" x="7053263" y="6621463"/>
          <p14:tracePt t="58699" x="7073900" y="6621463"/>
          <p14:tracePt t="58706" x="7131050" y="6621463"/>
          <p14:tracePt t="58716" x="7151688" y="6621463"/>
          <p14:tracePt t="58721" x="7170738" y="6621463"/>
          <p14:tracePt t="58732" x="7189788" y="6621463"/>
          <p14:tracePt t="58738" x="7189788" y="6602413"/>
          <p14:tracePt t="58749" x="7208838" y="6602413"/>
          <p14:tracePt t="58763" x="7229475" y="6602413"/>
          <p14:tracePt t="58769" x="7267575" y="6602413"/>
          <p14:tracePt t="58786" x="7286625" y="6602413"/>
          <p14:tracePt t="58801" x="7307263" y="6602413"/>
          <p14:tracePt t="58818" x="7307263" y="6583363"/>
          <p14:tracePt t="58826" x="7326313" y="6583363"/>
          <p14:tracePt t="58890" x="7345363" y="6583363"/>
          <p14:tracePt t="58906" x="7364413" y="6583363"/>
          <p14:tracePt t="58921" x="7385050" y="6583363"/>
          <p14:tracePt t="58937" x="7423150" y="6583363"/>
          <p14:tracePt t="58994" x="7442200" y="6583363"/>
          <p14:tracePt t="59026" x="7462838" y="6583363"/>
          <p14:tracePt t="59042" x="7462838" y="6562725"/>
          <p14:tracePt t="59050" x="7481888" y="6562725"/>
          <p14:tracePt t="59082" x="7500938" y="6562725"/>
          <p14:tracePt t="59107" x="7519988" y="6562725"/>
          <p14:tracePt t="59132" x="7539038" y="6562725"/>
          <p14:tracePt t="59148" x="7578725" y="6562725"/>
          <p14:tracePt t="59162" x="7597775" y="6562725"/>
          <p14:tracePt t="59179" x="7616825" y="6562725"/>
          <p14:tracePt t="59194" x="7637463" y="6562725"/>
          <p14:tracePt t="59218" x="7656513" y="6562725"/>
          <p14:tracePt t="59226" x="7675563" y="6562725"/>
          <p14:tracePt t="59233" x="7694613" y="6562725"/>
          <p14:tracePt t="59250" x="7715250" y="6562725"/>
          <p14:tracePt t="59258" x="7753350" y="6562725"/>
          <p14:tracePt t="59274" x="7772400" y="6562725"/>
          <p14:tracePt t="59290" x="7793038" y="6562725"/>
          <p14:tracePt t="59306" x="7812088" y="6562725"/>
          <p14:tracePt t="59315" x="7831138" y="6562725"/>
          <p14:tracePt t="59322" x="7850188" y="6562725"/>
          <p14:tracePt t="59333" x="7870825" y="6562725"/>
          <p14:tracePt t="59337" x="7870825" y="6543675"/>
          <p14:tracePt t="59347" x="7908925" y="6543675"/>
          <p14:tracePt t="59362" x="7927975" y="6543675"/>
          <p14:tracePt t="59382" x="7948613" y="6543675"/>
          <p14:tracePt t="59388" x="7967663" y="6543675"/>
          <p14:tracePt t="59393" x="7986713" y="6543675"/>
          <p14:tracePt t="59401" x="8005763" y="6543675"/>
          <p14:tracePt t="59409" x="8024813" y="6543675"/>
          <p14:tracePt t="59426" x="8064500" y="6543675"/>
          <p14:tracePt t="59434" x="8083550" y="6543675"/>
          <p14:tracePt t="59442" x="8102600" y="6543675"/>
          <p14:tracePt t="59450" x="8123238" y="6543675"/>
          <p14:tracePt t="59458" x="8142288" y="6543675"/>
          <p14:tracePt t="59474" x="8161338" y="6543675"/>
          <p14:tracePt t="59482" x="8180388" y="6543675"/>
          <p14:tracePt t="59489" x="8201025" y="6543675"/>
          <p14:tracePt t="59505" x="8239125" y="6543675"/>
          <p14:tracePt t="59515" x="8258175" y="6543675"/>
          <p14:tracePt t="59521" x="8278813" y="6543675"/>
          <p14:tracePt t="59532" x="8297863" y="6543675"/>
          <p14:tracePt t="59537" x="8335963" y="6543675"/>
          <p14:tracePt t="59547" x="8375650" y="6543675"/>
          <p14:tracePt t="59553" x="8394700" y="6543675"/>
          <p14:tracePt t="59563" x="8413750" y="6543675"/>
          <p14:tracePt t="59569" x="8453438" y="6543675"/>
          <p14:tracePt t="59578" x="8472488" y="6543675"/>
          <p14:tracePt t="59585" x="8512175" y="6543675"/>
          <p14:tracePt t="59593" x="8550275" y="6543675"/>
          <p14:tracePt t="59601" x="8569325" y="6543675"/>
          <p14:tracePt t="59610" x="8588375" y="6543675"/>
          <p14:tracePt t="59626" x="8609013" y="6543675"/>
          <p14:tracePt t="59657" x="8647113" y="6543675"/>
          <p14:tracePt t="59682" x="8666163" y="6543675"/>
          <p14:tracePt t="59698" x="8686800" y="6543675"/>
          <p14:tracePt t="59706" x="8705850" y="6543675"/>
          <p14:tracePt t="59715" x="8724900" y="6543675"/>
          <p14:tracePt t="59721" x="8743950" y="6543675"/>
          <p14:tracePt t="59732" x="8764588" y="6543675"/>
          <p14:tracePt t="59737" x="8821738" y="6543675"/>
          <p14:tracePt t="59748" x="8842375" y="6543675"/>
          <p14:tracePt t="59753" x="8880475" y="6543675"/>
          <p14:tracePt t="59764" x="8899525" y="6543675"/>
          <p14:tracePt t="59769" x="8939213" y="6543675"/>
          <p14:tracePt t="59778" x="8958263" y="6543675"/>
          <p14:tracePt t="59793" x="8977313" y="6543675"/>
          <p14:tracePt t="59810" x="8997950" y="6543675"/>
          <p14:tracePt t="59817" x="9017000" y="6543675"/>
          <p14:tracePt t="59850" x="9036050" y="6543675"/>
          <p14:tracePt t="60018" x="9036050" y="6562725"/>
          <p14:tracePt t="60025" x="9017000" y="6583363"/>
          <p14:tracePt t="60034" x="8997950" y="6583363"/>
          <p14:tracePt t="60042" x="8977313" y="6583363"/>
          <p14:tracePt t="60050" x="8920163" y="6602413"/>
          <p14:tracePt t="60058" x="8880475" y="6640513"/>
          <p14:tracePt t="60067" x="8783638" y="6659563"/>
          <p14:tracePt t="60074" x="8743950" y="6659563"/>
          <p14:tracePt t="60084" x="8647113" y="6699250"/>
          <p14:tracePt t="60090" x="8588375" y="6718300"/>
          <p14:tracePt t="60101" x="8434388" y="6718300"/>
          <p14:tracePt t="60105" x="8394700" y="6757988"/>
          <p14:tracePt t="60116" x="8201025" y="6757988"/>
          <p14:tracePt t="60121" x="7967663" y="6777038"/>
          <p14:tracePt t="60131" x="7850188" y="6777038"/>
          <p14:tracePt t="60137" x="7616825" y="6777038"/>
          <p14:tracePt t="60147" x="7539038" y="6777038"/>
          <p14:tracePt t="60153" x="7248525" y="6777038"/>
          <p14:tracePt t="60163" x="7092950" y="6777038"/>
          <p14:tracePt t="60169" x="6781800" y="6777038"/>
          <p14:tracePt t="60178" x="6470650" y="6777038"/>
          <p14:tracePt t="60185" x="6354763" y="6777038"/>
          <p14:tracePt t="60193" x="6081713" y="6777038"/>
          <p14:tracePt t="60201" x="5984875" y="6815138"/>
          <p14:tracePt t="60209" x="5751513" y="6815138"/>
          <p14:tracePt t="60217" x="5673725" y="6815138"/>
          <p14:tracePt t="60226" x="5480050" y="6815138"/>
          <p14:tracePt t="60235" x="5383213" y="6815138"/>
          <p14:tracePt t="60242" x="5187950" y="6815138"/>
          <p14:tracePt t="60250" x="4935538" y="6815138"/>
          <p14:tracePt t="60258" x="4876800" y="6835775"/>
          <p14:tracePt t="60268" x="4683125" y="6873875"/>
          <p14:tracePt t="60273" x="4586288" y="6873875"/>
          <p14:tracePt t="60285" x="4430713" y="6911975"/>
          <p14:tracePt t="60291" x="4352925" y="6911975"/>
          <p14:tracePt t="60298" x="4119563" y="6911975"/>
          <p14:tracePt t="60305" x="3944938" y="6932613"/>
          <p14:tracePt t="60317" x="3867150" y="6970713"/>
          <p14:tracePt t="60321" x="3711575" y="6970713"/>
          <p14:tracePt t="60334" x="3614738" y="6970713"/>
          <p14:tracePt t="60338" x="3459163" y="6989763"/>
          <p14:tracePt t="60348" x="3381375" y="7029450"/>
          <p14:tracePt t="60353" x="3225800" y="7029450"/>
          <p14:tracePt t="60361" x="3128963" y="7048500"/>
          <p14:tracePt t="60370" x="3011488" y="7048500"/>
          <p14:tracePt t="60378" x="2895600" y="7088188"/>
          <p14:tracePt t="60385" x="2836863" y="7107238"/>
          <p14:tracePt t="60393" x="2759075" y="7107238"/>
          <p14:tracePt t="60401" x="2740025" y="7126288"/>
          <p14:tracePt t="60410" x="2700338" y="7126288"/>
          <p14:tracePt t="60418" x="2643188" y="7126288"/>
          <p14:tracePt t="60426" x="2624138" y="7164388"/>
          <p14:tracePt t="60435" x="2565400" y="7164388"/>
          <p14:tracePt t="60442" x="2546350" y="7164388"/>
          <p14:tracePt t="60452" x="2506663" y="7164388"/>
          <p14:tracePt t="60457" x="2487613" y="7164388"/>
          <p14:tracePt t="60468" x="2428875" y="7185025"/>
          <p14:tracePt t="60474" x="2409825" y="7185025"/>
          <p14:tracePt t="60483" x="2332038" y="7185025"/>
          <p14:tracePt t="60489" x="2312988" y="7185025"/>
          <p14:tracePt t="60498" x="2273300" y="7204075"/>
          <p14:tracePt t="60505" x="2214563" y="7204075"/>
          <p14:tracePt t="60514" x="2195513" y="7204075"/>
          <p14:tracePt t="60521" x="2138363" y="7223125"/>
          <p14:tracePt t="60533" x="2117725" y="7223125"/>
          <p14:tracePt t="60537" x="2098675" y="7223125"/>
          <p14:tracePt t="60549" x="2079625" y="7223125"/>
          <p14:tracePt t="60553" x="2060575" y="7223125"/>
          <p14:tracePt t="60563" x="2039938" y="7223125"/>
          <p14:tracePt t="60569" x="2020888" y="7223125"/>
          <p14:tracePt t="60579" x="2020888" y="7242175"/>
          <p14:tracePt t="60754" x="2039938" y="7242175"/>
          <p14:tracePt t="60762" x="2060575" y="7242175"/>
          <p14:tracePt t="60769" x="2079625" y="7242175"/>
          <p14:tracePt t="60778" x="2098675" y="7242175"/>
          <p14:tracePt t="60785" x="2117725" y="7242175"/>
          <p14:tracePt t="60793" x="2235200" y="7242175"/>
          <p14:tracePt t="60802" x="2273300" y="7242175"/>
          <p14:tracePt t="60810" x="2487613" y="7223125"/>
          <p14:tracePt t="60818" x="2700338" y="7185025"/>
          <p14:tracePt t="60826" x="2778125" y="7145338"/>
          <p14:tracePt t="60835" x="2973388" y="7145338"/>
          <p14:tracePt t="60842" x="3070225" y="7145338"/>
          <p14:tracePt t="60852" x="3187700" y="7145338"/>
          <p14:tracePt t="60858" x="3225800" y="7145338"/>
          <p14:tracePt t="60868" x="3303588" y="7145338"/>
          <p14:tracePt t="60874" x="3362325" y="7145338"/>
          <p14:tracePt t="60885" x="3381375" y="7145338"/>
          <p14:tracePt t="60889" x="3440113" y="7145338"/>
          <p14:tracePt t="60899" x="3459163" y="7145338"/>
          <p14:tracePt t="60905" x="3497263" y="7145338"/>
          <p14:tracePt t="60914" x="3556000" y="7145338"/>
          <p14:tracePt t="60922" x="3633788" y="7145338"/>
          <p14:tracePt t="60932" x="3652838" y="7145338"/>
          <p14:tracePt t="60937" x="3749675" y="7145338"/>
          <p14:tracePt t="60947" x="3808413" y="7145338"/>
          <p14:tracePt t="60953" x="3827463" y="7145338"/>
          <p14:tracePt t="60962" x="3867150" y="7145338"/>
          <p14:tracePt t="60969" x="3905250" y="7145338"/>
          <p14:tracePt t="61017" x="3925888" y="7145338"/>
          <p14:tracePt t="61217" x="3944938" y="7145338"/>
          <p14:tracePt t="61226" x="3963988" y="7145338"/>
          <p14:tracePt t="61235" x="3983038" y="7145338"/>
          <p14:tracePt t="61242" x="4003675" y="7145338"/>
          <p14:tracePt t="61250" x="4060825" y="7145338"/>
          <p14:tracePt t="61258" x="4081463" y="7145338"/>
          <p14:tracePt t="61268" x="4100513" y="7145338"/>
          <p14:tracePt t="61274" x="4138613" y="7145338"/>
          <p14:tracePt t="61283" x="4178300" y="7145338"/>
          <p14:tracePt t="61290" x="4237038" y="7145338"/>
          <p14:tracePt t="61299" x="4294188" y="7145338"/>
          <p14:tracePt t="61306" x="4371975" y="7126288"/>
          <p14:tracePt t="61315" x="4430713" y="7126288"/>
          <p14:tracePt t="61322" x="4508500" y="7088188"/>
          <p14:tracePt t="61331" x="4605338" y="7088188"/>
          <p14:tracePt t="61337" x="4605338" y="7067550"/>
          <p14:tracePt t="61348" x="4645025" y="7067550"/>
          <p14:tracePt t="61353" x="4664075" y="7067550"/>
          <p14:tracePt t="61362" x="4683125" y="7067550"/>
          <p14:tracePt t="61369" x="4702175" y="7067550"/>
          <p14:tracePt t="61378" x="4702175" y="7048500"/>
          <p14:tracePt t="61385" x="4741863" y="7048500"/>
          <p14:tracePt t="61409" x="4760913" y="7048500"/>
          <p14:tracePt t="61426" x="4779963" y="7048500"/>
          <p14:tracePt t="61690" x="4800600" y="7048500"/>
          <p14:tracePt t="61698" x="4819650" y="7048500"/>
          <p14:tracePt t="61706" x="4838700" y="7048500"/>
          <p14:tracePt t="61716" x="4857750" y="7048500"/>
          <p14:tracePt t="61722" x="4897438" y="7048500"/>
          <p14:tracePt t="61732" x="4916488" y="7048500"/>
          <p14:tracePt t="61737" x="4954588" y="7048500"/>
          <p14:tracePt t="61749" x="4975225" y="7048500"/>
          <p14:tracePt t="61753" x="4994275" y="7048500"/>
          <p14:tracePt t="61762" x="5013325" y="7048500"/>
          <p14:tracePt t="61769" x="5072063" y="7048500"/>
          <p14:tracePt t="61778" x="5091113" y="7048500"/>
          <p14:tracePt t="61785" x="5130800" y="7048500"/>
          <p14:tracePt t="61794" x="5168900" y="7048500"/>
          <p14:tracePt t="61818" x="5187950" y="7048500"/>
          <p14:tracePt t="61842" x="5208588" y="7048500"/>
          <p14:tracePt t="61865" x="5227638" y="7048500"/>
          <p14:tracePt t="61881" x="5246688" y="7048500"/>
          <p14:tracePt t="61897" x="5265738" y="7048500"/>
          <p14:tracePt t="62026" x="5286375" y="7048500"/>
          <p14:tracePt t="62042" x="5324475" y="7048500"/>
          <p14:tracePt t="62050" x="5343525" y="7048500"/>
          <p14:tracePt t="62066" x="5362575" y="7048500"/>
          <p14:tracePt t="62074" x="5383213" y="7048500"/>
          <p14:tracePt t="62082" x="5402263" y="7048500"/>
          <p14:tracePt t="62090" x="5421313" y="7048500"/>
          <p14:tracePt t="62099" x="5440363" y="7048500"/>
          <p14:tracePt t="62106" x="5480050" y="7048500"/>
          <p14:tracePt t="62115" x="5499100" y="7048500"/>
          <p14:tracePt t="62122" x="5518150" y="7048500"/>
          <p14:tracePt t="62132" x="5595938" y="7048500"/>
          <p14:tracePt t="62138" x="5616575" y="7048500"/>
          <p14:tracePt t="62148" x="5694363" y="7048500"/>
          <p14:tracePt t="62153" x="5772150" y="7048500"/>
          <p14:tracePt t="62164" x="5791200" y="7048500"/>
          <p14:tracePt t="62169" x="5829300" y="7048500"/>
          <p14:tracePt t="62177" x="5868988" y="7048500"/>
          <p14:tracePt t="62185" x="5926138" y="7048500"/>
          <p14:tracePt t="62201" x="5965825" y="7048500"/>
          <p14:tracePt t="62210" x="5984875" y="7048500"/>
          <p14:tracePt t="62217" x="6003925" y="7048500"/>
          <p14:tracePt t="62266" x="6024563" y="7048500"/>
          <p14:tracePt t="62281" x="6043613" y="7048500"/>
          <p14:tracePt t="62306" x="6062663" y="7048500"/>
          <p14:tracePt t="62322" x="6081713" y="7048500"/>
          <p14:tracePt t="62332" x="6121400" y="7048500"/>
          <p14:tracePt t="62337" x="6121400" y="7029450"/>
          <p14:tracePt t="62348" x="6140450" y="7029450"/>
          <p14:tracePt t="62353" x="6218238" y="7029450"/>
          <p14:tracePt t="62363" x="6237288" y="7029450"/>
          <p14:tracePt t="62369" x="6276975" y="7029450"/>
          <p14:tracePt t="62378" x="6296025" y="7010400"/>
          <p14:tracePt t="62386" x="6354763" y="7010400"/>
          <p14:tracePt t="62394" x="6373813" y="7010400"/>
          <p14:tracePt t="62401" x="6392863" y="7010400"/>
          <p14:tracePt t="62410" x="6413500" y="7010400"/>
          <p14:tracePt t="62418" x="6432550" y="7010400"/>
          <p14:tracePt t="62426" x="6451600" y="7010400"/>
          <p14:tracePt t="62435" x="6470650" y="7010400"/>
          <p14:tracePt t="62442" x="6510338" y="7010400"/>
          <p14:tracePt t="62451" x="6529388" y="7010400"/>
          <p14:tracePt t="62467" x="6548438" y="6989763"/>
          <p14:tracePt t="62483" x="6567488" y="6989763"/>
          <p14:tracePt t="62506" x="6588125" y="6989763"/>
          <p14:tracePt t="62522" x="6607175" y="6989763"/>
          <p14:tracePt t="62538" x="6626225" y="6989763"/>
          <p14:tracePt t="62548" x="6626225" y="6951663"/>
          <p14:tracePt t="62565" x="6665913" y="6951663"/>
          <p14:tracePt t="62578" x="6684963" y="6951663"/>
          <p14:tracePt t="62594" x="6704013" y="6951663"/>
          <p14:tracePt t="62610" x="6723063" y="6951663"/>
          <p14:tracePt t="62618" x="6743700" y="6951663"/>
          <p14:tracePt t="62625" x="6762750" y="6951663"/>
          <p14:tracePt t="62634" x="6762750" y="6932613"/>
          <p14:tracePt t="62642" x="6781800" y="6932613"/>
          <p14:tracePt t="62650" x="6821488" y="6932613"/>
          <p14:tracePt t="62667" x="6840538" y="6932613"/>
          <p14:tracePt t="62683" x="6859588" y="6932613"/>
          <p14:tracePt t="62689" x="6878638" y="6932613"/>
          <p14:tracePt t="62705" x="6878638" y="6911975"/>
          <p14:tracePt t="62715" x="6899275" y="6911975"/>
          <p14:tracePt t="62749" x="6918325" y="6911975"/>
          <p14:tracePt t="62802" x="6937375" y="6911975"/>
          <p14:tracePt t="62817" x="6956425" y="6911975"/>
          <p14:tracePt t="62849" x="6996113" y="6911975"/>
          <p14:tracePt t="62865" x="7015163" y="6911975"/>
          <p14:tracePt t="62897" x="7034213" y="6911975"/>
          <p14:tracePt t="62932" x="7053263" y="6911975"/>
          <p14:tracePt t="63715" x="7034213" y="6911975"/>
          <p14:tracePt t="63733" x="7015163" y="6911975"/>
          <p14:tracePt t="63749" x="7015163" y="6932613"/>
          <p14:tracePt t="63754" x="6975475" y="6932613"/>
          <p14:tracePt t="63763" x="6956425" y="6932613"/>
          <p14:tracePt t="63769" x="6956425" y="6970713"/>
          <p14:tracePt t="63778" x="6937375" y="6989763"/>
          <p14:tracePt t="63785" x="6918325" y="6989763"/>
          <p14:tracePt t="63794" x="6878638" y="7010400"/>
          <p14:tracePt t="63801" x="6821488" y="7029450"/>
          <p14:tracePt t="63810" x="6800850" y="7029450"/>
          <p14:tracePt t="63817" x="6723063" y="7067550"/>
          <p14:tracePt t="63826" x="6665913" y="7088188"/>
          <p14:tracePt t="63835" x="6588125" y="7126288"/>
          <p14:tracePt t="63842" x="6529388" y="7126288"/>
          <p14:tracePt t="63851" x="6451600" y="7145338"/>
          <p14:tracePt t="63857" x="6432550" y="7164388"/>
          <p14:tracePt t="63868" x="6354763" y="7185025"/>
          <p14:tracePt t="63874" x="6296025" y="7223125"/>
          <p14:tracePt t="63883" x="6237288" y="7223125"/>
          <p14:tracePt t="63889" x="6159500" y="7242175"/>
          <p14:tracePt t="63901" x="6102350" y="7242175"/>
          <p14:tracePt t="63905" x="6024563" y="7281863"/>
          <p14:tracePt t="63917" x="5965825" y="7281863"/>
          <p14:tracePt t="63921" x="5888038" y="7300913"/>
          <p14:tracePt t="63933" x="5849938" y="7300913"/>
          <p14:tracePt t="63937" x="5732463" y="7300913"/>
          <p14:tracePt t="63949" x="5635625" y="7340600"/>
          <p14:tracePt t="63953" x="5595938" y="7340600"/>
          <p14:tracePt t="63961" x="5499100" y="7359650"/>
          <p14:tracePt t="63969" x="5461000" y="7359650"/>
          <p14:tracePt t="63978" x="5362575" y="7397750"/>
          <p14:tracePt t="63985" x="5324475" y="7397750"/>
          <p14:tracePt t="63994" x="5208588" y="7397750"/>
          <p14:tracePt t="64001" x="5187950" y="7416800"/>
          <p14:tracePt t="64010" x="5072063" y="7416800"/>
          <p14:tracePt t="64018" x="4954588" y="7437438"/>
          <p14:tracePt t="64026" x="4916488" y="7437438"/>
          <p14:tracePt t="64034" x="4819650" y="7475538"/>
          <p14:tracePt t="64042" x="4779963" y="7475538"/>
          <p14:tracePt t="64052" x="4664075" y="7494588"/>
          <p14:tracePt t="64058" x="4605338" y="7494588"/>
          <p14:tracePt t="64069" x="4489450" y="7494588"/>
          <p14:tracePt t="64073" x="4411663" y="7534275"/>
          <p14:tracePt t="64084" x="4352925" y="7553325"/>
          <p14:tracePt t="64090" x="4237038" y="7553325"/>
          <p14:tracePt t="64100" x="4178300" y="7553325"/>
          <p14:tracePt t="64105" x="4060825" y="7593013"/>
          <p14:tracePt t="64117" x="4022725" y="7593013"/>
          <p14:tracePt t="64121" x="3925888" y="7593013"/>
          <p14:tracePt t="64132" x="3886200" y="7593013"/>
          <p14:tracePt t="64137" x="3770313" y="7612063"/>
          <p14:tracePt t="64149" x="3652838" y="7612063"/>
          <p14:tracePt t="64153" x="3633788" y="7631113"/>
          <p14:tracePt t="64162" x="3556000" y="7631113"/>
          <p14:tracePt t="64169" x="3536950" y="7650163"/>
          <p14:tracePt t="64178" x="3459163" y="7650163"/>
          <p14:tracePt t="64186" x="3440113" y="7650163"/>
          <p14:tracePt t="64194" x="3381375" y="7689850"/>
          <p14:tracePt t="64202" x="3303588" y="7689850"/>
          <p14:tracePt t="64209" x="3284538" y="7689850"/>
          <p14:tracePt t="64218" x="3225800" y="7689850"/>
          <p14:tracePt t="64225" x="3167063" y="7708900"/>
          <p14:tracePt t="64234" x="3128963" y="7708900"/>
          <p14:tracePt t="64241" x="3070225" y="7708900"/>
          <p14:tracePt t="64249" x="2992438" y="7727950"/>
          <p14:tracePt t="64258" x="2933700" y="7727950"/>
          <p14:tracePt t="64268" x="2855913" y="7767638"/>
          <p14:tracePt t="64273" x="2778125" y="7767638"/>
          <p14:tracePt t="64283" x="2720975" y="7767638"/>
          <p14:tracePt t="64289" x="2603500" y="7786688"/>
          <p14:tracePt t="64298" x="2565400" y="7786688"/>
          <p14:tracePt t="64306" x="2468563" y="7824788"/>
          <p14:tracePt t="64317" x="2428875" y="7824788"/>
          <p14:tracePt t="64321" x="2254250" y="7864475"/>
          <p14:tracePt t="64334" x="2235200" y="7883525"/>
          <p14:tracePt t="64337" x="2098675" y="7883525"/>
          <p14:tracePt t="64350" x="1982788" y="7942263"/>
          <p14:tracePt t="64354" x="1884363" y="7961313"/>
          <p14:tracePt t="64361" x="1728788" y="7961313"/>
          <p14:tracePt t="64371" x="1690688" y="7999413"/>
          <p14:tracePt t="64378" x="1554163" y="8020050"/>
          <p14:tracePt t="64385" x="1516063" y="8020050"/>
          <p14:tracePt t="64393" x="1379538" y="8097838"/>
          <p14:tracePt t="64401" x="1301750" y="8097838"/>
          <p14:tracePt t="64410" x="1282700" y="8097838"/>
          <p14:tracePt t="64418" x="1243013" y="8097838"/>
          <p14:tracePt t="64426" x="1204913" y="8097838"/>
          <p14:tracePt t="64435" x="1185863" y="8097838"/>
          <p14:tracePt t="64442" x="1165225" y="8097838"/>
          <p14:tracePt t="64450" x="1146175" y="8097838"/>
          <p14:tracePt t="64458" x="1127125" y="8077200"/>
          <p14:tracePt t="64473" x="1108075" y="8077200"/>
          <p14:tracePt t="64483" x="1087438" y="8077200"/>
          <p14:tracePt t="64498" x="1068388" y="8058150"/>
          <p14:tracePt t="64505" x="1030288" y="8058150"/>
          <p14:tracePt t="64531" x="1011238" y="8058150"/>
          <p14:tracePt t="64601" x="1011238" y="8039100"/>
          <p14:tracePt t="64682" x="1049338" y="8039100"/>
          <p14:tracePt t="64706" x="1068388" y="8039100"/>
          <p14:tracePt t="64731" x="1087438" y="8039100"/>
          <p14:tracePt t="64778" x="1108075" y="8039100"/>
          <p14:tracePt t="64818" x="1108075" y="8020050"/>
          <p14:tracePt t="65410" x="1127125" y="8020050"/>
          <p14:tracePt t="65450" x="1146175" y="8020050"/>
          <p14:tracePt t="65690" x="1146175" y="7999413"/>
          <p14:tracePt t="65706" x="1165225" y="7999413"/>
          <p14:tracePt t="65834" x="1185863" y="7999413"/>
          <p14:tracePt t="65850" x="1185863" y="7980363"/>
          <p14:tracePt t="66002" x="1223963" y="7980363"/>
          <p14:tracePt t="66018" x="1223963" y="7961313"/>
          <p14:tracePt t="66050" x="1223963" y="7923213"/>
          <p14:tracePt t="66059" x="1243013" y="7923213"/>
          <p14:tracePt t="66132" x="1263650" y="7923213"/>
          <p14:tracePt t="66154" x="1263650" y="7902575"/>
          <p14:tracePt t="66202" x="1282700" y="7902575"/>
          <p14:tracePt t="66242" x="1301750" y="7902575"/>
          <p14:tracePt t="66266" x="1320800" y="7902575"/>
          <p14:tracePt t="66282" x="1341438" y="7902575"/>
          <p14:tracePt t="66290" x="1379538" y="7902575"/>
          <p14:tracePt t="66305" x="1398588" y="7902575"/>
          <p14:tracePt t="66316" x="1419225" y="7902575"/>
          <p14:tracePt t="66332" x="1438275" y="7902575"/>
          <p14:tracePt t="66348" x="1457325" y="7902575"/>
          <p14:tracePt t="66362" x="1476375" y="7902575"/>
          <p14:tracePt t="66369" x="1497013" y="7902575"/>
          <p14:tracePt t="66377" x="1535113" y="7902575"/>
          <p14:tracePt t="66385" x="1554163" y="7902575"/>
          <p14:tracePt t="66394" x="1574800" y="7902575"/>
          <p14:tracePt t="66401" x="1593850" y="7902575"/>
          <p14:tracePt t="66410" x="1612900" y="7902575"/>
          <p14:tracePt t="66418" x="1612900" y="7942263"/>
          <p14:tracePt t="66426" x="1631950" y="7942263"/>
          <p14:tracePt t="66435" x="1651000" y="7942263"/>
          <p14:tracePt t="66442" x="1690688" y="7942263"/>
          <p14:tracePt t="66453" x="1709738" y="7942263"/>
          <p14:tracePt t="66457" x="1728788" y="7942263"/>
          <p14:tracePt t="66467" x="1749425" y="7942263"/>
          <p14:tracePt t="66473" x="1787525" y="7942263"/>
          <p14:tracePt t="66483" x="1806575" y="7942263"/>
          <p14:tracePt t="66489" x="1846263" y="7942263"/>
          <p14:tracePt t="66499" x="1884363" y="7942263"/>
          <p14:tracePt t="66505" x="1943100" y="7942263"/>
          <p14:tracePt t="66515" x="1962150" y="7942263"/>
          <p14:tracePt t="66521" x="1982788" y="7942263"/>
          <p14:tracePt t="66531" x="2001838" y="7942263"/>
          <p14:tracePt t="66537" x="2039938" y="7942263"/>
          <p14:tracePt t="66547" x="2079625" y="7942263"/>
          <p14:tracePt t="66553" x="2117725" y="7942263"/>
          <p14:tracePt t="66562" x="2138363" y="7942263"/>
          <p14:tracePt t="66569" x="2157413" y="7942263"/>
          <p14:tracePt t="66578" x="2214563" y="7942263"/>
          <p14:tracePt t="66585" x="2254250" y="7942263"/>
          <p14:tracePt t="66594" x="2312988" y="7942263"/>
          <p14:tracePt t="66601" x="2351088" y="7942263"/>
          <p14:tracePt t="66610" x="2447925" y="7942263"/>
          <p14:tracePt t="66618" x="2468563" y="7942263"/>
          <p14:tracePt t="66626" x="2546350" y="7923213"/>
          <p14:tracePt t="66634" x="2662238" y="7923213"/>
          <p14:tracePt t="66642" x="2681288" y="7902575"/>
          <p14:tracePt t="66651" x="2759075" y="7902575"/>
          <p14:tracePt t="66657" x="2798763" y="7902575"/>
          <p14:tracePt t="66667" x="2855913" y="7883525"/>
          <p14:tracePt t="66673" x="2895600" y="7883525"/>
          <p14:tracePt t="66681" x="2933700" y="7883525"/>
          <p14:tracePt t="66689" x="2954338" y="7864475"/>
          <p14:tracePt t="66699" x="2992438" y="7864475"/>
          <p14:tracePt t="66706" x="3051175" y="7864475"/>
          <p14:tracePt t="66714" x="3070225" y="7864475"/>
          <p14:tracePt t="66721" x="3109913" y="7824788"/>
          <p14:tracePt t="66733" x="3148013" y="7824788"/>
          <p14:tracePt t="66737" x="3187700" y="7824788"/>
          <p14:tracePt t="66749" x="3206750" y="7824788"/>
          <p14:tracePt t="66753" x="3225800" y="7824788"/>
          <p14:tracePt t="66762" x="3303588" y="7805738"/>
          <p14:tracePt t="66769" x="3322638" y="7805738"/>
          <p14:tracePt t="66778" x="3341688" y="7805738"/>
          <p14:tracePt t="66785" x="3381375" y="7805738"/>
          <p14:tracePt t="66794" x="3381375" y="7786688"/>
          <p14:tracePt t="66801" x="3400425" y="7786688"/>
          <p14:tracePt t="66810" x="3419475" y="7786688"/>
          <p14:tracePt t="66818" x="3440113" y="7786688"/>
          <p14:tracePt t="66826" x="3459163" y="7786688"/>
          <p14:tracePt t="66834" x="3478213" y="7786688"/>
          <p14:tracePt t="66842" x="3478213" y="7767638"/>
          <p14:tracePt t="66850" x="3497263" y="7767638"/>
          <p14:tracePt t="66858" x="3536950" y="7767638"/>
          <p14:tracePt t="66874" x="3556000" y="7767638"/>
          <p14:tracePt t="66893" x="3575050" y="7767638"/>
          <p14:tracePt t="66947" x="3595688" y="7767638"/>
          <p14:tracePt t="66978" x="3614738" y="7747000"/>
          <p14:tracePt t="67010" x="3633788" y="7747000"/>
          <p14:tracePt t="67033" x="3652838" y="7747000"/>
          <p14:tracePt t="67041" x="3673475" y="7747000"/>
          <p14:tracePt t="67058" x="3711575" y="7747000"/>
          <p14:tracePt t="67066" x="3730625" y="7747000"/>
          <p14:tracePt t="67074" x="3749675" y="7747000"/>
          <p14:tracePt t="67099" x="3770313" y="7747000"/>
          <p14:tracePt t="67105" x="3789363" y="7747000"/>
          <p14:tracePt t="67116" x="3808413" y="7747000"/>
          <p14:tracePt t="67121" x="3867150" y="7747000"/>
          <p14:tracePt t="67132" x="3886200" y="7747000"/>
          <p14:tracePt t="67137" x="3905250" y="7767638"/>
          <p14:tracePt t="67146" x="3944938" y="7767638"/>
          <p14:tracePt t="67162" x="3983038" y="7767638"/>
          <p14:tracePt t="67194" x="4003675" y="7767638"/>
          <p14:tracePt t="67210" x="4022725" y="7767638"/>
          <p14:tracePt t="67226" x="4041775" y="7767638"/>
          <p14:tracePt t="67234" x="4060825" y="7786688"/>
          <p14:tracePt t="67241" x="4081463" y="7786688"/>
          <p14:tracePt t="67266" x="4100513" y="7786688"/>
          <p14:tracePt t="67283" x="4138613" y="7786688"/>
          <p14:tracePt t="67299" x="4159250" y="7786688"/>
          <p14:tracePt t="67316" x="4178300" y="7786688"/>
          <p14:tracePt t="67321" x="4197350" y="7786688"/>
          <p14:tracePt t="67332" x="4216400" y="7786688"/>
          <p14:tracePt t="67337" x="4237038" y="7786688"/>
          <p14:tracePt t="67347" x="4256088" y="7786688"/>
          <p14:tracePt t="67353" x="4275138" y="7786688"/>
          <p14:tracePt t="67362" x="4333875" y="7786688"/>
          <p14:tracePt t="67370" x="4352925" y="7786688"/>
          <p14:tracePt t="67378" x="4391025" y="7786688"/>
          <p14:tracePt t="67385" x="4430713" y="7786688"/>
          <p14:tracePt t="67394" x="4468813" y="7786688"/>
          <p14:tracePt t="67401" x="4546600" y="7786688"/>
          <p14:tracePt t="67410" x="4567238" y="7786688"/>
          <p14:tracePt t="67418" x="4645025" y="7786688"/>
          <p14:tracePt t="67426" x="4664075" y="7786688"/>
          <p14:tracePt t="67434" x="4741863" y="7786688"/>
          <p14:tracePt t="67442" x="4800600" y="7786688"/>
          <p14:tracePt t="67450" x="4838700" y="7786688"/>
          <p14:tracePt t="67458" x="4857750" y="7786688"/>
          <p14:tracePt t="67467" x="4897438" y="7786688"/>
          <p14:tracePt t="67473" x="4916488" y="7786688"/>
          <p14:tracePt t="67482" x="4935538" y="7786688"/>
          <p14:tracePt t="67546" x="4954588" y="7786688"/>
          <p14:tracePt t="67882" x="4954588" y="7805738"/>
          <p14:tracePt t="67946" x="4954588" y="7824788"/>
          <p14:tracePt t="68043" x="4954588" y="7864475"/>
          <p14:tracePt t="68138" x="4954588" y="7883525"/>
          <p14:tracePt t="68170" x="4975225" y="7883525"/>
          <p14:tracePt t="68266" x="4994275" y="7883525"/>
          <p14:tracePt t="68282" x="5013325" y="7883525"/>
          <p14:tracePt t="68313" x="5053013" y="7883525"/>
          <p14:tracePt t="68338" x="5072063" y="7883525"/>
          <p14:tracePt t="68370" x="5091113" y="7883525"/>
          <p14:tracePt t="68410" x="5110163" y="7883525"/>
          <p14:tracePt t="68434" x="5130800" y="7883525"/>
          <p14:tracePt t="68474" x="5149850" y="7883525"/>
          <p14:tracePt t="68498" x="5168900" y="7883525"/>
          <p14:tracePt t="68522" x="5208588" y="7883525"/>
          <p14:tracePt t="68554" x="5227638" y="7883525"/>
          <p14:tracePt t="68578" x="5246688" y="7883525"/>
          <p14:tracePt t="68618" x="5265738" y="7883525"/>
          <p14:tracePt t="68659" x="5286375" y="7883525"/>
          <p14:tracePt t="68674" x="5305425" y="7883525"/>
          <p14:tracePt t="68698" x="5324475" y="7883525"/>
          <p14:tracePt t="68715" x="5362575" y="7883525"/>
          <p14:tracePt t="68732" x="5383213" y="7883525"/>
          <p14:tracePt t="68748" x="5402263" y="7883525"/>
          <p14:tracePt t="68766" x="5421313" y="7883525"/>
          <p14:tracePt t="68795" x="5440363" y="7883525"/>
          <p14:tracePt t="68834" x="5461000" y="7883525"/>
          <p14:tracePt t="68858" x="5480050" y="7883525"/>
          <p14:tracePt t="68883" x="5499100" y="7845425"/>
          <p14:tracePt t="68906" x="5538788" y="7845425"/>
          <p14:tracePt t="68932" x="5557838" y="7845425"/>
          <p14:tracePt t="68938" x="5576888" y="7845425"/>
          <p14:tracePt t="68949" x="5595938" y="7845425"/>
          <p14:tracePt t="68953" x="5616575" y="7845425"/>
          <p14:tracePt t="68962" x="5635625" y="7824788"/>
          <p14:tracePt t="68978" x="5654675" y="7824788"/>
          <p14:tracePt t="68985" x="5694363" y="7824788"/>
          <p14:tracePt t="68994" x="5713413" y="7824788"/>
          <p14:tracePt t="69001" x="5732463" y="7824788"/>
          <p14:tracePt t="69010" x="5751513" y="7824788"/>
          <p14:tracePt t="69018" x="5772150" y="7824788"/>
          <p14:tracePt t="69026" x="5791200" y="7824788"/>
          <p14:tracePt t="69034" x="5810250" y="7824788"/>
          <p14:tracePt t="69050" x="5849938" y="7824788"/>
          <p14:tracePt t="69057" x="5868988" y="7824788"/>
          <p14:tracePt t="69068" x="5888038" y="7824788"/>
          <p14:tracePt t="69073" x="5907088" y="7824788"/>
          <p14:tracePt t="69083" x="5926138" y="7824788"/>
          <p14:tracePt t="69089" x="5946775" y="7824788"/>
          <p14:tracePt t="69099" x="5965825" y="7824788"/>
          <p14:tracePt t="69106" x="6003925" y="7824788"/>
          <p14:tracePt t="69116" x="6043613" y="7824788"/>
          <p14:tracePt t="69121" x="6062663" y="7824788"/>
          <p14:tracePt t="69132" x="6081713" y="7824788"/>
          <p14:tracePt t="69137" x="6140450" y="7824788"/>
          <p14:tracePt t="69148" x="6159500" y="7824788"/>
          <p14:tracePt t="69153" x="6237288" y="7824788"/>
          <p14:tracePt t="69162" x="6257925" y="7824788"/>
          <p14:tracePt t="69169" x="6296025" y="7845425"/>
          <p14:tracePt t="69178" x="6315075" y="7845425"/>
          <p14:tracePt t="69185" x="6392863" y="7864475"/>
          <p14:tracePt t="69194" x="6451600" y="7864475"/>
          <p14:tracePt t="69202" x="6470650" y="7864475"/>
          <p14:tracePt t="69210" x="6510338" y="7864475"/>
          <p14:tracePt t="69219" x="6548438" y="7864475"/>
          <p14:tracePt t="69227" x="6588125" y="7883525"/>
          <p14:tracePt t="69234" x="6607175" y="7883525"/>
          <p14:tracePt t="69242" x="6665913" y="7883525"/>
          <p14:tracePt t="69251" x="6684963" y="7883525"/>
          <p14:tracePt t="69257" x="6704013" y="7883525"/>
          <p14:tracePt t="69267" x="6743700" y="7902575"/>
          <p14:tracePt t="69273" x="6781800" y="7902575"/>
          <p14:tracePt t="69283" x="6800850" y="7902575"/>
          <p14:tracePt t="69289" x="6821488" y="7902575"/>
          <p14:tracePt t="69300" x="6840538" y="7923213"/>
          <p14:tracePt t="69305" x="6859588" y="7923213"/>
          <p14:tracePt t="69315" x="6937375" y="7923213"/>
          <p14:tracePt t="69321" x="7015163" y="7923213"/>
          <p14:tracePt t="69332" x="7073900" y="7923213"/>
          <p14:tracePt t="69337" x="7189788" y="7923213"/>
          <p14:tracePt t="69347" x="7229475" y="7923213"/>
          <p14:tracePt t="69353" x="7326313" y="7923213"/>
          <p14:tracePt t="69362" x="7364413" y="7923213"/>
          <p14:tracePt t="69370" x="7442200" y="7923213"/>
          <p14:tracePt t="69378" x="7500938" y="7923213"/>
          <p14:tracePt t="69385" x="7559675" y="7923213"/>
          <p14:tracePt t="69394" x="7578725" y="7923213"/>
          <p14:tracePt t="69401" x="7597775" y="7923213"/>
          <p14:tracePt t="69412" x="7616825" y="7923213"/>
          <p14:tracePt t="69458" x="7637463" y="7923213"/>
          <p14:tracePt t="69506" x="7656513" y="7923213"/>
          <p14:tracePt t="69532" x="7675563" y="7923213"/>
          <p14:tracePt t="69537" x="7694613" y="7923213"/>
          <p14:tracePt t="69549" x="7734300" y="7902575"/>
          <p14:tracePt t="69553" x="7753350" y="7902575"/>
          <p14:tracePt t="69563" x="7772400" y="7902575"/>
          <p14:tracePt t="69570" x="7793038" y="7883525"/>
          <p14:tracePt t="69577" x="7850188" y="7864475"/>
          <p14:tracePt t="69585" x="7870825" y="7864475"/>
          <p14:tracePt t="69595" x="7889875" y="7845425"/>
          <p14:tracePt t="69602" x="7889875" y="7824788"/>
          <p14:tracePt t="69610" x="7908925" y="7786688"/>
          <p14:tracePt t="69617" x="7927975" y="7767638"/>
          <p14:tracePt t="69634" x="7927975" y="7747000"/>
          <p14:tracePt t="69651" x="7948613" y="7747000"/>
          <p14:tracePt t="69682" x="7948613" y="7727950"/>
          <p14:tracePt t="69706" x="7948613" y="7708900"/>
          <p14:tracePt t="69866" x="7948613" y="7689850"/>
          <p14:tracePt t="70010" x="7927975" y="7689850"/>
          <p14:tracePt t="70018" x="7908925" y="7689850"/>
          <p14:tracePt t="70026" x="7889875" y="7689850"/>
          <p14:tracePt t="70034" x="7870825" y="7689850"/>
          <p14:tracePt t="70042" x="7870825" y="7708900"/>
          <p14:tracePt t="70051" x="7831138" y="7708900"/>
          <p14:tracePt t="70058" x="7831138" y="7727950"/>
          <p14:tracePt t="70067" x="7812088" y="7747000"/>
          <p14:tracePt t="70074" x="7793038" y="7747000"/>
          <p14:tracePt t="70083" x="7793038" y="7767638"/>
          <p14:tracePt t="70089" x="7772400" y="7805738"/>
          <p14:tracePt t="70100" x="7753350" y="7805738"/>
          <p14:tracePt t="70105" x="7734300" y="7824788"/>
          <p14:tracePt t="70117" x="7734300" y="7845425"/>
          <p14:tracePt t="70121" x="7715250" y="7845425"/>
          <p14:tracePt t="70132" x="7715250" y="7864475"/>
          <p14:tracePt t="70137" x="7715250" y="7883525"/>
          <p14:tracePt t="70146" x="7675563" y="7883525"/>
          <p14:tracePt t="70170" x="7675563" y="7902575"/>
          <p14:tracePt t="70234" x="7694613" y="7902575"/>
          <p14:tracePt t="70259" x="7715250" y="7902575"/>
          <p14:tracePt t="70370" x="7675563" y="7902575"/>
          <p14:tracePt t="70386" x="7656513" y="7902575"/>
          <p14:tracePt t="70393" x="7637463" y="7923213"/>
          <p14:tracePt t="70401" x="7616825" y="7923213"/>
          <p14:tracePt t="70410" x="7539038" y="7961313"/>
          <p14:tracePt t="70418" x="7462838" y="7961313"/>
          <p14:tracePt t="70426" x="7404100" y="7961313"/>
          <p14:tracePt t="70434" x="7326313" y="7961313"/>
          <p14:tracePt t="70442" x="7267575" y="7980363"/>
          <p14:tracePt t="70451" x="7189788" y="7980363"/>
          <p14:tracePt t="70458" x="7170738" y="7980363"/>
          <p14:tracePt t="70467" x="7073900" y="7980363"/>
          <p14:tracePt t="70474" x="6975475" y="7980363"/>
          <p14:tracePt t="70483" x="6956425" y="7999413"/>
          <p14:tracePt t="70490" x="6918325" y="7999413"/>
          <p14:tracePt t="70499" x="6899275" y="7999413"/>
          <p14:tracePt t="70505" x="6859588" y="7999413"/>
          <p14:tracePt t="70517" x="6859588" y="8020050"/>
          <p14:tracePt t="70521" x="6840538" y="8020050"/>
          <p14:tracePt t="70602" x="6821488" y="8020050"/>
          <p14:tracePt t="70611" x="6800850" y="8020050"/>
          <p14:tracePt t="70618" x="6781800" y="8039100"/>
          <p14:tracePt t="70626" x="6762750" y="8039100"/>
          <p14:tracePt t="70635" x="6743700" y="8039100"/>
          <p14:tracePt t="70641" x="6723063" y="8039100"/>
          <p14:tracePt t="70652" x="6607175" y="8077200"/>
          <p14:tracePt t="70657" x="6567488" y="8077200"/>
          <p14:tracePt t="70667" x="6432550" y="8097838"/>
          <p14:tracePt t="70673" x="6315075" y="8097838"/>
          <p14:tracePt t="70683" x="6237288" y="8135938"/>
          <p14:tracePt t="70690" x="6121400" y="8135938"/>
          <p14:tracePt t="70698" x="6062663" y="8154988"/>
          <p14:tracePt t="70705" x="5907088" y="8154988"/>
          <p14:tracePt t="70717" x="5868988" y="8154988"/>
          <p14:tracePt t="70721" x="5713413" y="8194675"/>
          <p14:tracePt t="70732" x="5616575" y="8213725"/>
          <p14:tracePt t="70737" x="5576888" y="8213725"/>
          <p14:tracePt t="70745" x="5461000" y="8251825"/>
          <p14:tracePt t="70753" x="5402263" y="8251825"/>
          <p14:tracePt t="70761" x="5286375" y="8272463"/>
          <p14:tracePt t="70769" x="5265738" y="8272463"/>
          <p14:tracePt t="70778" x="5149850" y="8272463"/>
          <p14:tracePt t="70785" x="5110163" y="8272463"/>
          <p14:tracePt t="70793" x="5013325" y="8310563"/>
          <p14:tracePt t="70801" x="4935538" y="8310563"/>
          <p14:tracePt t="70810" x="4916488" y="8310563"/>
          <p14:tracePt t="70819" x="4876800" y="8310563"/>
          <p14:tracePt t="70825" x="4857750" y="8310563"/>
          <p14:tracePt t="70836" x="4779963" y="8329613"/>
          <p14:tracePt t="70841" x="4741863" y="8329613"/>
          <p14:tracePt t="70852" x="4702175" y="8329613"/>
          <p14:tracePt t="70858" x="4645025" y="8350250"/>
          <p14:tracePt t="70867" x="4624388" y="8350250"/>
          <p14:tracePt t="70873" x="4586288" y="8350250"/>
          <p14:tracePt t="70882" x="4567238" y="8350250"/>
          <p14:tracePt t="70898" x="4449763" y="8388350"/>
          <p14:tracePt t="70904" x="4411663" y="8388350"/>
          <p14:tracePt t="70913" x="4391025" y="8388350"/>
          <p14:tracePt t="70921" x="4333875" y="8388350"/>
          <p14:tracePt t="70929" x="4256088" y="8388350"/>
          <p14:tracePt t="70937" x="4216400" y="8388350"/>
          <p14:tracePt t="70945" x="4119563" y="8407400"/>
          <p14:tracePt t="70954" x="4100513" y="8407400"/>
          <p14:tracePt t="70962" x="4003675" y="8407400"/>
          <p14:tracePt t="70969" x="3983038" y="8407400"/>
          <p14:tracePt t="70978" x="3867150" y="8407400"/>
          <p14:tracePt t="70986" x="3827463" y="8447088"/>
          <p14:tracePt t="70994" x="3770313" y="8447088"/>
          <p14:tracePt t="71002" x="3692525" y="8447088"/>
          <p14:tracePt t="71010" x="3673475" y="8447088"/>
          <p14:tracePt t="71018" x="3652838" y="8447088"/>
          <p14:tracePt t="71026" x="3614738" y="8447088"/>
          <p14:tracePt t="71034" x="3575050" y="8447088"/>
          <p14:tracePt t="71042" x="3556000" y="8447088"/>
          <p14:tracePt t="71051" x="3536950" y="8447088"/>
          <p14:tracePt t="71058" x="3517900" y="8447088"/>
          <p14:tracePt t="71066" x="3478213" y="8447088"/>
          <p14:tracePt t="71074" x="3459163" y="8447088"/>
          <p14:tracePt t="71083" x="3440113" y="8447088"/>
          <p14:tracePt t="71090" x="3419475" y="8447088"/>
          <p14:tracePt t="71099" x="3400425" y="8447088"/>
          <p14:tracePt t="71106" x="3341688" y="8447088"/>
          <p14:tracePt t="71116" x="3322638" y="8447088"/>
          <p14:tracePt t="71234" x="3362325" y="8447088"/>
          <p14:tracePt t="71241" x="3381375" y="8447088"/>
          <p14:tracePt t="71250" x="3400425" y="8428038"/>
          <p14:tracePt t="71257" x="3419475" y="8428038"/>
          <p14:tracePt t="71267" x="3440113" y="8428038"/>
          <p14:tracePt t="71273" x="3459163" y="8428038"/>
          <p14:tracePt t="71284" x="3478213" y="8428038"/>
          <p14:tracePt t="71289" x="3536950" y="8407400"/>
          <p14:tracePt t="71298" x="3556000" y="8407400"/>
          <p14:tracePt t="71306" x="3575050" y="8407400"/>
          <p14:tracePt t="71315" x="3595688" y="8407400"/>
          <p14:tracePt t="71321" x="3614738" y="8407400"/>
          <p14:tracePt t="71331" x="3652838" y="8388350"/>
          <p14:tracePt t="71337" x="3673475" y="8388350"/>
          <p14:tracePt t="71346" x="3711575" y="8388350"/>
          <p14:tracePt t="71353" x="3730625" y="8388350"/>
          <p14:tracePt t="71362" x="3749675" y="8388350"/>
          <p14:tracePt t="71369" x="3789363" y="8388350"/>
          <p14:tracePt t="71378" x="3808413" y="8388350"/>
          <p14:tracePt t="71385" x="3827463" y="8388350"/>
          <p14:tracePt t="71394" x="3848100" y="8388350"/>
          <p14:tracePt t="71410" x="3867150" y="8388350"/>
          <p14:tracePt t="71435" x="3886200" y="8388350"/>
          <p14:tracePt t="71458" x="3905250" y="8388350"/>
          <p14:tracePt t="71499" x="3944938" y="8369300"/>
          <p14:tracePt t="71532" x="3963988" y="8369300"/>
          <p14:tracePt t="71539" x="3983038" y="8369300"/>
          <p14:tracePt t="71553" x="4003675" y="8369300"/>
          <p14:tracePt t="71569" x="4022725" y="8369300"/>
          <p14:tracePt t="71586" x="4041775" y="8369300"/>
          <p14:tracePt t="71617" x="4060825" y="8369300"/>
          <p14:tracePt t="71642" x="4081463" y="8369300"/>
          <p14:tracePt t="71675" x="4119563" y="8369300"/>
          <p14:tracePt t="71682" x="4138613" y="8369300"/>
          <p14:tracePt t="71706" x="4159250" y="8369300"/>
          <p14:tracePt t="71738" x="4178300" y="8369300"/>
          <p14:tracePt t="71810" x="4197350" y="8350250"/>
          <p14:tracePt t="72218" x="4197350" y="8329613"/>
          <p14:tracePt t="72250" x="4216400" y="8329613"/>
          <p14:tracePt t="72257" x="4237038" y="8329613"/>
          <p14:tracePt t="72267" x="4275138" y="8329613"/>
          <p14:tracePt t="72284" x="4294188" y="8329613"/>
          <p14:tracePt t="72289" x="4313238" y="8329613"/>
          <p14:tracePt t="72300" x="4333875" y="8329613"/>
          <p14:tracePt t="72306" x="4352925" y="8329613"/>
          <p14:tracePt t="72316" x="4371975" y="8310563"/>
          <p14:tracePt t="72321" x="4391025" y="8310563"/>
          <p14:tracePt t="72331" x="4430713" y="8310563"/>
          <p14:tracePt t="72337" x="4449763" y="8310563"/>
          <p14:tracePt t="72346" x="4468813" y="8310563"/>
          <p14:tracePt t="72362" x="4489450" y="8310563"/>
          <p14:tracePt t="72369" x="4508500" y="8310563"/>
          <p14:tracePt t="72378" x="4527550" y="8310563"/>
          <p14:tracePt t="72386" x="4546600" y="8310563"/>
          <p14:tracePt t="72394" x="4605338" y="8310563"/>
          <p14:tracePt t="72402" x="4624388" y="8310563"/>
          <p14:tracePt t="72410" x="4645025" y="8310563"/>
          <p14:tracePt t="72418" x="4645025" y="8272463"/>
          <p14:tracePt t="72426" x="4664075" y="8272463"/>
          <p14:tracePt t="72434" x="4683125" y="8272463"/>
          <p14:tracePt t="72442" x="4702175" y="8272463"/>
          <p14:tracePt t="72452" x="4741863" y="8272463"/>
          <p14:tracePt t="72457" x="4779963" y="8251825"/>
          <p14:tracePt t="72468" x="4838700" y="8251825"/>
          <p14:tracePt t="72473" x="4857750" y="8251825"/>
          <p14:tracePt t="72483" x="4876800" y="8232775"/>
          <p14:tracePt t="72489" x="4897438" y="8232775"/>
          <p14:tracePt t="72501" x="4916488" y="8232775"/>
          <p14:tracePt t="72537" x="4935538" y="8232775"/>
          <p14:tracePt t="72578" x="4975225" y="8232775"/>
          <p14:tracePt t="72594" x="4994275" y="8232775"/>
          <p14:tracePt t="72609" x="5013325" y="8232775"/>
          <p14:tracePt t="72633" x="5032375" y="8232775"/>
          <p14:tracePt t="72650" x="5053013" y="8232775"/>
          <p14:tracePt t="72665" x="5072063" y="8232775"/>
          <p14:tracePt t="72681" x="5091113" y="8232775"/>
          <p14:tracePt t="72706" x="5110163" y="8232775"/>
          <p14:tracePt t="72818" x="5149850" y="8232775"/>
          <p14:tracePt t="72834" x="5168900" y="8232775"/>
          <p14:tracePt t="72842" x="5187950" y="8232775"/>
          <p14:tracePt t="72850" x="5208588" y="8232775"/>
          <p14:tracePt t="72858" x="5227638" y="8232775"/>
          <p14:tracePt t="72867" x="5246688" y="8232775"/>
          <p14:tracePt t="72873" x="5265738" y="8232775"/>
          <p14:tracePt t="72884" x="5305425" y="8232775"/>
          <p14:tracePt t="72888" x="5324475" y="8232775"/>
          <p14:tracePt t="72898" x="5362575" y="8232775"/>
          <p14:tracePt t="72906" x="5421313" y="8232775"/>
          <p14:tracePt t="72916" x="5421313" y="8251825"/>
          <p14:tracePt t="72921" x="5461000" y="8251825"/>
          <p14:tracePt t="72932" x="5480050" y="8251825"/>
          <p14:tracePt t="72937" x="5499100" y="8251825"/>
          <p14:tracePt t="72946" x="5538788" y="8251825"/>
          <p14:tracePt t="72953" x="5557838" y="8251825"/>
          <p14:tracePt t="72962" x="5576888" y="8251825"/>
          <p14:tracePt t="72969" x="5576888" y="8272463"/>
          <p14:tracePt t="72977" x="5616575" y="8272463"/>
          <p14:tracePt t="72985" x="5635625" y="8272463"/>
          <p14:tracePt t="72993" x="5654675" y="8272463"/>
          <p14:tracePt t="73002" x="5694363" y="8272463"/>
          <p14:tracePt t="73009" x="5732463" y="8272463"/>
          <p14:tracePt t="73018" x="5751513" y="8272463"/>
          <p14:tracePt t="73026" x="5772150" y="8272463"/>
          <p14:tracePt t="73035" x="5829300" y="8272463"/>
          <p14:tracePt t="73041" x="5849938" y="8272463"/>
          <p14:tracePt t="73052" x="5868988" y="8272463"/>
          <p14:tracePt t="73057" x="5888038" y="8272463"/>
          <p14:tracePt t="73073" x="5907088" y="8272463"/>
          <p14:tracePt t="73083" x="5926138" y="8272463"/>
          <p14:tracePt t="73089" x="5965825" y="8272463"/>
          <p14:tracePt t="73099" x="5984875" y="8272463"/>
          <p14:tracePt t="73105" x="6024563" y="8272463"/>
          <p14:tracePt t="73115" x="6043613" y="8272463"/>
          <p14:tracePt t="73121" x="6062663" y="8272463"/>
          <p14:tracePt t="73132" x="6121400" y="8272463"/>
          <p14:tracePt t="73137" x="6159500" y="8272463"/>
          <p14:tracePt t="73145" x="6199188" y="8272463"/>
          <p14:tracePt t="73153" x="6237288" y="8272463"/>
          <p14:tracePt t="73161" x="6276975" y="8272463"/>
          <p14:tracePt t="73169" x="6315075" y="8272463"/>
          <p14:tracePt t="73177" x="6354763" y="8272463"/>
          <p14:tracePt t="73186" x="6373813" y="8272463"/>
          <p14:tracePt t="73193" x="6392863" y="8272463"/>
          <p14:tracePt t="73201" x="6432550" y="8272463"/>
          <p14:tracePt t="73209" x="6451600" y="8251825"/>
          <p14:tracePt t="73226" x="6470650" y="8251825"/>
          <p14:tracePt t="73235" x="6489700" y="8251825"/>
          <p14:tracePt t="73257" x="6510338" y="8251825"/>
          <p14:tracePt t="73266" x="6529388" y="8251825"/>
          <p14:tracePt t="73273" x="6548438" y="8251825"/>
          <p14:tracePt t="73290" x="6588125" y="8232775"/>
          <p14:tracePt t="73305" x="6607175" y="8232775"/>
          <p14:tracePt t="73317" x="6626225" y="8232775"/>
          <p14:tracePt t="73337" x="6645275" y="8232775"/>
          <p14:tracePt t="73345" x="6665913" y="8232775"/>
          <p14:tracePt t="73361" x="6684963" y="8213725"/>
          <p14:tracePt t="73369" x="6704013" y="8213725"/>
          <p14:tracePt t="73378" x="6723063" y="8213725"/>
          <p14:tracePt t="73385" x="6762750" y="8213725"/>
          <p14:tracePt t="73402" x="6781800" y="8213725"/>
          <p14:tracePt t="73410" x="6800850" y="8213725"/>
          <p14:tracePt t="73417" x="6821488" y="8213725"/>
          <p14:tracePt t="73434" x="6840538" y="8213725"/>
          <p14:tracePt t="73441" x="6859588" y="8213725"/>
          <p14:tracePt t="73452" x="6878638" y="8213725"/>
          <p14:tracePt t="73458" x="6918325" y="8213725"/>
          <p14:tracePt t="73466" x="6937375" y="8213725"/>
          <p14:tracePt t="73474" x="6956425" y="8213725"/>
          <p14:tracePt t="73482" x="6975475" y="8213725"/>
          <p14:tracePt t="73489" x="7015163" y="8213725"/>
          <p14:tracePt t="73501" x="7053263" y="8213725"/>
          <p14:tracePt t="73505" x="7073900" y="8213725"/>
          <p14:tracePt t="73513" x="7092950" y="8213725"/>
          <p14:tracePt t="73521" x="7112000" y="8213725"/>
          <p14:tracePt t="73529" x="7131050" y="8213725"/>
          <p14:tracePt t="73537" x="7189788" y="8232775"/>
          <p14:tracePt t="73549" x="7208838" y="8232775"/>
          <p14:tracePt t="73553" x="7286625" y="8251825"/>
          <p14:tracePt t="73561" x="7307263" y="8251825"/>
          <p14:tracePt t="73569" x="7345363" y="8251825"/>
          <p14:tracePt t="73578" x="7364413" y="8251825"/>
          <p14:tracePt t="73587" x="7364413" y="8291513"/>
          <p14:tracePt t="73593" x="7423150" y="8291513"/>
          <p14:tracePt t="73602" x="7442200" y="8291513"/>
          <p14:tracePt t="73609" x="7462838" y="8291513"/>
          <p14:tracePt t="73618" x="7481888" y="8291513"/>
          <p14:tracePt t="73625" x="7500938" y="8310563"/>
          <p14:tracePt t="73634" x="7519988" y="8310563"/>
          <p14:tracePt t="73642" x="7559675" y="8310563"/>
          <p14:tracePt t="73651" x="7578725" y="8329613"/>
          <p14:tracePt t="73657" x="7597775" y="8329613"/>
          <p14:tracePt t="73667" x="7637463" y="8350250"/>
          <p14:tracePt t="73673" x="7656513" y="8350250"/>
          <p14:tracePt t="73683" x="7694613" y="8350250"/>
          <p14:tracePt t="73689" x="7772400" y="8369300"/>
          <p14:tracePt t="73700" x="7793038" y="8369300"/>
          <p14:tracePt t="73705" x="7831138" y="8369300"/>
          <p14:tracePt t="73716" x="7850188" y="8407400"/>
          <p14:tracePt t="73721" x="7927975" y="8428038"/>
          <p14:tracePt t="73731" x="7948613" y="8428038"/>
          <p14:tracePt t="73737" x="8024813" y="8428038"/>
          <p14:tracePt t="73745" x="8083550" y="8447088"/>
          <p14:tracePt t="73753" x="8123238" y="8447088"/>
          <p14:tracePt t="73761" x="8220075" y="8447088"/>
          <p14:tracePt t="73769" x="8239125" y="8447088"/>
          <p14:tracePt t="73778" x="8316913" y="8485188"/>
          <p14:tracePt t="73786" x="8335963" y="8485188"/>
          <p14:tracePt t="73793" x="8375650" y="8485188"/>
          <p14:tracePt t="73802" x="8394700" y="8485188"/>
          <p14:tracePt t="73810" x="8472488" y="8504238"/>
          <p14:tracePt t="73818" x="8531225" y="8504238"/>
          <p14:tracePt t="73826" x="8550275" y="8504238"/>
          <p14:tracePt t="73834" x="8588375" y="8504238"/>
          <p14:tracePt t="73842" x="8628063" y="8504238"/>
          <p14:tracePt t="73852" x="8666163" y="8504238"/>
          <p14:tracePt t="73858" x="8686800" y="8504238"/>
          <p14:tracePt t="73866" x="8743950" y="8504238"/>
          <p14:tracePt t="73873" x="8783638" y="8504238"/>
          <p14:tracePt t="73883" x="8802688" y="8504238"/>
          <p14:tracePt t="73890" x="8861425" y="8504238"/>
          <p14:tracePt t="73901" x="8880475" y="8504238"/>
          <p14:tracePt t="73905" x="8899525" y="8504238"/>
          <p14:tracePt t="73916" x="8920163" y="8504238"/>
          <p14:tracePt t="73921" x="8958263" y="8504238"/>
          <p14:tracePt t="73937" x="9017000" y="8504238"/>
          <p14:tracePt t="73947" x="9036050" y="8504238"/>
          <p14:tracePt t="73953" x="9036050" y="8485188"/>
          <p14:tracePt t="73962" x="9055100" y="8485188"/>
          <p14:tracePt t="73969" x="9055100" y="8447088"/>
          <p14:tracePt t="73978" x="9075738" y="8447088"/>
          <p14:tracePt t="74002" x="9075738" y="8428038"/>
          <p14:tracePt t="74026" x="9075738" y="8407400"/>
          <p14:tracePt t="74107" x="9075738" y="8388350"/>
          <p14:tracePt t="74218" x="9055100" y="8369300"/>
          <p14:tracePt t="74258" x="9036050" y="8369300"/>
          <p14:tracePt t="74281" x="9036050" y="8350250"/>
          <p14:tracePt t="74354" x="9036050" y="8329613"/>
          <p14:tracePt t="74386" x="9017000" y="8329613"/>
          <p14:tracePt t="74442" x="9017000" y="8291513"/>
          <p14:tracePt t="74506" x="9017000" y="8272463"/>
          <p14:tracePt t="74681" x="9017000" y="8251825"/>
          <p14:tracePt t="75042" x="8997950" y="8251825"/>
          <p14:tracePt t="75050" x="8958263" y="8251825"/>
          <p14:tracePt t="75067" x="8939213" y="8251825"/>
          <p14:tracePt t="75074" x="8920163" y="8251825"/>
          <p14:tracePt t="75083" x="8899525" y="8272463"/>
          <p14:tracePt t="75090" x="8861425" y="8272463"/>
          <p14:tracePt t="75100" x="8764588" y="8310563"/>
          <p14:tracePt t="75105" x="8724900" y="8310563"/>
          <p14:tracePt t="75118" x="8609013" y="8329613"/>
          <p14:tracePt t="75122" x="8512175" y="8329613"/>
          <p14:tracePt t="75134" x="8278813" y="8369300"/>
          <p14:tracePt t="75138" x="8201025" y="8369300"/>
          <p14:tracePt t="75146" x="7948613" y="8369300"/>
          <p14:tracePt t="75152" x="7831138" y="8369300"/>
          <p14:tracePt t="75161" x="7519988" y="8369300"/>
          <p14:tracePt t="75169" x="7208838" y="8369300"/>
          <p14:tracePt t="75178" x="7092950" y="8369300"/>
          <p14:tracePt t="75185" x="6840538" y="8369300"/>
          <p14:tracePt t="75193" x="6762750" y="8369300"/>
          <p14:tracePt t="75201" x="6607175" y="8369300"/>
          <p14:tracePt t="75210" x="6529388" y="8369300"/>
          <p14:tracePt t="75218" x="6373813" y="8369300"/>
          <p14:tracePt t="75226" x="6159500" y="8369300"/>
          <p14:tracePt t="75234" x="6102350" y="8369300"/>
          <p14:tracePt t="75241" x="5907088" y="8369300"/>
          <p14:tracePt t="75251" x="5868988" y="8369300"/>
          <p14:tracePt t="75257" x="5713413" y="8369300"/>
          <p14:tracePt t="75267" x="5616575" y="8407400"/>
          <p14:tracePt t="75273" x="5461000" y="8428038"/>
          <p14:tracePt t="75283" x="5383213" y="8466138"/>
          <p14:tracePt t="75289" x="5324475" y="8466138"/>
          <p14:tracePt t="75301" x="5208588" y="8466138"/>
          <p14:tracePt t="75305" x="5187950" y="8485188"/>
          <p14:tracePt t="75314" x="5110163" y="8485188"/>
          <p14:tracePt t="75321" x="5091113" y="8504238"/>
          <p14:tracePt t="75332" x="5013325" y="8504238"/>
          <p14:tracePt t="75337" x="4994275" y="8504238"/>
          <p14:tracePt t="75345" x="4916488" y="8524875"/>
          <p14:tracePt t="75353" x="4838700" y="8524875"/>
          <p14:tracePt t="75361" x="4819650" y="8524875"/>
          <p14:tracePt t="75369" x="4741863" y="8562975"/>
          <p14:tracePt t="75377" x="4722813" y="8562975"/>
          <p14:tracePt t="75385" x="4645025" y="8562975"/>
          <p14:tracePt t="75394" x="4624388" y="8582025"/>
          <p14:tracePt t="75403" x="4567238" y="8582025"/>
          <p14:tracePt t="75409" x="4527550" y="8582025"/>
          <p14:tracePt t="75418" x="4468813" y="8602663"/>
          <p14:tracePt t="75425" x="4391025" y="8602663"/>
          <p14:tracePt t="75434" x="4333875" y="8602663"/>
          <p14:tracePt t="75442" x="4294188" y="8640763"/>
          <p14:tracePt t="75450" x="4237038" y="8640763"/>
          <p14:tracePt t="75458" x="4178300" y="8659813"/>
          <p14:tracePt t="75467" x="4159250" y="8659813"/>
          <p14:tracePt t="75473" x="4081463" y="8659813"/>
          <p14:tracePt t="75483" x="4003675" y="8680450"/>
          <p14:tracePt t="75490" x="3944938" y="8680450"/>
          <p14:tracePt t="75501" x="3867150" y="8680450"/>
          <p14:tracePt t="75505" x="3827463" y="8680450"/>
          <p14:tracePt t="75515" x="3673475" y="8680450"/>
          <p14:tracePt t="75521" x="3614738" y="8680450"/>
          <p14:tracePt t="75529" x="3497263" y="8680450"/>
          <p14:tracePt t="75537" x="3440113" y="8680450"/>
          <p14:tracePt t="75545" x="3322638" y="8680450"/>
          <p14:tracePt t="75553" x="3244850" y="8680450"/>
          <p14:tracePt t="75561" x="3225800" y="8680450"/>
          <p14:tracePt t="75569" x="3187700" y="8680450"/>
          <p14:tracePt t="75578" x="3148013" y="8680450"/>
          <p14:tracePt t="75585" x="3109913" y="8680450"/>
          <p14:tracePt t="75594" x="3089275" y="8680450"/>
          <p14:tracePt t="75602" x="3070225" y="8680450"/>
          <p14:tracePt t="75610" x="2992438" y="8718550"/>
          <p14:tracePt t="75619" x="2973388" y="8718550"/>
          <p14:tracePt t="75625" x="2895600" y="8718550"/>
          <p14:tracePt t="75634" x="2836863" y="8718550"/>
          <p14:tracePt t="75642" x="2720975" y="8718550"/>
          <p14:tracePt t="75652" x="2681288" y="8718550"/>
          <p14:tracePt t="75659" x="2584450" y="8737600"/>
          <p14:tracePt t="75665" x="2565400" y="8756650"/>
          <p14:tracePt t="75673" x="2487613" y="8756650"/>
          <p14:tracePt t="75683" x="2447925" y="8756650"/>
          <p14:tracePt t="75690" x="2428875" y="8756650"/>
          <p14:tracePt t="75699" x="2428875" y="8777288"/>
          <p14:tracePt t="75802" x="2447925" y="8777288"/>
          <p14:tracePt t="75809" x="2468563" y="8777288"/>
          <p14:tracePt t="75817" x="2487613" y="8777288"/>
          <p14:tracePt t="75826" x="2506663" y="8777288"/>
          <p14:tracePt t="75834" x="2546350" y="8815388"/>
          <p14:tracePt t="75842" x="2584450" y="8815388"/>
          <p14:tracePt t="75850" x="2603500" y="8815388"/>
          <p14:tracePt t="75857" x="2624138" y="8834438"/>
          <p14:tracePt t="75867" x="2643188" y="8834438"/>
          <p14:tracePt t="75884" x="2681288" y="8834438"/>
          <p14:tracePt t="75890" x="2700338" y="8834438"/>
          <p14:tracePt t="75906" x="2720975" y="8834438"/>
          <p14:tracePt t="75918" x="2740025" y="8834438"/>
          <p14:tracePt t="75921" x="2759075" y="8834438"/>
          <p14:tracePt t="75933" x="2778125" y="8834438"/>
          <p14:tracePt t="75937" x="2855913" y="8834438"/>
          <p14:tracePt t="75948" x="2876550" y="8834438"/>
          <p14:tracePt t="75953" x="2895600" y="8834438"/>
          <p14:tracePt t="75962" x="2914650" y="8834438"/>
          <p14:tracePt t="75969" x="2954338" y="8834438"/>
          <p14:tracePt t="76194" x="2973388" y="8834438"/>
          <p14:tracePt t="76218" x="2992438" y="8834438"/>
          <p14:tracePt t="76233" x="3011488" y="8834438"/>
          <p14:tracePt t="76266" x="3032125" y="8834438"/>
          <p14:tracePt t="76290" x="3051175" y="8834438"/>
          <p14:tracePt t="76298" x="3070225" y="8834438"/>
          <p14:tracePt t="76306" x="3070225" y="8796338"/>
          <p14:tracePt t="76317" x="3109913" y="8796338"/>
          <p14:tracePt t="76322" x="3128963" y="8796338"/>
          <p14:tracePt t="76333" x="3128963" y="8777288"/>
          <p14:tracePt t="76339" x="3148013" y="8777288"/>
          <p14:tracePt t="76394" x="3167063" y="8777288"/>
          <p14:tracePt t="76418" x="3187700" y="8777288"/>
          <p14:tracePt t="76531" x="3187700" y="8756650"/>
          <p14:tracePt t="76594" x="3206750" y="8756650"/>
          <p14:tracePt t="76618" x="3225800" y="8756650"/>
          <p14:tracePt t="76633" x="3263900" y="8756650"/>
          <p14:tracePt t="76641" x="3284538" y="8756650"/>
          <p14:tracePt t="76650" x="3303588" y="8756650"/>
          <p14:tracePt t="76658" x="3322638" y="8756650"/>
          <p14:tracePt t="76667" x="3341688" y="8756650"/>
          <p14:tracePt t="76674" x="3362325" y="8756650"/>
          <p14:tracePt t="76683" x="3419475" y="8756650"/>
          <p14:tracePt t="76691" x="3440113" y="8756650"/>
          <p14:tracePt t="76700" x="3517900" y="8756650"/>
          <p14:tracePt t="76706" x="3595688" y="8756650"/>
          <p14:tracePt t="76716" x="3614738" y="8756650"/>
          <p14:tracePt t="76721" x="3692525" y="8756650"/>
          <p14:tracePt t="76732" x="3711575" y="8756650"/>
          <p14:tracePt t="76737" x="3789363" y="8756650"/>
          <p14:tracePt t="76747" x="3827463" y="8756650"/>
          <p14:tracePt t="76753" x="3886200" y="8756650"/>
          <p14:tracePt t="76762" x="3944938" y="8756650"/>
          <p14:tracePt t="76770" x="3983038" y="8756650"/>
          <p14:tracePt t="76778" x="4041775" y="8756650"/>
          <p14:tracePt t="76785" x="4060825" y="8756650"/>
          <p14:tracePt t="76794" x="4100513" y="8756650"/>
          <p14:tracePt t="76802" x="4119563" y="8756650"/>
          <p14:tracePt t="76826" x="4138613" y="8756650"/>
          <p14:tracePt t="76842" x="4178300" y="8756650"/>
          <p14:tracePt t="76858" x="4197350" y="8756650"/>
          <p14:tracePt t="76873" x="4216400" y="8756650"/>
          <p14:tracePt t="76883" x="4237038" y="8756650"/>
          <p14:tracePt t="76889" x="4256088" y="8756650"/>
          <p14:tracePt t="76905" x="4275138" y="8756650"/>
          <p14:tracePt t="76921" x="4294188" y="8756650"/>
          <p14:tracePt t="76947" x="4333875" y="8756650"/>
          <p14:tracePt t="76961" x="4352925" y="8756650"/>
          <p14:tracePt t="76970" x="4371975" y="8756650"/>
          <p14:tracePt t="76978" x="4391025" y="8756650"/>
          <p14:tracePt t="76985" x="4411663" y="8756650"/>
          <p14:tracePt t="76993" x="4430713" y="8756650"/>
          <p14:tracePt t="77001" x="4449763" y="8756650"/>
          <p14:tracePt t="77018" x="4489450" y="8756650"/>
          <p14:tracePt t="77026" x="4508500" y="8756650"/>
          <p14:tracePt t="77033" x="4527550" y="8756650"/>
          <p14:tracePt t="77041" x="4546600" y="8756650"/>
          <p14:tracePt t="77051" x="4567238" y="8756650"/>
          <p14:tracePt t="77057" x="4586288" y="8756650"/>
          <p14:tracePt t="77065" x="4645025" y="8756650"/>
          <p14:tracePt t="77073" x="4683125" y="8737600"/>
          <p14:tracePt t="77082" x="4722813" y="8737600"/>
          <p14:tracePt t="77089" x="4741863" y="8737600"/>
          <p14:tracePt t="77099" x="4760913" y="8737600"/>
          <p14:tracePt t="77105" x="4779963" y="8718550"/>
          <p14:tracePt t="77116" x="4800600" y="8718550"/>
          <p14:tracePt t="77131" x="4819650" y="8718550"/>
          <p14:tracePt t="77145" x="4838700" y="8718550"/>
          <p14:tracePt t="77170" x="4857750" y="8718550"/>
          <p14:tracePt t="77185" x="4897438" y="8718550"/>
          <p14:tracePt t="77201" x="4897438" y="8699500"/>
          <p14:tracePt t="77443" x="4916488" y="8699500"/>
          <p14:tracePt t="77465" x="4935538" y="8699500"/>
          <p14:tracePt t="77474" x="4954588" y="8699500"/>
          <p14:tracePt t="77490" x="4975225" y="8699500"/>
          <p14:tracePt t="77500" x="4994275" y="8699500"/>
          <p14:tracePt t="77516" x="5013325" y="8699500"/>
          <p14:tracePt t="77532" x="5053013" y="8699500"/>
          <p14:tracePt t="77554" x="5072063" y="8699500"/>
          <p14:tracePt t="77602" x="5091113" y="8699500"/>
          <p14:tracePt t="77618" x="5110163" y="8699500"/>
          <p14:tracePt t="77625" x="5130800" y="8699500"/>
          <p14:tracePt t="77642" x="5149850" y="8699500"/>
          <p14:tracePt t="77650" x="5168900" y="8699500"/>
          <p14:tracePt t="77658" x="5208588" y="8699500"/>
          <p14:tracePt t="77667" x="5227638" y="8659813"/>
          <p14:tracePt t="77674" x="5265738" y="8659813"/>
          <p14:tracePt t="77683" x="5286375" y="8659813"/>
          <p14:tracePt t="77690" x="5305425" y="8659813"/>
          <p14:tracePt t="77701" x="5343525" y="8659813"/>
          <p14:tracePt t="77705" x="5362575" y="8659813"/>
          <p14:tracePt t="77715" x="5383213" y="8659813"/>
          <p14:tracePt t="77722" x="5402263" y="8659813"/>
          <p14:tracePt t="77733" x="5440363" y="8659813"/>
          <p14:tracePt t="77737" x="5461000" y="8659813"/>
          <p14:tracePt t="77745" x="5518150" y="8659813"/>
          <p14:tracePt t="77753" x="5538788" y="8659813"/>
          <p14:tracePt t="77761" x="5616575" y="8659813"/>
          <p14:tracePt t="77769" x="5654675" y="8659813"/>
          <p14:tracePt t="77778" x="5694363" y="8659813"/>
          <p14:tracePt t="77785" x="5713413" y="8640763"/>
          <p14:tracePt t="77794" x="5751513" y="8640763"/>
          <p14:tracePt t="77802" x="5810250" y="8640763"/>
          <p14:tracePt t="77810" x="5829300" y="8640763"/>
          <p14:tracePt t="77818" x="5849938" y="8621713"/>
          <p14:tracePt t="77826" x="5868988" y="8621713"/>
          <p14:tracePt t="77835" x="5926138" y="8621713"/>
          <p14:tracePt t="77841" x="5946775" y="8621713"/>
          <p14:tracePt t="77857" x="5965825" y="8621713"/>
          <p14:tracePt t="77867" x="5984875" y="8621713"/>
          <p14:tracePt t="77883" x="6003925" y="8621713"/>
          <p14:tracePt t="77899" x="6024563" y="8621713"/>
          <p14:tracePt t="77905" x="6043613" y="8621713"/>
          <p14:tracePt t="77937" x="6081713" y="8621713"/>
          <p14:tracePt t="77969" x="6102350" y="8621713"/>
          <p14:tracePt t="77995" x="6102350" y="8602663"/>
          <p14:tracePt t="78003" x="6121400" y="8602663"/>
          <p14:tracePt t="78017" x="6140450" y="8602663"/>
          <p14:tracePt t="78045" x="6159500" y="8602663"/>
          <p14:tracePt t="78049" x="6180138" y="8602663"/>
          <p14:tracePt t="78058" x="6199188" y="8602663"/>
          <p14:tracePt t="78065" x="6218238" y="8602663"/>
          <p14:tracePt t="78082" x="6257925" y="8602663"/>
          <p14:tracePt t="78090" x="6276975" y="8602663"/>
          <p14:tracePt t="78099" x="6296025" y="8602663"/>
          <p14:tracePt t="78115" x="6315075" y="8602663"/>
          <p14:tracePt t="78122" x="6335713" y="8602663"/>
          <p14:tracePt t="78133" x="6354763" y="8602663"/>
          <p14:tracePt t="78137" x="6373813" y="8602663"/>
          <p14:tracePt t="78147" x="6413500" y="8602663"/>
          <p14:tracePt t="78161" x="6432550" y="8602663"/>
          <p14:tracePt t="78259" x="6451600" y="8602663"/>
          <p14:tracePt t="78314" x="6470650" y="8602663"/>
          <p14:tracePt t="78338" x="6489700" y="8602663"/>
          <p14:tracePt t="78369" x="6510338" y="8602663"/>
          <p14:tracePt t="78386" x="6529388" y="8602663"/>
          <p14:tracePt t="78394" x="6567488" y="8602663"/>
          <p14:tracePt t="78410" x="6588125" y="8602663"/>
          <p14:tracePt t="78426" x="6607175" y="8602663"/>
          <p14:tracePt t="78434" x="6626225" y="8602663"/>
          <p14:tracePt t="78442" x="6645275" y="8602663"/>
          <p14:tracePt t="78451" x="6665913" y="8602663"/>
          <p14:tracePt t="78458" x="6684963" y="8602663"/>
          <p14:tracePt t="78467" x="6723063" y="8602663"/>
          <p14:tracePt t="78482" x="6743700" y="8602663"/>
          <p14:tracePt t="78506" x="6762750" y="8602663"/>
          <p14:tracePt t="78522" x="6781800" y="8602663"/>
          <p14:tracePt t="78530" x="6800850" y="8602663"/>
          <p14:tracePt t="78547" x="6821488" y="8602663"/>
          <p14:tracePt t="78569" x="6840538" y="8602663"/>
          <p14:tracePt t="78674" x="6821488" y="8602663"/>
          <p14:tracePt t="78690" x="6800850" y="8602663"/>
          <p14:tracePt t="78770" x="6821488" y="8602663"/>
          <p14:tracePt t="78777" x="6840538" y="8602663"/>
          <p14:tracePt t="78787" x="6859588" y="8602663"/>
          <p14:tracePt t="78794" x="6918325" y="8602663"/>
          <p14:tracePt t="78802" x="6937375" y="8602663"/>
          <p14:tracePt t="78809" x="6956425" y="8602663"/>
          <p14:tracePt t="78817" x="7015163" y="8602663"/>
          <p14:tracePt t="78826" x="7034213" y="8582025"/>
          <p14:tracePt t="78834" x="7053263" y="8582025"/>
          <p14:tracePt t="78842" x="7092950" y="8582025"/>
          <p14:tracePt t="78851" x="7112000" y="8582025"/>
          <p14:tracePt t="78858" x="7151688" y="8582025"/>
          <p14:tracePt t="78866" x="7170738" y="8582025"/>
          <p14:tracePt t="78883" x="7189788" y="8582025"/>
          <p14:tracePt t="78890" x="7208838" y="8582025"/>
          <p14:tracePt t="78902" x="7229475" y="8582025"/>
          <p14:tracePt t="78905" x="7248525" y="8562975"/>
          <p14:tracePt t="78915" x="7267575" y="8562975"/>
          <p14:tracePt t="78921" x="7307263" y="8562975"/>
          <p14:tracePt t="78930" x="7326313" y="8562975"/>
          <p14:tracePt t="78937" x="7345363" y="8543925"/>
          <p14:tracePt t="78946" x="7364413" y="8543925"/>
          <p14:tracePt t="78954" x="7404100" y="8504238"/>
          <p14:tracePt t="78961" x="7462838" y="8504238"/>
          <p14:tracePt t="78969" x="7539038" y="8504238"/>
          <p14:tracePt t="78978" x="7597775" y="8504238"/>
          <p14:tracePt t="78985" x="7675563" y="8504238"/>
          <p14:tracePt t="78994" x="7734300" y="8504238"/>
          <p14:tracePt t="79002" x="7812088" y="8504238"/>
          <p14:tracePt t="79010" x="7889875" y="8524875"/>
          <p14:tracePt t="79018" x="7908925" y="8524875"/>
          <p14:tracePt t="79026" x="7948613" y="8524875"/>
          <p14:tracePt t="79035" x="7967663" y="8543925"/>
          <p14:tracePt t="79042" x="7986713" y="8543925"/>
          <p14:tracePt t="79051" x="8005763" y="8543925"/>
          <p14:tracePt t="79058" x="8024813" y="8543925"/>
          <p14:tracePt t="79067" x="8024813" y="8562975"/>
          <p14:tracePt t="79074" x="8045450" y="8562975"/>
          <p14:tracePt t="79099" x="8064500" y="8562975"/>
          <p14:tracePt t="79115" x="8102600" y="8582025"/>
          <p14:tracePt t="79121" x="8123238" y="8582025"/>
          <p14:tracePt t="79132" x="8142288" y="8582025"/>
          <p14:tracePt t="79137" x="8180388" y="8582025"/>
          <p14:tracePt t="79146" x="8201025" y="8602663"/>
          <p14:tracePt t="79153" x="8278813" y="8602663"/>
          <p14:tracePt t="79162" x="8297863" y="8602663"/>
          <p14:tracePt t="79169" x="8375650" y="8602663"/>
          <p14:tracePt t="79178" x="8434388" y="8602663"/>
          <p14:tracePt t="79186" x="8512175" y="8602663"/>
          <p14:tracePt t="79194" x="8588375" y="8640763"/>
          <p14:tracePt t="79203" x="8628063" y="8640763"/>
          <p14:tracePt t="79210" x="8686800" y="8659813"/>
          <p14:tracePt t="79218" x="8724900" y="8659813"/>
          <p14:tracePt t="79226" x="8783638" y="8659813"/>
          <p14:tracePt t="79235" x="8821738" y="8680450"/>
          <p14:tracePt t="79242" x="8861425" y="8680450"/>
          <p14:tracePt t="79251" x="8920163" y="8680450"/>
          <p14:tracePt t="79258" x="8958263" y="8718550"/>
          <p14:tracePt t="79267" x="9055100" y="8718550"/>
          <p14:tracePt t="79274" x="9075738" y="8718550"/>
          <p14:tracePt t="79285" x="9151938" y="8737600"/>
          <p14:tracePt t="79289" x="9191625" y="8737600"/>
          <p14:tracePt t="79301" x="9288463" y="8756650"/>
          <p14:tracePt t="79305" x="9307513" y="8756650"/>
          <p14:tracePt t="79316" x="9385300" y="8756650"/>
          <p14:tracePt t="79321" x="9424988" y="8796338"/>
          <p14:tracePt t="79330" x="9444038" y="8796338"/>
          <p14:tracePt t="79394" x="9444038" y="8815388"/>
          <p14:tracePt t="79410" x="9424988" y="8815388"/>
          <p14:tracePt t="79418" x="9424988" y="8834438"/>
          <p14:tracePt t="79426" x="9385300" y="8855075"/>
          <p14:tracePt t="79435" x="9328150" y="8855075"/>
          <p14:tracePt t="79442" x="9269413" y="8912225"/>
          <p14:tracePt t="79451" x="9113838" y="8912225"/>
          <p14:tracePt t="79458" x="9075738" y="8912225"/>
          <p14:tracePt t="79467" x="8861425" y="8951913"/>
          <p14:tracePt t="79473" x="8743950" y="8951913"/>
          <p14:tracePt t="79485" x="8394700" y="8951913"/>
          <p14:tracePt t="79489" x="8220075" y="8951913"/>
          <p14:tracePt t="79500" x="7772400" y="8951913"/>
          <p14:tracePt t="79505" x="7559675" y="8951913"/>
          <p14:tracePt t="79516" x="7034213" y="8951913"/>
          <p14:tracePt t="79521" x="6470650" y="8951913"/>
          <p14:tracePt t="79533" x="6315075" y="8951913"/>
          <p14:tracePt t="79537" x="5946775" y="8990013"/>
          <p14:tracePt t="79546" x="5829300" y="8990013"/>
          <p14:tracePt t="79553" x="5499100" y="8990013"/>
          <p14:tracePt t="79561" x="5305425" y="8990013"/>
          <p14:tracePt t="79569" x="4935538" y="8990013"/>
          <p14:tracePt t="79578" x="4527550" y="8990013"/>
          <p14:tracePt t="79585" x="4411663" y="8990013"/>
          <p14:tracePt t="79594" x="4081463" y="8990013"/>
          <p14:tracePt t="79603" x="3963988" y="9009063"/>
          <p14:tracePt t="79610" x="3692525" y="9048750"/>
          <p14:tracePt t="79619" x="3575050" y="9048750"/>
          <p14:tracePt t="79626" x="3381375" y="9086850"/>
          <p14:tracePt t="79635" x="3303588" y="9086850"/>
          <p14:tracePt t="79642" x="3167063" y="9126538"/>
          <p14:tracePt t="79651" x="3089275" y="9145588"/>
          <p14:tracePt t="79658" x="3032125" y="9145588"/>
          <p14:tracePt t="79665" x="2992438" y="9145588"/>
          <p14:tracePt t="79673" x="2973388" y="9164638"/>
          <p14:tracePt t="79681" x="2895600" y="9164638"/>
          <p14:tracePt t="79690" x="2876550" y="9164638"/>
          <p14:tracePt t="79702" x="2817813" y="9204325"/>
          <p14:tracePt t="79705" x="2798763" y="9204325"/>
          <p14:tracePt t="79715" x="2759075" y="9204325"/>
          <p14:tracePt t="79721" x="2700338" y="9204325"/>
          <p14:tracePt t="79732" x="2681288" y="9204325"/>
          <p14:tracePt t="79737" x="2603500" y="9223375"/>
          <p14:tracePt t="79746" x="2584450" y="9223375"/>
          <p14:tracePt t="79753" x="2546350" y="9223375"/>
          <p14:tracePt t="79761" x="2506663" y="9223375"/>
          <p14:tracePt t="79769" x="2468563" y="9242425"/>
          <p14:tracePt t="79778" x="2409825" y="9242425"/>
          <p14:tracePt t="79786" x="2409825" y="9261475"/>
          <p14:tracePt t="79794" x="2390775" y="9261475"/>
          <p14:tracePt t="79817" x="2370138" y="9261475"/>
          <p14:tracePt t="79915" x="2370138" y="9242425"/>
          <p14:tracePt t="79945" x="2370138" y="9223375"/>
          <p14:tracePt t="80002" x="2351088" y="9204325"/>
          <p14:tracePt t="80035" x="2332038" y="9204325"/>
          <p14:tracePt t="80802" x="2312988" y="9204325"/>
          <p14:tracePt t="80834" x="2292350" y="9204325"/>
          <p14:tracePt t="81002" x="2312988" y="9204325"/>
          <p14:tracePt t="81009" x="2332038" y="9204325"/>
          <p14:tracePt t="81017" x="2351088" y="9223375"/>
          <p14:tracePt t="81026" x="2370138" y="9223375"/>
          <p14:tracePt t="81034" x="2390775" y="9223375"/>
          <p14:tracePt t="81042" x="2428875" y="9223375"/>
          <p14:tracePt t="81058" x="2447925" y="9223375"/>
          <p14:tracePt t="81073" x="2468563" y="9223375"/>
          <p14:tracePt t="81081" x="2487613" y="9223375"/>
          <p14:tracePt t="81099" x="2506663" y="9223375"/>
          <p14:tracePt t="81105" x="2525713" y="9223375"/>
          <p14:tracePt t="81116" x="2584450" y="9223375"/>
          <p14:tracePt t="81121" x="2603500" y="9223375"/>
          <p14:tracePt t="81131" x="2643188" y="9223375"/>
          <p14:tracePt t="81137" x="2662238" y="9223375"/>
          <p14:tracePt t="81146" x="2720975" y="9223375"/>
          <p14:tracePt t="81153" x="2759075" y="9223375"/>
          <p14:tracePt t="81162" x="2817813" y="9223375"/>
          <p14:tracePt t="81169" x="2836863" y="9223375"/>
          <p14:tracePt t="81178" x="2855913" y="9223375"/>
          <p14:tracePt t="81185" x="2933700" y="9223375"/>
          <p14:tracePt t="81194" x="2954338" y="9223375"/>
          <p14:tracePt t="81204" x="2973388" y="9223375"/>
          <p14:tracePt t="81209" x="2992438" y="9223375"/>
          <p14:tracePt t="81218" x="3032125" y="9223375"/>
          <p14:tracePt t="81234" x="3051175" y="9223375"/>
          <p14:tracePt t="81242" x="3070225" y="9223375"/>
          <p14:tracePt t="81257" x="3089275" y="9223375"/>
          <p14:tracePt t="81267" x="3109913" y="9223375"/>
          <p14:tracePt t="81273" x="3128963" y="9223375"/>
          <p14:tracePt t="81283" x="3148013" y="9223375"/>
          <p14:tracePt t="81299" x="3187700" y="9223375"/>
          <p14:tracePt t="81305" x="3206750" y="9223375"/>
          <p14:tracePt t="81317" x="3225800" y="9223375"/>
          <p14:tracePt t="81321" x="3244850" y="9223375"/>
          <p14:tracePt t="81337" x="3263900" y="9223375"/>
          <p14:tracePt t="81369" x="3284538" y="9223375"/>
          <p14:tracePt t="81394" x="3284538" y="9204325"/>
          <p14:tracePt t="81402" x="3303588" y="9204325"/>
          <p14:tracePt t="81409" x="3322638" y="9204325"/>
          <p14:tracePt t="81426" x="3362325" y="9204325"/>
          <p14:tracePt t="81434" x="3381375" y="9204325"/>
          <p14:tracePt t="81442" x="3400425" y="9204325"/>
          <p14:tracePt t="81457" x="3419475" y="9204325"/>
          <p14:tracePt t="81483" x="3419475" y="9185275"/>
          <p14:tracePt t="81499" x="3440113" y="9185275"/>
          <p14:tracePt t="81521" x="3459163" y="9185275"/>
          <p14:tracePt t="81546" x="3478213" y="9185275"/>
          <p14:tracePt t="81578" x="3517900" y="9185275"/>
          <p14:tracePt t="81642" x="3536950" y="9185275"/>
          <p14:tracePt t="81658" x="3556000" y="9185275"/>
          <p14:tracePt t="81667" x="3575050" y="9145588"/>
          <p14:tracePt t="81681" x="3595688" y="9145588"/>
          <p14:tracePt t="81690" x="3652838" y="9145588"/>
          <p14:tracePt t="81700" x="3673475" y="9145588"/>
          <p14:tracePt t="81705" x="3692525" y="9145588"/>
          <p14:tracePt t="81717" x="3711575" y="9126538"/>
          <p14:tracePt t="81733" x="3730625" y="9126538"/>
          <p14:tracePt t="81748" x="3749675" y="9126538"/>
          <p14:tracePt t="81754" x="3770313" y="9126538"/>
          <p14:tracePt t="81769" x="3808413" y="9126538"/>
          <p14:tracePt t="81778" x="3827463" y="9126538"/>
          <p14:tracePt t="81786" x="3848100" y="9126538"/>
          <p14:tracePt t="81794" x="3867150" y="9126538"/>
          <p14:tracePt t="81802" x="3886200" y="9107488"/>
          <p14:tracePt t="81810" x="3905250" y="9107488"/>
          <p14:tracePt t="81818" x="3925888" y="9107488"/>
          <p14:tracePt t="81826" x="3944938" y="9107488"/>
          <p14:tracePt t="81835" x="3983038" y="9107488"/>
          <p14:tracePt t="81842" x="4003675" y="9107488"/>
          <p14:tracePt t="81851" x="4022725" y="9107488"/>
          <p14:tracePt t="81858" x="4041775" y="9107488"/>
          <p14:tracePt t="81867" x="4060825" y="9107488"/>
          <p14:tracePt t="81874" x="4081463" y="9107488"/>
          <p14:tracePt t="81883" x="4081463" y="9086850"/>
          <p14:tracePt t="81889" x="4138613" y="9086850"/>
          <p14:tracePt t="81900" x="4159250" y="9086850"/>
          <p14:tracePt t="81905" x="4178300" y="9086850"/>
          <p14:tracePt t="81918" x="4197350" y="9086850"/>
          <p14:tracePt t="81921" x="4216400" y="9086850"/>
          <p14:tracePt t="81930" x="4237038" y="9086850"/>
          <p14:tracePt t="81937" x="4275138" y="9067800"/>
          <p14:tracePt t="81947" x="4294188" y="9067800"/>
          <p14:tracePt t="81953" x="4313238" y="9067800"/>
          <p14:tracePt t="81962" x="4333875" y="9067800"/>
          <p14:tracePt t="81969" x="4352925" y="9067800"/>
          <p14:tracePt t="81978" x="4371975" y="9067800"/>
          <p14:tracePt t="81986" x="4391025" y="9067800"/>
          <p14:tracePt t="81994" x="4430713" y="9067800"/>
          <p14:tracePt t="82002" x="4449763" y="9067800"/>
          <p14:tracePt t="82010" x="4468813" y="9067800"/>
          <p14:tracePt t="82018" x="4489450" y="9067800"/>
          <p14:tracePt t="82026" x="4508500" y="9067800"/>
          <p14:tracePt t="82034" x="4527550" y="9067800"/>
          <p14:tracePt t="82042" x="4546600" y="9067800"/>
          <p14:tracePt t="82057" x="4567238" y="9067800"/>
          <p14:tracePt t="82067" x="4605338" y="9067800"/>
          <p14:tracePt t="82073" x="4624388" y="9067800"/>
          <p14:tracePt t="82083" x="4664075" y="9067800"/>
          <p14:tracePt t="82099" x="4683125" y="9067800"/>
          <p14:tracePt t="82105" x="4702175" y="9067800"/>
          <p14:tracePt t="82116" x="4741863" y="9067800"/>
          <p14:tracePt t="82121" x="4760913" y="9067800"/>
          <p14:tracePt t="82130" x="4779963" y="9067800"/>
          <p14:tracePt t="82137" x="4800600" y="9067800"/>
          <p14:tracePt t="82146" x="4819650" y="9067800"/>
          <p14:tracePt t="82153" x="4838700" y="9067800"/>
          <p14:tracePt t="82178" x="4857750" y="9067800"/>
          <p14:tracePt t="82209" x="4897438" y="9067800"/>
          <p14:tracePt t="82786" x="4916488" y="9067800"/>
          <p14:tracePt t="82802" x="4935538" y="9067800"/>
          <p14:tracePt t="82818" x="4954588" y="9067800"/>
          <p14:tracePt t="82826" x="4975225" y="9067800"/>
          <p14:tracePt t="82849" x="4994275" y="9067800"/>
          <p14:tracePt t="82874" x="5013325" y="9067800"/>
          <p14:tracePt t="82890" x="5053013" y="9067800"/>
          <p14:tracePt t="82900" x="5072063" y="9067800"/>
          <p14:tracePt t="82917" x="5091113" y="9067800"/>
          <p14:tracePt t="82937" x="5110163" y="9067800"/>
          <p14:tracePt t="82945" x="5130800" y="9067800"/>
          <p14:tracePt t="82953" x="5149850" y="9067800"/>
          <p14:tracePt t="82962" x="5168900" y="9067800"/>
          <p14:tracePt t="82969" x="5187950" y="9067800"/>
          <p14:tracePt t="82978" x="5227638" y="9067800"/>
          <p14:tracePt t="82994" x="5246688" y="9067800"/>
          <p14:tracePt t="83002" x="5265738" y="9067800"/>
          <p14:tracePt t="83010" x="5286375" y="9067800"/>
          <p14:tracePt t="83018" x="5305425" y="9067800"/>
          <p14:tracePt t="83026" x="5324475" y="9067800"/>
          <p14:tracePt t="83036" x="5343525" y="9067800"/>
          <p14:tracePt t="83041" x="5383213" y="9067800"/>
          <p14:tracePt t="83050" x="5402263" y="9067800"/>
          <p14:tracePt t="83057" x="5421313" y="9067800"/>
          <p14:tracePt t="83067" x="5461000" y="9067800"/>
          <p14:tracePt t="83073" x="5480050" y="9067800"/>
          <p14:tracePt t="83084" x="5518150" y="9067800"/>
          <p14:tracePt t="83089" x="5538788" y="9048750"/>
          <p14:tracePt t="83105" x="5557838" y="9048750"/>
          <p14:tracePt t="83117" x="5576888" y="9048750"/>
          <p14:tracePt t="83121" x="5595938" y="9048750"/>
          <p14:tracePt t="83131" x="5616575" y="9048750"/>
          <p14:tracePt t="83137" x="5635625" y="9048750"/>
          <p14:tracePt t="83146" x="5673725" y="9048750"/>
          <p14:tracePt t="83162" x="5694363" y="9048750"/>
          <p14:tracePt t="83169" x="5713413" y="9048750"/>
          <p14:tracePt t="83178" x="5732463" y="9048750"/>
          <p14:tracePt t="83186" x="5751513" y="9048750"/>
          <p14:tracePt t="83202" x="5772150" y="9048750"/>
          <p14:tracePt t="83218" x="5791200" y="9029700"/>
          <p14:tracePt t="83234" x="5810250" y="9029700"/>
          <p14:tracePt t="83242" x="5849938" y="9029700"/>
          <p14:tracePt t="83252" x="5868988" y="9029700"/>
          <p14:tracePt t="83257" x="5888038" y="9029700"/>
          <p14:tracePt t="83267" x="5907088" y="9029700"/>
          <p14:tracePt t="83273" x="5926138" y="9029700"/>
          <p14:tracePt t="83289" x="5946775" y="9029700"/>
          <p14:tracePt t="83321" x="5965825" y="9029700"/>
          <p14:tracePt t="83362" x="6003925" y="9029700"/>
          <p14:tracePt t="83378" x="6003925" y="8990013"/>
          <p14:tracePt t="83394" x="6024563" y="8990013"/>
          <p14:tracePt t="83426" x="6043613" y="8990013"/>
          <p14:tracePt t="83450" x="6062663" y="8990013"/>
          <p14:tracePt t="83474" x="6081713" y="8990013"/>
          <p14:tracePt t="83490" x="6102350" y="8990013"/>
          <p14:tracePt t="83506" x="6102350" y="9009063"/>
          <p14:tracePt t="83517" x="6121400" y="9009063"/>
          <p14:tracePt t="83521" x="6159500" y="9029700"/>
          <p14:tracePt t="83531" x="6180138" y="9029700"/>
          <p14:tracePt t="83537" x="6199188" y="9029700"/>
          <p14:tracePt t="83546" x="6199188" y="9048750"/>
          <p14:tracePt t="83553" x="6218238" y="9048750"/>
          <p14:tracePt t="83562" x="6237288" y="9048750"/>
          <p14:tracePt t="83569" x="6257925" y="9048750"/>
          <p14:tracePt t="83586" x="6276975" y="9067800"/>
          <p14:tracePt t="83603" x="6315075" y="9067800"/>
          <p14:tracePt t="83619" x="6335713" y="9067800"/>
          <p14:tracePt t="83635" x="6354763" y="9067800"/>
          <p14:tracePt t="83642" x="6373813" y="9067800"/>
          <p14:tracePt t="83658" x="6392863" y="9067800"/>
          <p14:tracePt t="83667" x="6392863" y="9086850"/>
          <p14:tracePt t="83674" x="6413500" y="9086850"/>
          <p14:tracePt t="83690" x="6432550" y="9086850"/>
          <p14:tracePt t="83705" x="6451600" y="9086850"/>
          <p14:tracePt t="83716" x="6489700" y="9086850"/>
          <p14:tracePt t="83721" x="6510338" y="9086850"/>
          <p14:tracePt t="83732" x="6529388" y="9086850"/>
          <p14:tracePt t="83746" x="6548438" y="9086850"/>
          <p14:tracePt t="83753" x="6567488" y="9086850"/>
          <p14:tracePt t="83762" x="6588125" y="9086850"/>
          <p14:tracePt t="83769" x="6607175" y="9086850"/>
          <p14:tracePt t="83786" x="6645275" y="9086850"/>
          <p14:tracePt t="83794" x="6665913" y="9086850"/>
          <p14:tracePt t="83803" x="6684963" y="9086850"/>
          <p14:tracePt t="83810" x="6704013" y="9086850"/>
          <p14:tracePt t="83818" x="6723063" y="9086850"/>
          <p14:tracePt t="83834" x="6743700" y="9086850"/>
          <p14:tracePt t="83841" x="6762750" y="9086850"/>
          <p14:tracePt t="83852" x="6800850" y="9086850"/>
          <p14:tracePt t="83857" x="6821488" y="9086850"/>
          <p14:tracePt t="83870" x="6840538" y="9086850"/>
          <p14:tracePt t="83873" x="6859588" y="9086850"/>
          <p14:tracePt t="83889" x="6878638" y="9086850"/>
          <p14:tracePt t="83900" x="6899275" y="9086850"/>
          <p14:tracePt t="83916" x="6918325" y="9086850"/>
          <p14:tracePt t="83921" x="6956425" y="9086850"/>
          <p14:tracePt t="83930" x="6975475" y="9086850"/>
          <p14:tracePt t="83946" x="6996113" y="9086850"/>
          <p14:tracePt t="83953" x="7015163" y="9086850"/>
          <p14:tracePt t="83961" x="7034213" y="9086850"/>
          <p14:tracePt t="83969" x="7053263" y="9086850"/>
          <p14:tracePt t="83977" x="7073900" y="9086850"/>
          <p14:tracePt t="83994" x="7092950" y="9086850"/>
          <p14:tracePt t="84002" x="7131050" y="9086850"/>
          <p14:tracePt t="84009" x="7151688" y="9086850"/>
          <p14:tracePt t="84019" x="7170738" y="9086850"/>
          <p14:tracePt t="84035" x="7189788" y="9086850"/>
          <p14:tracePt t="84041" x="7208838" y="9086850"/>
          <p14:tracePt t="84050" x="7229475" y="9086850"/>
          <p14:tracePt t="84056" x="7248525" y="9086850"/>
          <p14:tracePt t="84067" x="7286625" y="9086850"/>
          <p14:tracePt t="84073" x="7307263" y="9086850"/>
          <p14:tracePt t="84082" x="7326313" y="9086850"/>
          <p14:tracePt t="84089" x="7364413" y="9086850"/>
          <p14:tracePt t="84099" x="7385050" y="9086850"/>
          <p14:tracePt t="84105" x="7423150" y="9086850"/>
          <p14:tracePt t="84115" x="7442200" y="9086850"/>
          <p14:tracePt t="84145" x="7462838" y="9086850"/>
          <p14:tracePt t="84169" x="7481888" y="9086850"/>
          <p14:tracePt t="84178" x="7500938" y="9086850"/>
          <p14:tracePt t="84201" x="7519988" y="9086850"/>
          <p14:tracePt t="84218" x="7539038" y="9086850"/>
          <p14:tracePt t="84225" x="7578725" y="9086850"/>
          <p14:tracePt t="84234" x="7597775" y="9107488"/>
          <p14:tracePt t="84241" x="7616825" y="9107488"/>
          <p14:tracePt t="84250" x="7637463" y="9107488"/>
          <p14:tracePt t="84258" x="7656513" y="9107488"/>
          <p14:tracePt t="84266" x="7675563" y="9107488"/>
          <p14:tracePt t="84273" x="7694613" y="9107488"/>
          <p14:tracePt t="84283" x="7715250" y="9107488"/>
          <p14:tracePt t="84289" x="7753350" y="9107488"/>
          <p14:tracePt t="84300" x="7772400" y="9107488"/>
          <p14:tracePt t="84305" x="7793038" y="9107488"/>
          <p14:tracePt t="84321" x="7812088" y="9107488"/>
          <p14:tracePt t="84337" x="7831138" y="9107488"/>
          <p14:tracePt t="84345" x="7850188" y="9107488"/>
          <p14:tracePt t="84353" x="7870825" y="9107488"/>
          <p14:tracePt t="84362" x="7908925" y="9107488"/>
          <p14:tracePt t="84369" x="7927975" y="9107488"/>
          <p14:tracePt t="84377" x="7948613" y="9107488"/>
          <p14:tracePt t="84385" x="7967663" y="9107488"/>
          <p14:tracePt t="84404" x="7986713" y="9107488"/>
          <p14:tracePt t="84419" x="8005763" y="9107488"/>
          <p14:tracePt t="84434" x="8024813" y="9107488"/>
          <p14:tracePt t="84457" x="8064500" y="9107488"/>
          <p14:tracePt t="84466" x="8083550" y="9107488"/>
          <p14:tracePt t="84473" x="8102600" y="9107488"/>
          <p14:tracePt t="84483" x="8123238" y="9107488"/>
          <p14:tracePt t="84499" x="8142288" y="9107488"/>
          <p14:tracePt t="84507" x="8142288" y="9126538"/>
          <p14:tracePt t="84517" x="8161338" y="9126538"/>
          <p14:tracePt t="84521" x="8180388" y="9126538"/>
          <p14:tracePt t="84530" x="8201025" y="9126538"/>
          <p14:tracePt t="84538" x="8239125" y="9126538"/>
          <p14:tracePt t="84561" x="8258175" y="9164638"/>
          <p14:tracePt t="84569" x="8278813" y="9164638"/>
          <p14:tracePt t="84585" x="8297863" y="9164638"/>
          <p14:tracePt t="84602" x="8316913" y="9164638"/>
          <p14:tracePt t="84610" x="8335963" y="9164638"/>
          <p14:tracePt t="84618" x="8356600" y="9164638"/>
          <p14:tracePt t="84634" x="8394700" y="9164638"/>
          <p14:tracePt t="84642" x="8413750" y="9164638"/>
          <p14:tracePt t="84657" x="8434388" y="9164638"/>
          <p14:tracePt t="84667" x="8453438" y="9164638"/>
          <p14:tracePt t="84674" x="8472488" y="9164638"/>
          <p14:tracePt t="84681" x="8491538" y="9164638"/>
          <p14:tracePt t="84689" x="8512175" y="9164638"/>
          <p14:tracePt t="84699" x="8550275" y="9164638"/>
          <p14:tracePt t="84705" x="8569325" y="9164638"/>
          <p14:tracePt t="84730" x="8588375" y="9164638"/>
          <p14:tracePt t="84753" x="8609013" y="9164638"/>
          <p14:tracePt t="84769" x="8628063" y="9164638"/>
          <p14:tracePt t="84785" x="8647113" y="9145588"/>
          <p14:tracePt t="84803" x="8666163" y="9145588"/>
          <p14:tracePt t="84809" x="8705850" y="9145588"/>
          <p14:tracePt t="84825" x="8724900" y="9145588"/>
          <p14:tracePt t="84836" x="8724900" y="9126538"/>
          <p14:tracePt t="84841" x="8743950" y="9126538"/>
          <p14:tracePt t="84850" x="8764588" y="9126538"/>
          <p14:tracePt t="84858" x="8764588" y="9107488"/>
          <p14:tracePt t="84884" x="8783638" y="9107488"/>
          <p14:tracePt t="85450" x="8764588" y="9107488"/>
          <p14:tracePt t="85538" x="8743950" y="9107488"/>
          <p14:tracePt t="85570" x="8724900" y="9107488"/>
          <p14:tracePt t="85594" x="8686800" y="9107488"/>
          <p14:tracePt t="85602" x="8666163" y="9107488"/>
          <p14:tracePt t="85610" x="8647113" y="9107488"/>
          <p14:tracePt t="85626" x="8628063" y="9107488"/>
          <p14:tracePt t="85636" x="8609013" y="9107488"/>
          <p14:tracePt t="85642" x="8531225" y="9145588"/>
          <p14:tracePt t="85651" x="8512175" y="9164638"/>
          <p14:tracePt t="85658" x="8394700" y="9185275"/>
          <p14:tracePt t="85668" x="8375650" y="9204325"/>
          <p14:tracePt t="85674" x="8239125" y="9242425"/>
          <p14:tracePt t="85685" x="7986713" y="9242425"/>
          <p14:tracePt t="85689" x="7870825" y="9242425"/>
          <p14:tracePt t="85702" x="7578725" y="9242425"/>
          <p14:tracePt t="85705" x="7462838" y="9242425"/>
          <p14:tracePt t="85717" x="7229475" y="9242425"/>
          <p14:tracePt t="85723" x="7151688" y="9242425"/>
          <p14:tracePt t="85729" x="6899275" y="9242425"/>
          <p14:tracePt t="85737" x="6743700" y="9242425"/>
          <p14:tracePt t="85746" x="6665913" y="9242425"/>
          <p14:tracePt t="85753" x="6567488" y="9261475"/>
          <p14:tracePt t="85762" x="6529388" y="9261475"/>
          <p14:tracePt t="85769" x="6451600" y="9301163"/>
          <p14:tracePt t="85778" x="6392863" y="9320213"/>
          <p14:tracePt t="85786" x="6315075" y="9320213"/>
          <p14:tracePt t="85793" x="6257925" y="9339263"/>
          <p14:tracePt t="85803" x="6140450" y="9339263"/>
          <p14:tracePt t="85810" x="6024563" y="9378950"/>
          <p14:tracePt t="85818" x="5965825" y="9378950"/>
          <p14:tracePt t="85826" x="5810250" y="9398000"/>
          <p14:tracePt t="85835" x="5732463" y="9398000"/>
          <p14:tracePt t="85842" x="5616575" y="9437688"/>
          <p14:tracePt t="85851" x="5518150" y="9456738"/>
          <p14:tracePt t="85858" x="5362575" y="9456738"/>
          <p14:tracePt t="85869" x="5149850" y="9494838"/>
          <p14:tracePt t="85873" x="5072063" y="9534525"/>
          <p14:tracePt t="85885" x="4897438" y="9553575"/>
          <p14:tracePt t="85889" x="4819650" y="9553575"/>
          <p14:tracePt t="85900" x="4664075" y="9591675"/>
          <p14:tracePt t="85905" x="4586288" y="9591675"/>
          <p14:tracePt t="85916" x="4371975" y="9631363"/>
          <p14:tracePt t="85921" x="4313238" y="9650413"/>
          <p14:tracePt t="85931" x="4119563" y="9650413"/>
          <p14:tracePt t="85937" x="3944938" y="9728200"/>
          <p14:tracePt t="85945" x="3867150" y="9728200"/>
          <p14:tracePt t="85954" x="3749675" y="9747250"/>
          <p14:tracePt t="85962" x="3692525" y="9747250"/>
          <p14:tracePt t="85971" x="3575050" y="9786938"/>
          <p14:tracePt t="85978" x="3536950" y="9786938"/>
          <p14:tracePt t="85985" x="3440113" y="9805988"/>
          <p14:tracePt t="85993" x="3322638" y="9805988"/>
          <p14:tracePt t="86002" x="3303588" y="9825038"/>
          <p14:tracePt t="86010" x="3206750" y="9825038"/>
          <p14:tracePt t="86018" x="3187700" y="9825038"/>
          <p14:tracePt t="86026" x="3070225" y="9864725"/>
          <p14:tracePt t="86035" x="3051175" y="9864725"/>
          <p14:tracePt t="86041" x="2973388" y="9883775"/>
          <p14:tracePt t="86050" x="2933700" y="9883775"/>
          <p14:tracePt t="86057" x="2817813" y="9883775"/>
          <p14:tracePt t="86067" x="2740025" y="9883775"/>
          <p14:tracePt t="86074" x="2681288" y="9883775"/>
          <p14:tracePt t="86083" x="2565400" y="9883775"/>
          <p14:tracePt t="86089" x="2506663" y="9883775"/>
          <p14:tracePt t="86099" x="2428875" y="9883775"/>
          <p14:tracePt t="86106" x="2351088" y="9883775"/>
          <p14:tracePt t="86116" x="2254250" y="9883775"/>
          <p14:tracePt t="86121" x="2138363" y="9883775"/>
          <p14:tracePt t="86130" x="2117725" y="9883775"/>
          <p14:tracePt t="86137" x="2039938" y="9844088"/>
          <p14:tracePt t="86145" x="2020888" y="9844088"/>
          <p14:tracePt t="86153" x="1982788" y="9844088"/>
          <p14:tracePt t="86162" x="1962150" y="9825038"/>
          <p14:tracePt t="86169" x="1943100" y="9825038"/>
          <p14:tracePt t="86177" x="1905000" y="9825038"/>
          <p14:tracePt t="86186" x="1884363" y="9825038"/>
          <p14:tracePt t="86194" x="1865313" y="9805988"/>
          <p14:tracePt t="86202" x="1846263" y="9805988"/>
          <p14:tracePt t="86210" x="1827213" y="9805988"/>
          <p14:tracePt t="86219" x="1806575" y="9805988"/>
          <p14:tracePt t="86235" x="1787525" y="9805988"/>
          <p14:tracePt t="86241" x="1749425" y="9805988"/>
          <p14:tracePt t="86250" x="1728788" y="9805988"/>
          <p14:tracePt t="86257" x="1728788" y="9786938"/>
          <p14:tracePt t="86273" x="1709738" y="9786938"/>
          <p14:tracePt t="86345" x="1709738" y="9767888"/>
          <p14:tracePt t="86394" x="1690688" y="9767888"/>
          <p14:tracePt t="86402" x="1690688" y="9747250"/>
          <p14:tracePt t="86434" x="1690688" y="9709150"/>
          <p14:tracePt t="86449" x="1690688" y="9690100"/>
          <p14:tracePt t="86474" x="1690688" y="9669463"/>
          <p14:tracePt t="86506" x="1690688" y="9650413"/>
          <p14:tracePt t="86523" x="1690688" y="9631363"/>
          <p14:tracePt t="86546" x="1709738" y="9612313"/>
          <p14:tracePt t="86553" x="1709738" y="9591675"/>
          <p14:tracePt t="86562" x="1728788" y="9591675"/>
          <p14:tracePt t="86570" x="1728788" y="9553575"/>
          <p14:tracePt t="86585" x="1768475" y="9534525"/>
          <p14:tracePt t="86603" x="1768475" y="9513888"/>
          <p14:tracePt t="86762" x="1787525" y="9513888"/>
          <p14:tracePt t="86922" x="1806575" y="9513888"/>
          <p14:tracePt t="86945" x="1827213" y="9513888"/>
          <p14:tracePt t="86953" x="1846263" y="9513888"/>
          <p14:tracePt t="86962" x="1865313" y="9513888"/>
          <p14:tracePt t="86969" x="1884363" y="9513888"/>
          <p14:tracePt t="86977" x="1924050" y="9513888"/>
          <p14:tracePt t="86986" x="1943100" y="9513888"/>
          <p14:tracePt t="87002" x="1982788" y="9513888"/>
          <p14:tracePt t="87009" x="2020888" y="9513888"/>
          <p14:tracePt t="87017" x="2079625" y="9513888"/>
          <p14:tracePt t="87026" x="2098675" y="9513888"/>
          <p14:tracePt t="87035" x="2176463" y="9534525"/>
          <p14:tracePt t="87042" x="2195513" y="9534525"/>
          <p14:tracePt t="87050" x="2273300" y="9534525"/>
          <p14:tracePt t="87058" x="2292350" y="9553575"/>
          <p14:tracePt t="87067" x="2370138" y="9572625"/>
          <p14:tracePt t="87074" x="2390775" y="9572625"/>
          <p14:tracePt t="87085" x="2468563" y="9591675"/>
          <p14:tracePt t="87089" x="2546350" y="9591675"/>
          <p14:tracePt t="87102" x="2565400" y="9612313"/>
          <p14:tracePt t="87106" x="2624138" y="9612313"/>
          <p14:tracePt t="87117" x="2643188" y="9612313"/>
          <p14:tracePt t="87121" x="2662238" y="9612313"/>
          <p14:tracePt t="87132" x="2681288" y="9612313"/>
          <p14:tracePt t="87137" x="2700338" y="9612313"/>
          <p14:tracePt t="87145" x="2740025" y="9612313"/>
          <p14:tracePt t="87153" x="2759075" y="9612313"/>
          <p14:tracePt t="87162" x="2778125" y="9612313"/>
          <p14:tracePt t="87170" x="2798763" y="9612313"/>
          <p14:tracePt t="87185" x="2817813" y="9612313"/>
          <p14:tracePt t="87202" x="2836863" y="9612313"/>
          <p14:tracePt t="87266" x="2855913" y="9612313"/>
          <p14:tracePt t="87289" x="2895600" y="9612313"/>
          <p14:tracePt t="87299" x="2914650" y="9612313"/>
          <p14:tracePt t="87315" x="2933700" y="9612313"/>
          <p14:tracePt t="87337" x="2954338" y="9612313"/>
          <p14:tracePt t="87353" x="2954338" y="9591675"/>
          <p14:tracePt t="87370" x="2973388" y="9591675"/>
          <p14:tracePt t="87394" x="2992438" y="9572625"/>
          <p14:tracePt t="87402" x="3011488" y="9572625"/>
          <p14:tracePt t="87419" x="3051175" y="9572625"/>
          <p14:tracePt t="87426" x="3070225" y="9572625"/>
          <p14:tracePt t="87434" x="3089275" y="9553575"/>
          <p14:tracePt t="87442" x="3109913" y="9553575"/>
          <p14:tracePt t="87451" x="3128963" y="9553575"/>
          <p14:tracePt t="87458" x="3148013" y="9553575"/>
          <p14:tracePt t="87467" x="3167063" y="9534525"/>
          <p14:tracePt t="87474" x="3187700" y="9534525"/>
          <p14:tracePt t="87490" x="3225800" y="9534525"/>
          <p14:tracePt t="87500" x="3225800" y="9513888"/>
          <p14:tracePt t="87517" x="3244850" y="9513888"/>
          <p14:tracePt t="87538" x="3263900" y="9513888"/>
          <p14:tracePt t="87554" x="3284538" y="9513888"/>
          <p14:tracePt t="87570" x="3303588" y="9513888"/>
          <p14:tracePt t="87577" x="3322638" y="9513888"/>
          <p14:tracePt t="87586" x="3341688" y="9513888"/>
          <p14:tracePt t="87594" x="3381375" y="9513888"/>
          <p14:tracePt t="87602" x="3419475" y="9513888"/>
          <p14:tracePt t="87610" x="3440113" y="9513888"/>
          <p14:tracePt t="87618" x="3517900" y="9513888"/>
          <p14:tracePt t="87628" x="3536950" y="9513888"/>
          <p14:tracePt t="87634" x="3614738" y="9513888"/>
          <p14:tracePt t="87642" x="3673475" y="9513888"/>
          <p14:tracePt t="87651" x="3789363" y="9513888"/>
          <p14:tracePt t="87657" x="3827463" y="9513888"/>
          <p14:tracePt t="87667" x="3944938" y="9513888"/>
          <p14:tracePt t="87673" x="4060825" y="9513888"/>
          <p14:tracePt t="87684" x="4081463" y="9513888"/>
          <p14:tracePt t="87689" x="4138613" y="9475788"/>
          <p14:tracePt t="87698" x="4159250" y="9475788"/>
          <p14:tracePt t="87705" x="4197350" y="9475788"/>
          <p14:tracePt t="87717" x="4216400" y="9475788"/>
          <p14:tracePt t="87721" x="4256088" y="9475788"/>
          <p14:tracePt t="87731" x="4275138" y="9475788"/>
          <p14:tracePt t="87737" x="4294188" y="9475788"/>
          <p14:tracePt t="87746" x="4313238" y="9475788"/>
          <p14:tracePt t="87753" x="4333875" y="9475788"/>
          <p14:tracePt t="87762" x="4371975" y="9475788"/>
          <p14:tracePt t="87770" x="4411663" y="9475788"/>
          <p14:tracePt t="87778" x="4430713" y="9475788"/>
          <p14:tracePt t="87786" x="4449763" y="9456738"/>
          <p14:tracePt t="87794" x="4489450" y="9456738"/>
          <p14:tracePt t="87801" x="4508500" y="9456738"/>
          <p14:tracePt t="87810" x="4546600" y="9456738"/>
          <p14:tracePt t="87818" x="4567238" y="9456738"/>
          <p14:tracePt t="87827" x="4586288" y="9437688"/>
          <p14:tracePt t="87836" x="4605338" y="9437688"/>
          <p14:tracePt t="87842" x="4624388" y="9437688"/>
          <p14:tracePt t="87851" x="4645025" y="9437688"/>
          <p14:tracePt t="87858" x="4664075" y="9437688"/>
          <p14:tracePt t="87873" x="4702175" y="9437688"/>
          <p14:tracePt t="87900" x="4722813" y="9437688"/>
          <p14:tracePt t="87930" x="4741863" y="9437688"/>
          <p14:tracePt t="87953" x="4760913" y="9437688"/>
          <p14:tracePt t="88081" x="4779963" y="9437688"/>
          <p14:tracePt t="88114" x="4800600" y="9437688"/>
          <p14:tracePt t="88138" x="4819650" y="9437688"/>
          <p14:tracePt t="88162" x="4857750" y="9437688"/>
          <p14:tracePt t="88186" x="4876800" y="9437688"/>
          <p14:tracePt t="88193" x="4897438" y="9437688"/>
          <p14:tracePt t="88201" x="4916488" y="9437688"/>
          <p14:tracePt t="88210" x="4935538" y="9437688"/>
          <p14:tracePt t="88218" x="4954588" y="9437688"/>
          <p14:tracePt t="88226" x="4975225" y="9437688"/>
          <p14:tracePt t="88241" x="4994275" y="9437688"/>
          <p14:tracePt t="88258" x="5032375" y="9437688"/>
          <p14:tracePt t="88267" x="5053013" y="9437688"/>
          <p14:tracePt t="88299" x="5072063" y="9437688"/>
          <p14:tracePt t="88322" x="5091113" y="9437688"/>
          <p14:tracePt t="88369" x="5110163" y="9437688"/>
          <p14:tracePt t="88516" x="5130800" y="9456738"/>
          <p14:tracePt t="88547" x="5149850" y="9456738"/>
          <p14:tracePt t="88561" x="5187950" y="9456738"/>
          <p14:tracePt t="88578" x="5208588" y="9475788"/>
          <p14:tracePt t="88594" x="5227638" y="9475788"/>
          <p14:tracePt t="88618" x="5246688" y="9475788"/>
          <p14:tracePt t="88628" x="5246688" y="9513888"/>
          <p14:tracePt t="88642" x="5265738" y="9513888"/>
          <p14:tracePt t="88651" x="5286375" y="9513888"/>
          <p14:tracePt t="88657" x="5286375" y="9534525"/>
          <p14:tracePt t="88666" x="5305425" y="9534525"/>
          <p14:tracePt t="88673" x="5305425" y="9553575"/>
          <p14:tracePt t="88683" x="5343525" y="9553575"/>
          <p14:tracePt t="88699" x="5362575" y="9553575"/>
          <p14:tracePt t="88705" x="5362575" y="9572625"/>
          <p14:tracePt t="88729" x="5383213" y="9572625"/>
          <p14:tracePt t="88786" x="5402263" y="9591675"/>
          <p14:tracePt t="88826" x="5421313" y="9591675"/>
          <p14:tracePt t="88882" x="5440363" y="9591675"/>
          <p14:tracePt t="88915" x="5461000" y="9591675"/>
          <p14:tracePt t="88922" x="5499100" y="9591675"/>
          <p14:tracePt t="88938" x="5499100" y="9572625"/>
          <p14:tracePt t="88945" x="5518150" y="9572625"/>
          <p14:tracePt t="88962" x="5538788" y="9572625"/>
          <p14:tracePt t="88969" x="5538788" y="9553575"/>
          <p14:tracePt t="89033" x="5557838" y="9553575"/>
          <p14:tracePt t="89196" x="5576888" y="9534525"/>
          <p14:tracePt t="89202" x="5616575" y="9534525"/>
          <p14:tracePt t="89210" x="5654675" y="9534525"/>
          <p14:tracePt t="89219" x="5673725" y="9534525"/>
          <p14:tracePt t="89226" x="5694363" y="9534525"/>
          <p14:tracePt t="89234" x="5713413" y="9534525"/>
          <p14:tracePt t="89242" x="5791200" y="9534525"/>
          <p14:tracePt t="89251" x="5810250" y="9534525"/>
          <p14:tracePt t="89258" x="5888038" y="9534525"/>
          <p14:tracePt t="89266" x="6003925" y="9534525"/>
          <p14:tracePt t="89274" x="6043613" y="9534525"/>
          <p14:tracePt t="89283" x="6140450" y="9534525"/>
          <p14:tracePt t="89290" x="6180138" y="9534525"/>
          <p14:tracePt t="89301" x="6237288" y="9534525"/>
          <p14:tracePt t="89305" x="6257925" y="9534525"/>
          <p14:tracePt t="89317" x="6335713" y="9534525"/>
          <p14:tracePt t="89321" x="6373813" y="9534525"/>
          <p14:tracePt t="89330" x="6392863" y="9494838"/>
          <p14:tracePt t="89337" x="6432550" y="9494838"/>
          <p14:tracePt t="89346" x="6451600" y="9494838"/>
          <p14:tracePt t="89353" x="6489700" y="9494838"/>
          <p14:tracePt t="89362" x="6510338" y="9494838"/>
          <p14:tracePt t="89369" x="6529388" y="9475788"/>
          <p14:tracePt t="89378" x="6567488" y="9475788"/>
          <p14:tracePt t="89386" x="6588125" y="9475788"/>
          <p14:tracePt t="89394" x="6607175" y="9475788"/>
          <p14:tracePt t="89402" x="6626225" y="9475788"/>
          <p14:tracePt t="89410" x="6645275" y="9475788"/>
          <p14:tracePt t="89419" x="6665913" y="9456738"/>
          <p14:tracePt t="89426" x="6684963" y="9456738"/>
          <p14:tracePt t="89442" x="6723063" y="9456738"/>
          <p14:tracePt t="89457" x="6743700" y="9456738"/>
          <p14:tracePt t="89489" x="6762750" y="9456738"/>
          <p14:tracePt t="89522" x="6781800" y="9456738"/>
          <p14:tracePt t="89546" x="6800850" y="9456738"/>
          <p14:tracePt t="89562" x="6821488" y="9456738"/>
          <p14:tracePt t="89578" x="6840538" y="9456738"/>
          <p14:tracePt t="89586" x="6859588" y="9456738"/>
          <p14:tracePt t="89594" x="6899275" y="9456738"/>
          <p14:tracePt t="89610" x="6918325" y="9456738"/>
          <p14:tracePt t="89626" x="6937375" y="9456738"/>
          <p14:tracePt t="89642" x="6956425" y="9456738"/>
          <p14:tracePt t="89658" x="6975475" y="9456738"/>
          <p14:tracePt t="89667" x="6996113" y="9456738"/>
          <p14:tracePt t="89674" x="7015163" y="9456738"/>
          <p14:tracePt t="89684" x="7053263" y="9456738"/>
          <p14:tracePt t="89689" x="7073900" y="9456738"/>
          <p14:tracePt t="89706" x="7092950" y="9456738"/>
          <p14:tracePt t="89717" x="7112000" y="9456738"/>
          <p14:tracePt t="89721" x="7131050" y="9456738"/>
          <p14:tracePt t="89729" x="7151688" y="9456738"/>
          <p14:tracePt t="89737" x="7170738" y="9456738"/>
          <p14:tracePt t="89753" x="7208838" y="9456738"/>
          <p14:tracePt t="89762" x="7229475" y="9456738"/>
          <p14:tracePt t="89770" x="7248525" y="9456738"/>
          <p14:tracePt t="89777" x="7267575" y="9456738"/>
          <p14:tracePt t="89785" x="7286625" y="9456738"/>
          <p14:tracePt t="89793" x="7345363" y="9456738"/>
          <p14:tracePt t="89802" x="7364413" y="9456738"/>
          <p14:tracePt t="89810" x="7404100" y="9456738"/>
          <p14:tracePt t="89818" x="7423150" y="9456738"/>
          <p14:tracePt t="89826" x="7442200" y="9456738"/>
          <p14:tracePt t="89834" x="7481888" y="9456738"/>
          <p14:tracePt t="89841" x="7500938" y="9456738"/>
          <p14:tracePt t="89851" x="7519988" y="9456738"/>
          <p14:tracePt t="89857" x="7539038" y="9456738"/>
          <p14:tracePt t="89873" x="7559675" y="9456738"/>
          <p14:tracePt t="89900" x="7578725" y="9456738"/>
          <p14:tracePt t="89905" x="7597775" y="9456738"/>
          <p14:tracePt t="89930" x="7656513" y="9456738"/>
          <p14:tracePt t="89946" x="7675563" y="9456738"/>
          <p14:tracePt t="89965" x="7694613" y="9456738"/>
          <p14:tracePt t="89971" x="7715250" y="9456738"/>
          <p14:tracePt t="89986" x="7734300" y="9456738"/>
          <p14:tracePt t="90002" x="7753350" y="9456738"/>
          <p14:tracePt t="90009" x="7753350" y="9475788"/>
          <p14:tracePt t="90018" x="7793038" y="9475788"/>
          <p14:tracePt t="90041" x="7812088" y="9475788"/>
          <p14:tracePt t="90083" x="7831138" y="9475788"/>
          <p14:tracePt t="90130" x="7850188" y="9475788"/>
          <p14:tracePt t="90300" x="7831138" y="9475788"/>
          <p14:tracePt t="90315" x="7831138" y="9513888"/>
          <p14:tracePt t="90322" x="7812088" y="9513888"/>
          <p14:tracePt t="90329" x="7772400" y="9513888"/>
          <p14:tracePt t="90346" x="7753350" y="9513888"/>
          <p14:tracePt t="90353" x="7734300" y="9513888"/>
          <p14:tracePt t="90362" x="7715250" y="9513888"/>
          <p14:tracePt t="90369" x="7694613" y="9513888"/>
          <p14:tracePt t="90378" x="7637463" y="9534525"/>
          <p14:tracePt t="90386" x="7616825" y="9534525"/>
          <p14:tracePt t="90394" x="7539038" y="9553575"/>
          <p14:tracePt t="90402" x="7500938" y="9553575"/>
          <p14:tracePt t="90410" x="7345363" y="9553575"/>
          <p14:tracePt t="90419" x="7229475" y="9553575"/>
          <p14:tracePt t="90425" x="7170738" y="9553575"/>
          <p14:tracePt t="90435" x="6975475" y="9553575"/>
          <p14:tracePt t="90441" x="6937375" y="9553575"/>
          <p14:tracePt t="90450" x="6723063" y="9553575"/>
          <p14:tracePt t="90457" x="6684963" y="9553575"/>
          <p14:tracePt t="90466" x="6489700" y="9553575"/>
          <p14:tracePt t="90473" x="6335713" y="9553575"/>
          <p14:tracePt t="90483" x="6237288" y="9553575"/>
          <p14:tracePt t="90489" x="6081713" y="9553575"/>
          <p14:tracePt t="90501" x="6003925" y="9553575"/>
          <p14:tracePt t="90506" x="5849938" y="9553575"/>
          <p14:tracePt t="90516" x="5791200" y="9553575"/>
          <p14:tracePt t="90521" x="5673725" y="9553575"/>
          <p14:tracePt t="90530" x="5635625" y="9553575"/>
          <p14:tracePt t="90537" x="5518150" y="9591675"/>
          <p14:tracePt t="90546" x="5421313" y="9612313"/>
          <p14:tracePt t="90554" x="5383213" y="9612313"/>
          <p14:tracePt t="90562" x="5265738" y="9650413"/>
          <p14:tracePt t="90570" x="5208588" y="9650413"/>
          <p14:tracePt t="90578" x="5013325" y="9669463"/>
          <p14:tracePt t="90586" x="4994275" y="9669463"/>
          <p14:tracePt t="90594" x="4838700" y="9709150"/>
          <p14:tracePt t="90604" x="4722813" y="9728200"/>
          <p14:tracePt t="90609" x="4645025" y="9728200"/>
          <p14:tracePt t="90619" x="4527550" y="9767888"/>
          <p14:tracePt t="90625" x="4449763" y="9767888"/>
          <p14:tracePt t="90635" x="4333875" y="9786938"/>
          <p14:tracePt t="90641" x="4275138" y="9825038"/>
          <p14:tracePt t="90652" x="4159250" y="9825038"/>
          <p14:tracePt t="90657" x="4138613" y="9844088"/>
          <p14:tracePt t="90668" x="4060825" y="9844088"/>
          <p14:tracePt t="90673" x="3944938" y="9844088"/>
          <p14:tracePt t="90685" x="3925888" y="9864725"/>
          <p14:tracePt t="90689" x="3848100" y="9864725"/>
          <p14:tracePt t="90701" x="3827463" y="9864725"/>
          <p14:tracePt t="90705" x="3770313" y="9883775"/>
          <p14:tracePt t="90717" x="3730625" y="9883775"/>
          <p14:tracePt t="90721" x="3673475" y="9883775"/>
          <p14:tracePt t="90730" x="3633788" y="9883775"/>
          <p14:tracePt t="90737" x="3575050" y="9921875"/>
          <p14:tracePt t="90746" x="3517900" y="9921875"/>
          <p14:tracePt t="90753" x="3478213" y="9921875"/>
          <p14:tracePt t="90762" x="3381375" y="9942513"/>
          <p14:tracePt t="90770" x="3362325" y="9942513"/>
          <p14:tracePt t="90778" x="3322638" y="9961563"/>
          <p14:tracePt t="90786" x="3263900" y="9961563"/>
          <p14:tracePt t="90794" x="3187700" y="9961563"/>
          <p14:tracePt t="90802" x="3128963" y="9999663"/>
          <p14:tracePt t="90809" x="3109913" y="9999663"/>
          <p14:tracePt t="90818" x="3070225" y="9999663"/>
          <p14:tracePt t="90826" x="3032125" y="9999663"/>
          <p14:tracePt t="90835" x="3011488" y="10020300"/>
          <p14:tracePt t="90842" x="2992438" y="10020300"/>
          <p14:tracePt t="90851" x="2973388" y="10020300"/>
          <p14:tracePt t="90858" x="2954338" y="10020300"/>
          <p14:tracePt t="90867" x="2933700" y="10020300"/>
          <p14:tracePt t="90874" x="2914650" y="10020300"/>
          <p14:tracePt t="90883" x="2876550" y="10020300"/>
          <p14:tracePt t="90889" x="2855913" y="10020300"/>
          <p14:tracePt t="90899" x="2836863" y="10039350"/>
          <p14:tracePt t="90906" x="2817813" y="10039350"/>
          <p14:tracePt t="90915" x="2798763" y="10039350"/>
          <p14:tracePt t="90921" x="2778125" y="10039350"/>
          <p14:tracePt t="90930" x="2759075" y="10039350"/>
          <p14:tracePt t="90937" x="2720975" y="10058400"/>
          <p14:tracePt t="90953" x="2700338" y="10058400"/>
          <p14:tracePt t="90969" x="2681288" y="10058400"/>
          <p14:tracePt t="91170" x="2700338" y="10058400"/>
          <p14:tracePt t="91185" x="2740025" y="10058400"/>
          <p14:tracePt t="91194" x="2759075" y="10058400"/>
          <p14:tracePt t="91202" x="2778125" y="10058400"/>
          <p14:tracePt t="91210" x="2798763" y="10058400"/>
          <p14:tracePt t="91219" x="2817813" y="10058400"/>
          <p14:tracePt t="91226" x="2836863" y="10058400"/>
          <p14:tracePt t="91236" x="2855913" y="10058400"/>
          <p14:tracePt t="91242" x="2895600" y="10058400"/>
          <p14:tracePt t="91251" x="2914650" y="10058400"/>
          <p14:tracePt t="91258" x="2992438" y="10058400"/>
          <p14:tracePt t="91266" x="3011488" y="10058400"/>
          <p14:tracePt t="91274" x="3032125" y="10058400"/>
          <p14:tracePt t="91314" x="3051175" y="10058400"/>
          <p14:tracePt t="91786" x="3051175" y="10039350"/>
          <p14:tracePt t="91922" x="3051175" y="10020300"/>
          <p14:tracePt t="91938" x="3051175" y="9999663"/>
          <p14:tracePt t="91962" x="3070225" y="9961563"/>
          <p14:tracePt t="91986" x="3070225" y="9942513"/>
          <p14:tracePt t="92001" x="3089275" y="9942513"/>
          <p14:tracePt t="92009" x="3089275" y="9921875"/>
          <p14:tracePt t="92122" x="3109913" y="9921875"/>
          <p14:tracePt t="92129" x="3148013" y="9921875"/>
          <p14:tracePt t="92146" x="3167063" y="9902825"/>
          <p14:tracePt t="92162" x="3187700" y="9902825"/>
          <p14:tracePt t="92194" x="3206750" y="9902825"/>
          <p14:tracePt t="92218" x="3225800" y="9902825"/>
          <p14:tracePt t="92242" x="3244850" y="9902825"/>
          <p14:tracePt t="92250" x="3263900" y="9902825"/>
          <p14:tracePt t="92266" x="3284538" y="9902825"/>
          <p14:tracePt t="92284" x="3322638" y="9902825"/>
          <p14:tracePt t="92289" x="3341688" y="9902825"/>
          <p14:tracePt t="92306" x="3362325" y="9902825"/>
          <p14:tracePt t="92321" x="3381375" y="9902825"/>
          <p14:tracePt t="92331" x="3400425" y="9902825"/>
          <p14:tracePt t="92337" x="3419475" y="9902825"/>
          <p14:tracePt t="92353" x="3440113" y="9902825"/>
          <p14:tracePt t="92362" x="3478213" y="9902825"/>
          <p14:tracePt t="92369" x="3497263" y="9902825"/>
          <p14:tracePt t="92378" x="3536950" y="9902825"/>
          <p14:tracePt t="92386" x="3556000" y="9902825"/>
          <p14:tracePt t="92394" x="3575050" y="9902825"/>
          <p14:tracePt t="92402" x="3575050" y="9921875"/>
          <p14:tracePt t="92410" x="3614738" y="9921875"/>
          <p14:tracePt t="92426" x="3633788" y="9921875"/>
          <p14:tracePt t="92435" x="3652838" y="9921875"/>
          <p14:tracePt t="92441" x="3673475" y="9921875"/>
          <p14:tracePt t="92451" x="3692525" y="9921875"/>
          <p14:tracePt t="92466" x="3711575" y="9921875"/>
          <p14:tracePt t="92473" x="3711575" y="9942513"/>
          <p14:tracePt t="92484" x="3730625" y="9942513"/>
          <p14:tracePt t="92489" x="3770313" y="9942513"/>
          <p14:tracePt t="92500" x="3789363" y="9942513"/>
          <p14:tracePt t="92506" x="3808413" y="9942513"/>
          <p14:tracePt t="92517" x="3827463" y="9942513"/>
          <p14:tracePt t="92522" x="3848100" y="9942513"/>
          <p14:tracePt t="92537" x="3867150" y="9942513"/>
          <p14:tracePt t="92553" x="3886200" y="9942513"/>
          <p14:tracePt t="92569" x="3905250" y="9942513"/>
          <p14:tracePt t="92578" x="3905250" y="9980613"/>
          <p14:tracePt t="92586" x="3944938" y="9980613"/>
          <p14:tracePt t="92594" x="3963988" y="9980613"/>
          <p14:tracePt t="92602" x="3983038" y="9980613"/>
          <p14:tracePt t="92610" x="4003675" y="9980613"/>
          <p14:tracePt t="92642" x="4022725" y="9980613"/>
          <p14:tracePt t="92665" x="4041775" y="9980613"/>
          <p14:tracePt t="92673" x="4060825" y="9980613"/>
          <p14:tracePt t="92684" x="4100513" y="9980613"/>
          <p14:tracePt t="92689" x="4119563" y="9980613"/>
          <p14:tracePt t="92699" x="4138613" y="9980613"/>
          <p14:tracePt t="92705" x="4159250" y="9980613"/>
          <p14:tracePt t="92717" x="4178300" y="9980613"/>
          <p14:tracePt t="92721" x="4197350" y="9980613"/>
          <p14:tracePt t="92730" x="4216400" y="9980613"/>
          <p14:tracePt t="92746" x="4256088" y="9980613"/>
          <p14:tracePt t="92754" x="4275138" y="9980613"/>
          <p14:tracePt t="92762" x="4294188" y="9980613"/>
          <p14:tracePt t="92769" x="4313238" y="9980613"/>
          <p14:tracePt t="92778" x="4333875" y="9980613"/>
          <p14:tracePt t="92794" x="4352925" y="9980613"/>
          <p14:tracePt t="92802" x="4371975" y="9980613"/>
          <p14:tracePt t="92809" x="4391025" y="9980613"/>
          <p14:tracePt t="92818" x="4430713" y="9980613"/>
          <p14:tracePt t="92826" x="4449763" y="9980613"/>
          <p14:tracePt t="92834" x="4468813" y="9980613"/>
          <p14:tracePt t="92841" x="4489450" y="9980613"/>
          <p14:tracePt t="92850" x="4508500" y="9980613"/>
          <p14:tracePt t="92857" x="4567238" y="9980613"/>
          <p14:tracePt t="92866" x="4605338" y="9980613"/>
          <p14:tracePt t="92873" x="4624388" y="9980613"/>
          <p14:tracePt t="92884" x="4645025" y="9980613"/>
          <p14:tracePt t="92889" x="4683125" y="9961563"/>
          <p14:tracePt t="92900" x="4702175" y="9961563"/>
          <p14:tracePt t="92905" x="4722813" y="9961563"/>
          <p14:tracePt t="92930" x="4741863" y="9961563"/>
          <p14:tracePt t="92970" x="4760913" y="9961563"/>
          <p14:tracePt t="93010" x="4779963" y="9942513"/>
          <p14:tracePt t="93025" x="4800600" y="9942513"/>
          <p14:tracePt t="93122" x="4838700" y="9942513"/>
          <p14:tracePt t="93146" x="4857750" y="9942513"/>
          <p14:tracePt t="93162" x="4876800" y="9942513"/>
          <p14:tracePt t="93170" x="4897438" y="9921875"/>
          <p14:tracePt t="93201" x="4916488" y="9921875"/>
          <p14:tracePt t="93218" x="4935538" y="9921875"/>
          <p14:tracePt t="93273" x="4954588" y="9921875"/>
          <p14:tracePt t="93301" x="4994275" y="9921875"/>
          <p14:tracePt t="93316" x="5013325" y="9921875"/>
          <p14:tracePt t="93330" x="5013325" y="9902825"/>
          <p14:tracePt t="93337" x="5032375" y="9902825"/>
          <p14:tracePt t="93362" x="5053013" y="9902825"/>
          <p14:tracePt t="93370" x="5072063" y="9902825"/>
          <p14:tracePt t="93394" x="5091113" y="9902825"/>
          <p14:tracePt t="93417" x="5110163" y="9902825"/>
          <p14:tracePt t="93426" x="5130800" y="9902825"/>
          <p14:tracePt t="93434" x="5168900" y="9902825"/>
          <p14:tracePt t="93441" x="5187950" y="9902825"/>
          <p14:tracePt t="93457" x="5208588" y="9902825"/>
          <p14:tracePt t="93467" x="5227638" y="9902825"/>
          <p14:tracePt t="93473" x="5246688" y="9902825"/>
          <p14:tracePt t="93484" x="5265738" y="9902825"/>
          <p14:tracePt t="93490" x="5286375" y="9902825"/>
          <p14:tracePt t="93498" x="5324475" y="9902825"/>
          <p14:tracePt t="93505" x="5343525" y="9902825"/>
          <p14:tracePt t="93516" x="5383213" y="9902825"/>
          <p14:tracePt t="93522" x="5402263" y="9902825"/>
          <p14:tracePt t="93529" x="5421313" y="9902825"/>
          <p14:tracePt t="93537" x="5461000" y="9902825"/>
          <p14:tracePt t="93546" x="5480050" y="9902825"/>
          <p14:tracePt t="93553" x="5499100" y="9902825"/>
          <p14:tracePt t="93561" x="5538788" y="9902825"/>
          <p14:tracePt t="93569" x="5557838" y="9902825"/>
          <p14:tracePt t="93578" x="5595938" y="9902825"/>
          <p14:tracePt t="93586" x="5616575" y="9902825"/>
          <p14:tracePt t="93593" x="5635625" y="9902825"/>
          <p14:tracePt t="93609" x="5654675" y="9902825"/>
          <p14:tracePt t="93626" x="5673725" y="9902825"/>
          <p14:tracePt t="93635" x="5694363" y="9902825"/>
          <p14:tracePt t="93641" x="5713413" y="9902825"/>
          <p14:tracePt t="93651" x="5732463" y="9902825"/>
          <p14:tracePt t="93657" x="5772150" y="9902825"/>
          <p14:tracePt t="93673" x="5791200" y="9902825"/>
          <p14:tracePt t="93700" x="5829300" y="9902825"/>
          <p14:tracePt t="93705" x="5849938" y="9902825"/>
          <p14:tracePt t="93715" x="5868988" y="9902825"/>
          <p14:tracePt t="93721" x="5907088" y="9902825"/>
          <p14:tracePt t="93737" x="5926138" y="9902825"/>
          <p14:tracePt t="93745" x="5946775" y="9902825"/>
          <p14:tracePt t="93753" x="5965825" y="9902825"/>
          <p14:tracePt t="93762" x="5984875" y="9902825"/>
          <p14:tracePt t="93769" x="6003925" y="9902825"/>
          <p14:tracePt t="93778" x="6024563" y="9902825"/>
          <p14:tracePt t="93785" x="6062663" y="9902825"/>
          <p14:tracePt t="93794" x="6081713" y="9902825"/>
          <p14:tracePt t="93802" x="6102350" y="9902825"/>
          <p14:tracePt t="93809" x="6121400" y="9902825"/>
          <p14:tracePt t="93818" x="6140450" y="9902825"/>
          <p14:tracePt t="93826" x="6159500" y="9902825"/>
          <p14:tracePt t="93842" x="6180138" y="9902825"/>
          <p14:tracePt t="93850" x="6218238" y="9902825"/>
          <p14:tracePt t="93857" x="6237288" y="9902825"/>
          <p14:tracePt t="93873" x="6257925" y="9902825"/>
          <p14:tracePt t="93883" x="6276975" y="9902825"/>
          <p14:tracePt t="93900" x="6296025" y="9902825"/>
          <p14:tracePt t="93905" x="6315075" y="9902825"/>
          <p14:tracePt t="93921" x="6335713" y="9902825"/>
          <p14:tracePt t="93930" x="6354763" y="9902825"/>
          <p14:tracePt t="93953" x="6392863" y="9902825"/>
          <p14:tracePt t="93969" x="6413500" y="9902825"/>
          <p14:tracePt t="93985" x="6432550" y="9902825"/>
          <p14:tracePt t="94002" x="6451600" y="9902825"/>
          <p14:tracePt t="94009" x="6470650" y="9902825"/>
          <p14:tracePt t="94027" x="6489700" y="9902825"/>
          <p14:tracePt t="94034" x="6510338" y="9902825"/>
          <p14:tracePt t="94050" x="6548438" y="9902825"/>
          <p14:tracePt t="94057" x="6567488" y="9902825"/>
          <p14:tracePt t="94073" x="6588125" y="9902825"/>
          <p14:tracePt t="94084" x="6607175" y="9921875"/>
          <p14:tracePt t="94089" x="6626225" y="9921875"/>
          <p14:tracePt t="94099" x="6645275" y="9921875"/>
          <p14:tracePt t="94117" x="6665913" y="9921875"/>
          <p14:tracePt t="94121" x="6704013" y="9921875"/>
          <p14:tracePt t="94130" x="6723063" y="9921875"/>
          <p14:tracePt t="94137" x="6743700" y="9921875"/>
          <p14:tracePt t="94154" x="6781800" y="9921875"/>
          <p14:tracePt t="94170" x="6800850" y="9921875"/>
          <p14:tracePt t="94186" x="6821488" y="9921875"/>
          <p14:tracePt t="94194" x="6859588" y="9921875"/>
          <p14:tracePt t="94211" x="6878638" y="9921875"/>
          <p14:tracePt t="94218" x="6899275" y="9921875"/>
          <p14:tracePt t="94234" x="6918325" y="9921875"/>
          <p14:tracePt t="94241" x="6956425" y="9921875"/>
          <p14:tracePt t="94251" x="6975475" y="9921875"/>
          <p14:tracePt t="94260" x="7015163" y="9921875"/>
          <p14:tracePt t="94267" x="7053263" y="9921875"/>
          <p14:tracePt t="94273" x="7073900" y="9921875"/>
          <p14:tracePt t="94284" x="7092950" y="9942513"/>
          <p14:tracePt t="94289" x="7112000" y="9942513"/>
          <p14:tracePt t="94299" x="7151688" y="9942513"/>
          <p14:tracePt t="94317" x="7170738" y="9942513"/>
          <p14:tracePt t="94321" x="7189788" y="9942513"/>
          <p14:tracePt t="94330" x="7208838" y="9942513"/>
          <p14:tracePt t="94345" x="7229475" y="9942513"/>
          <p14:tracePt t="94362" x="7248525" y="9980613"/>
          <p14:tracePt t="94369" x="7267575" y="9980613"/>
          <p14:tracePt t="94385" x="7307263" y="9980613"/>
          <p14:tracePt t="94394" x="7326313" y="9980613"/>
          <p14:tracePt t="94409" x="7345363" y="9999663"/>
          <p14:tracePt t="94426" x="7364413" y="9999663"/>
          <p14:tracePt t="94442" x="7385050" y="9999663"/>
          <p14:tracePt t="94458" x="7404100" y="9999663"/>
          <p14:tracePt t="94467" x="7423150" y="9999663"/>
          <p14:tracePt t="94489" x="7462838" y="9999663"/>
          <p14:tracePt t="94521" x="7481888" y="9999663"/>
          <p14:tracePt t="94554" x="7500938" y="9999663"/>
          <p14:tracePt t="94594" x="7519988" y="9999663"/>
          <p14:tracePt t="94603" x="7539038" y="9999663"/>
          <p14:tracePt t="94609" x="7559675" y="9999663"/>
          <p14:tracePt t="94620" x="7578725" y="9999663"/>
          <p14:tracePt t="94626" x="7597775" y="9999663"/>
          <p14:tracePt t="94642" x="7637463" y="9999663"/>
          <p14:tracePt t="94658" x="7656513" y="9999663"/>
          <p14:tracePt t="94770" x="7616825" y="9999663"/>
          <p14:tracePt t="94777" x="7597775" y="9999663"/>
          <p14:tracePt t="94785" x="7578725" y="10020300"/>
          <p14:tracePt t="94793" x="7559675" y="10020300"/>
          <p14:tracePt t="94802" x="7539038" y="10020300"/>
          <p14:tracePt t="94810" x="7539038" y="10039350"/>
          <p14:tracePt t="94819" x="7519988" y="10039350"/>
          <p14:tracePt t="94825" x="7462838" y="10039350"/>
          <p14:tracePt t="94834" x="7442200" y="10039350"/>
          <p14:tracePt t="94842" x="7364413" y="10058400"/>
          <p14:tracePt t="94851" x="7326313" y="10058400"/>
          <p14:tracePt t="94858" x="7208838" y="10096500"/>
          <p14:tracePt t="94868" x="7112000" y="10096500"/>
          <p14:tracePt t="94873" x="6996113" y="10096500"/>
          <p14:tracePt t="94885" x="6956425" y="10096500"/>
          <p14:tracePt t="94890" x="6800850" y="10096500"/>
          <p14:tracePt t="94902" x="6588125" y="10096500"/>
          <p14:tracePt t="94905" x="6510338" y="10077450"/>
          <p14:tracePt t="94917" x="6354763" y="10077450"/>
          <p14:tracePt t="94921" x="6257925" y="10077450"/>
          <p14:tracePt t="94930" x="6102350" y="10077450"/>
          <p14:tracePt t="94938" x="6024563" y="10077450"/>
          <p14:tracePt t="94946" x="5868988" y="10077450"/>
          <p14:tracePt t="94954" x="5713413" y="10077450"/>
          <p14:tracePt t="94962" x="5635625" y="10077450"/>
          <p14:tracePt t="94970" x="5480050" y="10077450"/>
          <p14:tracePt t="94978" x="5383213" y="10077450"/>
          <p14:tracePt t="94986" x="5227638" y="10077450"/>
          <p14:tracePt t="94994" x="5149850" y="10077450"/>
          <p14:tracePt t="95002" x="5032375" y="10096500"/>
          <p14:tracePt t="95010" x="4975225" y="10096500"/>
          <p14:tracePt t="95019" x="4819650" y="10096500"/>
          <p14:tracePt t="95025" x="4702175" y="10117138"/>
          <p14:tracePt t="95035" x="4664075" y="10117138"/>
          <p14:tracePt t="95041" x="4508500" y="10155238"/>
          <p14:tracePt t="95052" x="4449763" y="10155238"/>
          <p14:tracePt t="95057" x="4333875" y="10194925"/>
          <p14:tracePt t="95068" x="4275138" y="10194925"/>
          <p14:tracePt t="95073" x="4119563" y="10194925"/>
          <p14:tracePt t="95085" x="3963988" y="10194925"/>
          <p14:tracePt t="95089" x="3886200" y="10194925"/>
          <p14:tracePt t="95100" x="3770313" y="10194925"/>
          <p14:tracePt t="95105" x="3711575" y="10194925"/>
          <p14:tracePt t="95117" x="3595688" y="10194925"/>
          <p14:tracePt t="95121" x="3556000" y="10194925"/>
          <p14:tracePt t="95130" x="3440113" y="10194925"/>
          <p14:tracePt t="95137" x="3381375" y="10194925"/>
          <p14:tracePt t="95149" x="3263900" y="10194925"/>
          <p14:tracePt t="95153" x="3187700" y="10194925"/>
          <p14:tracePt t="95162" x="3128963" y="10194925"/>
          <p14:tracePt t="95169" x="2973388" y="10194925"/>
          <p14:tracePt t="95178" x="2933700" y="10194925"/>
          <p14:tracePt t="95186" x="2855913" y="10194925"/>
          <p14:tracePt t="95194" x="2817813" y="10194925"/>
          <p14:tracePt t="95202" x="2740025" y="10213975"/>
          <p14:tracePt t="95210" x="2700338" y="10213975"/>
          <p14:tracePt t="95220" x="2681288" y="10213975"/>
          <p14:tracePt t="95226" x="2662238" y="10213975"/>
          <p14:tracePt t="95235" x="2603500" y="10213975"/>
          <p14:tracePt t="95242" x="2584450" y="10233025"/>
          <p14:tracePt t="95250" x="2565400" y="10233025"/>
          <p14:tracePt t="95258" x="2525713" y="10233025"/>
          <p14:tracePt t="95267" x="2468563" y="10233025"/>
          <p14:tracePt t="95273" x="2447925" y="10233025"/>
          <p14:tracePt t="95285" x="2428875" y="10252075"/>
          <p14:tracePt t="95289" x="2409825" y="10252075"/>
          <p14:tracePt t="95297" x="2370138" y="10252075"/>
          <p14:tracePt t="95305" x="2351088" y="10252075"/>
          <p14:tracePt t="95315" x="2332038" y="10252075"/>
          <p14:tracePt t="95321" x="2332038" y="10272713"/>
          <p14:tracePt t="95333" x="2312988" y="10272713"/>
          <p14:tracePt t="95337" x="2292350" y="10272713"/>
          <p14:tracePt t="95353" x="2292350" y="10310813"/>
          <p14:tracePt t="95361" x="2273300" y="10310813"/>
          <p14:tracePt t="95418" x="2254250" y="10310813"/>
          <p14:tracePt t="95425" x="2214563" y="10310813"/>
          <p14:tracePt t="95442" x="2214563" y="10329863"/>
          <p14:tracePt t="95490" x="2195513" y="10329863"/>
          <p14:tracePt t="95499" x="2195513" y="10348913"/>
          <p14:tracePt t="95521" x="2195513" y="10369550"/>
          <p14:tracePt t="95722" x="2235200" y="10369550"/>
          <p14:tracePt t="95729" x="2254250" y="10369550"/>
          <p14:tracePt t="95737" x="2332038" y="10369550"/>
          <p14:tracePt t="95749" x="2370138" y="10369550"/>
          <p14:tracePt t="95753" x="2487613" y="10329863"/>
          <p14:tracePt t="95765" x="2546350" y="10329863"/>
          <p14:tracePt t="95770" x="2740025" y="10291763"/>
          <p14:tracePt t="95778" x="2798763" y="10291763"/>
          <p14:tracePt t="95788" x="2954338" y="10272713"/>
          <p14:tracePt t="95794" x="3070225" y="10233025"/>
          <p14:tracePt t="95802" x="3148013" y="10233025"/>
          <p14:tracePt t="95810" x="3244850" y="10233025"/>
          <p14:tracePt t="95818" x="3284538" y="10233025"/>
          <p14:tracePt t="95826" x="3381375" y="10233025"/>
          <p14:tracePt t="95835" x="3400425" y="10233025"/>
          <p14:tracePt t="95842" x="3440113" y="10233025"/>
          <p14:tracePt t="95851" x="3459163" y="10233025"/>
          <p14:tracePt t="95857" x="3478213" y="10233025"/>
          <p14:tracePt t="95868" x="3517900" y="10233025"/>
          <p14:tracePt t="95873" x="3536950" y="10233025"/>
          <p14:tracePt t="95889" x="3556000" y="10233025"/>
          <p14:tracePt t="95906" x="3575050" y="10233025"/>
          <p14:tracePt t="95917" x="3595688" y="10233025"/>
          <p14:tracePt t="95930" x="3614738" y="10233025"/>
          <p14:tracePt t="96346" x="3633788" y="10233025"/>
          <p14:tracePt t="96370" x="3673475" y="10233025"/>
          <p14:tracePt t="96385" x="3692525" y="10233025"/>
          <p14:tracePt t="96393" x="3711575" y="10233025"/>
          <p14:tracePt t="96401" x="3730625" y="10233025"/>
          <p14:tracePt t="96410" x="3749675" y="10233025"/>
          <p14:tracePt t="96426" x="3770313" y="10233025"/>
          <p14:tracePt t="96434" x="3789363" y="10233025"/>
          <p14:tracePt t="96442" x="3808413" y="10233025"/>
          <p14:tracePt t="96451" x="3848100" y="10233025"/>
          <p14:tracePt t="96458" x="3867150" y="10233025"/>
          <p14:tracePt t="96474" x="3886200" y="10233025"/>
          <p14:tracePt t="96483" x="3905250" y="10233025"/>
          <p14:tracePt t="96501" x="3905250" y="10252075"/>
          <p14:tracePt t="96505" x="3925888" y="10252075"/>
          <p14:tracePt t="96521" x="3944938" y="10252075"/>
          <p14:tracePt t="96537" x="3963988" y="10252075"/>
          <p14:tracePt t="96547" x="4003675" y="10252075"/>
          <p14:tracePt t="96553" x="4022725" y="10252075"/>
          <p14:tracePt t="96570" x="4041775" y="10252075"/>
          <p14:tracePt t="96579" x="4041775" y="10291763"/>
          <p14:tracePt t="96587" x="4060825" y="10291763"/>
          <p14:tracePt t="96594" x="4081463" y="10291763"/>
          <p14:tracePt t="96618" x="4100513" y="10291763"/>
          <p14:tracePt t="96625" x="4119563" y="10291763"/>
          <p14:tracePt t="96651" x="4159250" y="10291763"/>
          <p14:tracePt t="96673" x="4178300" y="10291763"/>
          <p14:tracePt t="96689" x="4197350" y="10310813"/>
          <p14:tracePt t="96715" x="4216400" y="10310813"/>
          <p14:tracePt t="96763" x="4237038" y="10310813"/>
          <p14:tracePt t="96785" x="4256088" y="10310813"/>
          <p14:tracePt t="97170" x="4275138" y="10310813"/>
          <p14:tracePt t="97202" x="4313238" y="10310813"/>
          <p14:tracePt t="97226" x="4333875" y="10310813"/>
          <p14:tracePt t="97234" x="4352925" y="10310813"/>
          <p14:tracePt t="97242" x="4371975" y="10310813"/>
          <p14:tracePt t="97252" x="4411663" y="10310813"/>
          <p14:tracePt t="97257" x="4430713" y="10310813"/>
          <p14:tracePt t="97267" x="4508500" y="10272713"/>
          <p14:tracePt t="97274" x="4605338" y="10272713"/>
          <p14:tracePt t="97284" x="4624388" y="10272713"/>
          <p14:tracePt t="97289" x="4702175" y="10252075"/>
          <p14:tracePt t="97301" x="4722813" y="10252075"/>
          <p14:tracePt t="97305" x="4760913" y="10252075"/>
          <p14:tracePt t="97314" x="4779963" y="10233025"/>
          <p14:tracePt t="97346" x="4819650" y="10233025"/>
          <p14:tracePt t="97370" x="4838700" y="10233025"/>
          <p14:tracePt t="97377" x="4857750" y="10233025"/>
          <p14:tracePt t="97385" x="4876800" y="10233025"/>
          <p14:tracePt t="97401" x="4897438" y="10233025"/>
          <p14:tracePt t="97410" x="4916488" y="10233025"/>
          <p14:tracePt t="97418" x="4935538" y="10233025"/>
          <p14:tracePt t="97425" x="4954588" y="10233025"/>
          <p14:tracePt t="97434" x="5013325" y="10233025"/>
          <p14:tracePt t="97442" x="5032375" y="10233025"/>
          <p14:tracePt t="97450" x="5053013" y="10233025"/>
          <p14:tracePt t="97458" x="5072063" y="10233025"/>
          <p14:tracePt t="97467" x="5091113" y="10233025"/>
          <p14:tracePt t="97474" x="5130800" y="10233025"/>
          <p14:tracePt t="97483" x="5149850" y="10233025"/>
          <p14:tracePt t="97490" x="5187950" y="10233025"/>
          <p14:tracePt t="97501" x="5208588" y="10233025"/>
          <p14:tracePt t="97504" x="5286375" y="10233025"/>
          <p14:tracePt t="97514" x="5305425" y="10233025"/>
          <p14:tracePt t="97521" x="5362575" y="10233025"/>
          <p14:tracePt t="97529" x="5440363" y="10233025"/>
          <p14:tracePt t="97538" x="5461000" y="10233025"/>
          <p14:tracePt t="97546" x="5518150" y="10233025"/>
          <p14:tracePt t="97553" x="5538788" y="10233025"/>
          <p14:tracePt t="97561" x="5576888" y="10233025"/>
          <p14:tracePt t="97570" x="5595938" y="10233025"/>
          <p14:tracePt t="97577" x="5654675" y="10233025"/>
          <p14:tracePt t="97585" x="5694363" y="10233025"/>
          <p14:tracePt t="97593" x="5713413" y="10233025"/>
          <p14:tracePt t="97602" x="5732463" y="10233025"/>
          <p14:tracePt t="97609" x="5772150" y="10233025"/>
          <p14:tracePt t="97618" x="5810250" y="10233025"/>
          <p14:tracePt t="97626" x="5829300" y="10233025"/>
          <p14:tracePt t="97634" x="5888038" y="10233025"/>
          <p14:tracePt t="97642" x="5907088" y="10233025"/>
          <p14:tracePt t="97650" x="5926138" y="10233025"/>
          <p14:tracePt t="97657" x="5946775" y="10233025"/>
          <p14:tracePt t="97667" x="5965825" y="10233025"/>
          <p14:tracePt t="97673" x="5984875" y="10233025"/>
          <p14:tracePt t="97684" x="6003925" y="10233025"/>
          <p14:tracePt t="97700" x="6043613" y="10233025"/>
          <p14:tracePt t="97718" x="6062663" y="10213975"/>
          <p14:tracePt t="97737" x="6081713" y="10213975"/>
          <p14:tracePt t="97746" x="6102350" y="10213975"/>
          <p14:tracePt t="97753" x="6121400" y="10213975"/>
          <p14:tracePt t="97761" x="6140450" y="10213975"/>
          <p14:tracePt t="97769" x="6159500" y="10213975"/>
          <p14:tracePt t="97785" x="6180138" y="10213975"/>
          <p14:tracePt t="97794" x="6218238" y="10213975"/>
          <p14:tracePt t="97802" x="6237288" y="10213975"/>
          <p14:tracePt t="97818" x="6257925" y="10213975"/>
          <p14:tracePt t="97825" x="6276975" y="10213975"/>
          <p14:tracePt t="97841" x="6296025" y="10233025"/>
          <p14:tracePt t="97850" x="6315075" y="10233025"/>
          <p14:tracePt t="97865" x="6335713" y="10233025"/>
          <p14:tracePt t="97873" x="6373813" y="10233025"/>
          <p14:tracePt t="97883" x="6373813" y="10252075"/>
          <p14:tracePt t="97889" x="6392863" y="10252075"/>
          <p14:tracePt t="97898" x="6413500" y="10252075"/>
          <p14:tracePt t="97920" x="6432550" y="10252075"/>
          <p14:tracePt t="97922" x="6451600" y="10252075"/>
          <p14:tracePt t="97937" x="6470650" y="10252075"/>
          <p14:tracePt t="97945" x="6489700" y="10252075"/>
          <p14:tracePt t="97953" x="6529388" y="10252075"/>
          <p14:tracePt t="97962" x="6548438" y="10252075"/>
          <p14:tracePt t="97970" x="6588125" y="10272713"/>
          <p14:tracePt t="97977" x="6607175" y="10272713"/>
          <p14:tracePt t="97986" x="6626225" y="10272713"/>
          <p14:tracePt t="97993" x="6665913" y="10272713"/>
          <p14:tracePt t="98003" x="6704013" y="10272713"/>
          <p14:tracePt t="98009" x="6723063" y="10310813"/>
          <p14:tracePt t="98018" x="6781800" y="10310813"/>
          <p14:tracePt t="98025" x="6821488" y="10310813"/>
          <p14:tracePt t="98034" x="6840538" y="10310813"/>
          <p14:tracePt t="98041" x="6859588" y="10310813"/>
          <p14:tracePt t="98053" x="6899275" y="10310813"/>
          <p14:tracePt t="98057" x="6918325" y="10310813"/>
          <p14:tracePt t="98066" x="6937375" y="10310813"/>
          <p14:tracePt t="98074" x="6956425" y="10310813"/>
          <p14:tracePt t="98083" x="6975475" y="10310813"/>
          <p14:tracePt t="98090" x="6996113" y="10310813"/>
          <p14:tracePt t="98100" x="7015163" y="10310813"/>
          <p14:tracePt t="98105" x="7015163" y="10329863"/>
          <p14:tracePt t="98117" x="7053263" y="10329863"/>
          <p14:tracePt t="98121" x="7073900" y="10329863"/>
          <p14:tracePt t="98130" x="7092950" y="10329863"/>
          <p14:tracePt t="98137" x="7112000" y="10329863"/>
          <p14:tracePt t="98146" x="7131050" y="10329863"/>
          <p14:tracePt t="98154" x="7131050" y="10348913"/>
          <p14:tracePt t="98162" x="7151688" y="10348913"/>
          <p14:tracePt t="98171" x="7170738" y="10348913"/>
          <p14:tracePt t="98186" x="7189788" y="10348913"/>
          <p14:tracePt t="98194" x="7229475" y="10348913"/>
          <p14:tracePt t="98210" x="7248525" y="10348913"/>
          <p14:tracePt t="98220" x="7267575" y="10348913"/>
          <p14:tracePt t="98234" x="7267575" y="10369550"/>
          <p14:tracePt t="98241" x="7286625" y="10369550"/>
          <p14:tracePt t="98257" x="7307263" y="10369550"/>
          <p14:tracePt t="98282" x="7326313" y="10369550"/>
          <p14:tracePt t="98289" x="7345363" y="10369550"/>
          <p14:tracePt t="98300" x="7385050" y="10369550"/>
          <p14:tracePt t="98316" x="7404100" y="10369550"/>
          <p14:tracePt t="98321" x="7423150" y="10369550"/>
          <p14:tracePt t="98330" x="7442200" y="10369550"/>
          <p14:tracePt t="98353" x="7462838" y="10369550"/>
          <p14:tracePt t="98369" x="7481888" y="10369550"/>
          <p14:tracePt t="98394" x="7500938" y="10369550"/>
          <p14:tracePt t="98483" x="7481888" y="10369550"/>
          <p14:tracePt t="98500" x="7462838" y="10369550"/>
          <p14:tracePt t="98507" x="7442200" y="10369550"/>
          <p14:tracePt t="98513" x="7385050" y="10388600"/>
          <p14:tracePt t="98521" x="7364413" y="10388600"/>
          <p14:tracePt t="98529" x="7286625" y="10407650"/>
          <p14:tracePt t="98538" x="7267575" y="10447338"/>
          <p14:tracePt t="98546" x="7131050" y="10447338"/>
          <p14:tracePt t="98554" x="6975475" y="10447338"/>
          <p14:tracePt t="98562" x="6899275" y="10466388"/>
          <p14:tracePt t="98570" x="6607175" y="10466388"/>
          <p14:tracePt t="98578" x="6451600" y="10466388"/>
          <p14:tracePt t="98587" x="6140450" y="10466388"/>
          <p14:tracePt t="98594" x="6024563" y="10466388"/>
          <p14:tracePt t="98602" x="5694363" y="10466388"/>
          <p14:tracePt t="98609" x="5576888" y="10466388"/>
          <p14:tracePt t="98618" x="5305425" y="10466388"/>
          <p14:tracePt t="98626" x="4994275" y="10466388"/>
          <p14:tracePt t="98635" x="4876800" y="10466388"/>
          <p14:tracePt t="98642" x="4683125" y="10466388"/>
          <p14:tracePt t="98652" x="4546600" y="10504488"/>
          <p14:tracePt t="98658" x="4333875" y="10544175"/>
          <p14:tracePt t="98668" x="4256088" y="10544175"/>
          <p14:tracePt t="98673" x="4041775" y="10601325"/>
          <p14:tracePt t="98682" x="3925888" y="10601325"/>
          <p14:tracePt t="98689" x="3905250" y="10601325"/>
          <p14:tracePt t="98702" x="3827463" y="10621963"/>
          <p14:tracePt t="98706" x="3808413" y="10621963"/>
          <p14:tracePt t="98714" x="3770313" y="10621963"/>
          <p14:tracePt t="98721" x="3749675" y="10641013"/>
          <p14:tracePt t="98730" x="3730625" y="10641013"/>
          <p14:tracePt t="98737" x="3692525" y="10641013"/>
          <p14:tracePt t="98746" x="3652838" y="10641013"/>
          <p14:tracePt t="98753" x="3633788" y="10679113"/>
          <p14:tracePt t="98762" x="3614738" y="10679113"/>
          <p14:tracePt t="98770" x="3595688" y="10679113"/>
          <p14:tracePt t="98778" x="3575050" y="10679113"/>
          <p14:tracePt t="98786" x="3517900" y="10679113"/>
          <p14:tracePt t="98794" x="3497263" y="10699750"/>
          <p14:tracePt t="98802" x="3459163" y="10699750"/>
          <p14:tracePt t="98809" x="3362325" y="10699750"/>
          <p14:tracePt t="98819" x="3341688" y="10699750"/>
          <p14:tracePt t="98825" x="3303588" y="10718800"/>
          <p14:tracePt t="98835" x="3263900" y="10718800"/>
          <p14:tracePt t="98841" x="3225800" y="10718800"/>
          <p14:tracePt t="98852" x="3206750" y="10718800"/>
          <p14:tracePt t="98857" x="3187700" y="10737850"/>
          <p14:tracePt t="98868" x="3167063" y="10737850"/>
          <p14:tracePt t="98873" x="3148013" y="10737850"/>
          <p14:tracePt t="98882" x="3089275" y="10737850"/>
          <p14:tracePt t="98889" x="3070225" y="10737850"/>
          <p14:tracePt t="98903" x="3051175" y="10756900"/>
          <p14:tracePt t="98905" x="3032125" y="10756900"/>
          <p14:tracePt t="98914" x="3011488" y="10756900"/>
          <p14:tracePt t="98921" x="2954338" y="10756900"/>
          <p14:tracePt t="98929" x="2895600" y="10796588"/>
          <p14:tracePt t="98937" x="2855913" y="10796588"/>
          <p14:tracePt t="98946" x="2798763" y="10796588"/>
          <p14:tracePt t="98953" x="2759075" y="10815638"/>
          <p14:tracePt t="98962" x="2700338" y="10815638"/>
          <p14:tracePt t="98971" x="2624138" y="10815638"/>
          <p14:tracePt t="98977" x="2565400" y="10815638"/>
          <p14:tracePt t="98986" x="2447925" y="10853738"/>
          <p14:tracePt t="98994" x="2390775" y="10853738"/>
          <p14:tracePt t="99002" x="2235200" y="10853738"/>
          <p14:tracePt t="99010" x="2138363" y="10853738"/>
          <p14:tracePt t="99018" x="2079625" y="10853738"/>
          <p14:tracePt t="99026" x="1962150" y="10853738"/>
          <p14:tracePt t="99035" x="1905000" y="10834688"/>
          <p14:tracePt t="99042" x="1827213" y="10815638"/>
          <p14:tracePt t="99052" x="1768475" y="10815638"/>
          <p14:tracePt t="99057" x="1728788" y="10815638"/>
          <p14:tracePt t="99069" x="1709738" y="10815638"/>
          <p14:tracePt t="99074" x="1671638" y="10796588"/>
          <p14:tracePt t="99084" x="1651000" y="10796588"/>
          <p14:tracePt t="99089" x="1631950" y="10796588"/>
          <p14:tracePt t="99146" x="1612900" y="10796588"/>
          <p14:tracePt t="99154" x="1612900" y="10756900"/>
          <p14:tracePt t="99162" x="1593850" y="10756900"/>
          <p14:tracePt t="99236" x="1574800" y="10756900"/>
          <p14:tracePt t="99449" x="1574800" y="10737850"/>
          <p14:tracePt t="99554" x="1593850" y="10737850"/>
          <p14:tracePt t="99586" x="1612900" y="10737850"/>
          <p14:tracePt t="99658" x="1631950" y="10777538"/>
          <p14:tracePt t="99699" x="1651000" y="10777538"/>
          <p14:tracePt t="99729" x="1690688" y="10796588"/>
          <p14:tracePt t="99746" x="1709738" y="10796588"/>
          <p14:tracePt t="99762" x="1709738" y="10815638"/>
          <p14:tracePt t="99770" x="1728788" y="10815638"/>
          <p14:tracePt t="99778" x="1749425" y="10815638"/>
          <p14:tracePt t="99802" x="1768475" y="10815638"/>
          <p14:tracePt t="100378" x="1768475" y="10796588"/>
          <p14:tracePt t="100426" x="1768475" y="10756900"/>
          <p14:tracePt t="100474" x="1768475" y="10737850"/>
          <p14:tracePt t="100507" x="1768475" y="10718800"/>
          <p14:tracePt t="100517" x="1768475" y="10699750"/>
          <p14:tracePt t="100529" x="1768475" y="10679113"/>
          <p14:tracePt t="100554" x="1768475" y="10660063"/>
          <p14:tracePt t="100874" x="1749425" y="10660063"/>
          <p14:tracePt t="101058" x="1768475" y="10660063"/>
          <p14:tracePt t="101065" x="1787525" y="10660063"/>
          <p14:tracePt t="101074" x="1806575" y="10660063"/>
          <p14:tracePt t="101083" x="1846263" y="10660063"/>
          <p14:tracePt t="101090" x="1884363" y="10660063"/>
          <p14:tracePt t="101101" x="1943100" y="10679113"/>
          <p14:tracePt t="101105" x="1982788" y="10679113"/>
          <p14:tracePt t="101117" x="2039938" y="10679113"/>
          <p14:tracePt t="101121" x="2060575" y="10679113"/>
          <p14:tracePt t="101130" x="2098675" y="10699750"/>
          <p14:tracePt t="101137" x="2138363" y="10699750"/>
          <p14:tracePt t="101146" x="2176463" y="10699750"/>
          <p14:tracePt t="101153" x="2195513" y="10699750"/>
          <p14:tracePt t="101162" x="2214563" y="10699750"/>
          <p14:tracePt t="101171" x="2235200" y="10737850"/>
          <p14:tracePt t="101178" x="2273300" y="10737850"/>
          <p14:tracePt t="101188" x="2292350" y="10737850"/>
          <p14:tracePt t="101194" x="2312988" y="10737850"/>
          <p14:tracePt t="101203" x="2332038" y="10737850"/>
          <p14:tracePt t="101209" x="2351088" y="10756900"/>
          <p14:tracePt t="101219" x="2409825" y="10756900"/>
          <p14:tracePt t="101225" x="2428875" y="10756900"/>
          <p14:tracePt t="101235" x="2468563" y="10756900"/>
          <p14:tracePt t="101241" x="2525713" y="10777538"/>
          <p14:tracePt t="101251" x="2546350" y="10777538"/>
          <p14:tracePt t="101258" x="2584450" y="10777538"/>
          <p14:tracePt t="101267" x="2624138" y="10777538"/>
          <p14:tracePt t="101369" x="2643188" y="10777538"/>
          <p14:tracePt t="101426" x="2662238" y="10777538"/>
          <p14:tracePt t="101449" x="2681288" y="10777538"/>
          <p14:tracePt t="101467" x="2700338" y="10777538"/>
          <p14:tracePt t="101475" x="2720975" y="10777538"/>
          <p14:tracePt t="101485" x="2740025" y="10777538"/>
          <p14:tracePt t="101488" x="2759075" y="10777538"/>
          <p14:tracePt t="101501" x="2759075" y="10756900"/>
          <p14:tracePt t="101504" x="2798763" y="10756900"/>
          <p14:tracePt t="101516" x="2836863" y="10756900"/>
          <p14:tracePt t="101521" x="2855913" y="10756900"/>
          <p14:tracePt t="101530" x="2914650" y="10756900"/>
          <p14:tracePt t="101537" x="2933700" y="10756900"/>
          <p14:tracePt t="101546" x="2973388" y="10737850"/>
          <p14:tracePt t="101553" x="3032125" y="10737850"/>
          <p14:tracePt t="101562" x="3051175" y="10737850"/>
          <p14:tracePt t="101570" x="3070225" y="10737850"/>
          <p14:tracePt t="101578" x="3089275" y="10737850"/>
          <p14:tracePt t="101587" x="3109913" y="10699750"/>
          <p14:tracePt t="101594" x="3128963" y="10699750"/>
          <p14:tracePt t="101602" x="3167063" y="10699750"/>
          <p14:tracePt t="101610" x="3187700" y="10699750"/>
          <p14:tracePt t="101620" x="3206750" y="10699750"/>
          <p14:tracePt t="101626" x="3225800" y="10699750"/>
          <p14:tracePt t="101635" x="3244850" y="10699750"/>
          <p14:tracePt t="101641" x="3244850" y="10679113"/>
          <p14:tracePt t="101651" x="3263900" y="10679113"/>
          <p14:tracePt t="101658" x="3284538" y="10679113"/>
          <p14:tracePt t="101668" x="3322638" y="10679113"/>
          <p14:tracePt t="101673" x="3341688" y="10679113"/>
          <p14:tracePt t="101683" x="3341688" y="10660063"/>
          <p14:tracePt t="101689" x="3381375" y="10660063"/>
          <p14:tracePt t="101700" x="3440113" y="10660063"/>
          <p14:tracePt t="101705" x="3459163" y="10660063"/>
          <p14:tracePt t="101717" x="3478213" y="10660063"/>
          <p14:tracePt t="101721" x="3497263" y="10641013"/>
          <p14:tracePt t="101730" x="3556000" y="10641013"/>
          <p14:tracePt t="101737" x="3575050" y="10641013"/>
          <p14:tracePt t="101746" x="3614738" y="10641013"/>
          <p14:tracePt t="101753" x="3633788" y="10641013"/>
          <p14:tracePt t="101762" x="3652838" y="10641013"/>
          <p14:tracePt t="101770" x="3692525" y="10621963"/>
          <p14:tracePt t="101778" x="3711575" y="10621963"/>
          <p14:tracePt t="101786" x="3749675" y="10621963"/>
          <p14:tracePt t="101793" x="3770313" y="10621963"/>
          <p14:tracePt t="101802" x="3789363" y="10621963"/>
          <p14:tracePt t="101810" x="3808413" y="10621963"/>
          <p14:tracePt t="101819" x="3848100" y="10621963"/>
          <p14:tracePt t="101825" x="3867150" y="10621963"/>
          <p14:tracePt t="101859" x="3886200" y="10621963"/>
          <p14:tracePt t="101873" x="3905250" y="10621963"/>
          <p14:tracePt t="101900" x="3925888" y="10621963"/>
          <p14:tracePt t="101907" x="3944938" y="10621963"/>
          <p14:tracePt t="101921" x="3963988" y="10621963"/>
          <p14:tracePt t="101929" x="4003675" y="10621963"/>
          <p14:tracePt t="101937" x="4022725" y="10621963"/>
          <p14:tracePt t="101946" x="4041775" y="10621963"/>
          <p14:tracePt t="101953" x="4060825" y="10621963"/>
          <p14:tracePt t="101970" x="4100513" y="10621963"/>
          <p14:tracePt t="101978" x="4138613" y="10621963"/>
          <p14:tracePt t="101986" x="4178300" y="10621963"/>
          <p14:tracePt t="101994" x="4197350" y="10621963"/>
          <p14:tracePt t="102002" x="4216400" y="10621963"/>
          <p14:tracePt t="102010" x="4237038" y="10621963"/>
          <p14:tracePt t="102019" x="4275138" y="10621963"/>
          <p14:tracePt t="102026" x="4294188" y="10641013"/>
          <p14:tracePt t="102034" x="4313238" y="10641013"/>
          <p14:tracePt t="102041" x="4333875" y="10641013"/>
          <p14:tracePt t="102051" x="4352925" y="10641013"/>
          <p14:tracePt t="102067" x="4371975" y="10641013"/>
          <p14:tracePt t="102084" x="4391025" y="10641013"/>
          <p14:tracePt t="102089" x="4411663" y="10641013"/>
          <p14:tracePt t="102100" x="4449763" y="10641013"/>
          <p14:tracePt t="102105" x="4468813" y="10641013"/>
          <p14:tracePt t="102114" x="4489450" y="10641013"/>
          <p14:tracePt t="102121" x="4508500" y="10641013"/>
          <p14:tracePt t="102129" x="4527550" y="10641013"/>
          <p14:tracePt t="102137" x="4546600" y="10641013"/>
          <p14:tracePt t="102146" x="4546600" y="10660063"/>
          <p14:tracePt t="102153" x="4605338" y="10660063"/>
          <p14:tracePt t="102162" x="4624388" y="10660063"/>
          <p14:tracePt t="102169" x="4645025" y="10660063"/>
          <p14:tracePt t="102187" x="4664075" y="10660063"/>
          <p14:tracePt t="102218" x="4683125" y="10660063"/>
          <p14:tracePt t="102234" x="4702175" y="10660063"/>
          <p14:tracePt t="102251" x="4741863" y="10660063"/>
          <p14:tracePt t="102267" x="4760913" y="10660063"/>
          <p14:tracePt t="102273" x="4779963" y="10660063"/>
          <p14:tracePt t="102284" x="4800600" y="10660063"/>
          <p14:tracePt t="102289" x="4819650" y="10660063"/>
          <p14:tracePt t="102301" x="4838700" y="10660063"/>
          <p14:tracePt t="102305" x="4857750" y="10660063"/>
          <p14:tracePt t="102321" x="4897438" y="10660063"/>
          <p14:tracePt t="102330" x="4916488" y="10660063"/>
          <p14:tracePt t="102338" x="4935538" y="10660063"/>
          <p14:tracePt t="102346" x="4954588" y="10660063"/>
          <p14:tracePt t="102361" x="4975225" y="10660063"/>
          <p14:tracePt t="102377" x="4994275" y="10660063"/>
          <p14:tracePt t="102394" x="5013325" y="10660063"/>
          <p14:tracePt t="102402" x="5032375" y="10660063"/>
          <p14:tracePt t="102419" x="5072063" y="10660063"/>
          <p14:tracePt t="102426" x="5091113" y="10660063"/>
          <p14:tracePt t="102434" x="5110163" y="10660063"/>
          <p14:tracePt t="102441" x="5130800" y="10660063"/>
          <p14:tracePt t="102457" x="5149850" y="10660063"/>
          <p14:tracePt t="102466" x="5168900" y="10660063"/>
          <p14:tracePt t="102483" x="5187950" y="10660063"/>
          <p14:tracePt t="102489" x="5227638" y="10660063"/>
          <p14:tracePt t="102505" x="5246688" y="10660063"/>
          <p14:tracePt t="102515" x="5265738" y="10660063"/>
          <p14:tracePt t="102530" x="5286375" y="10660063"/>
          <p14:tracePt t="102537" x="5305425" y="10660063"/>
          <p14:tracePt t="102545" x="5324475" y="10660063"/>
          <p14:tracePt t="102553" x="5343525" y="10660063"/>
          <p14:tracePt t="102561" x="5383213" y="10660063"/>
          <p14:tracePt t="102570" x="5402263" y="10641013"/>
          <p14:tracePt t="102578" x="5421313" y="10641013"/>
          <p14:tracePt t="102586" x="5440363" y="10621963"/>
          <p14:tracePt t="102594" x="5518150" y="10621963"/>
          <p14:tracePt t="102602" x="5557838" y="10621963"/>
          <p14:tracePt t="102610" x="5654675" y="10621963"/>
          <p14:tracePt t="102619" x="5673725" y="10621963"/>
          <p14:tracePt t="102635" x="5694363" y="10621963"/>
          <p14:tracePt t="102641" x="5713413" y="10621963"/>
          <p14:tracePt t="102650" x="5732463" y="10621963"/>
          <p14:tracePt t="102657" x="5751513" y="10621963"/>
          <p14:tracePt t="102667" x="5772150" y="10621963"/>
          <p14:tracePt t="102673" x="5772150" y="10641013"/>
          <p14:tracePt t="102683" x="5810250" y="10641013"/>
          <p14:tracePt t="102689" x="5829300" y="10660063"/>
          <p14:tracePt t="102701" x="5849938" y="10660063"/>
          <p14:tracePt t="102705" x="5849938" y="10679113"/>
          <p14:tracePt t="102714" x="5868988" y="10679113"/>
          <p14:tracePt t="102721" x="5868988" y="10718800"/>
          <p14:tracePt t="102730" x="5888038" y="10718800"/>
          <p14:tracePt t="102737" x="5907088" y="10718800"/>
          <p14:tracePt t="102746" x="5907088" y="10737850"/>
          <p14:tracePt t="102753" x="5926138" y="10737850"/>
          <p14:tracePt t="102761" x="5965825" y="10737850"/>
          <p14:tracePt t="102770" x="6003925" y="10756900"/>
          <p14:tracePt t="102778" x="6024563" y="10756900"/>
          <p14:tracePt t="102786" x="6043613" y="10777538"/>
          <p14:tracePt t="102794" x="6062663" y="10777538"/>
          <p14:tracePt t="102802" x="6062663" y="10796588"/>
          <p14:tracePt t="102810" x="6102350" y="10796588"/>
          <p14:tracePt t="102819" x="6121400" y="10796588"/>
          <p14:tracePt t="102835" x="6140450" y="10796588"/>
          <p14:tracePt t="102851" x="6159500" y="10796588"/>
          <p14:tracePt t="102867" x="6180138" y="10796588"/>
          <p14:tracePt t="102873" x="6199188" y="10796588"/>
          <p14:tracePt t="102900" x="6218238" y="10796588"/>
          <p14:tracePt t="102921" x="6257925" y="10796588"/>
          <p14:tracePt t="102937" x="6276975" y="10815638"/>
          <p14:tracePt t="102945" x="6296025" y="10815638"/>
          <p14:tracePt t="102985" x="6315075" y="10815638"/>
          <p14:tracePt t="103001" x="6335713" y="10815638"/>
          <p14:tracePt t="103084" x="6354763" y="10815638"/>
          <p14:tracePt t="103138" x="6373813" y="10815638"/>
          <p14:tracePt t="103586" x="6354763" y="10815638"/>
          <p14:tracePt t="103667" x="6335713" y="10815638"/>
          <p14:tracePt t="103810" x="6315075" y="10815638"/>
          <p14:tracePt t="103867" x="6296025" y="10815638"/>
          <p14:tracePt t="103883" x="6276975" y="10815638"/>
          <p14:tracePt t="103899" x="6237288" y="10815638"/>
          <p14:tracePt t="103916" x="6218238" y="10853738"/>
          <p14:tracePt t="103921" x="6180138" y="10853738"/>
          <p14:tracePt t="103929" x="6159500" y="10853738"/>
          <p14:tracePt t="103937" x="6102350" y="10853738"/>
          <p14:tracePt t="103945" x="6081713" y="10874375"/>
          <p14:tracePt t="103953" x="6003925" y="10874375"/>
          <p14:tracePt t="103961" x="5888038" y="10874375"/>
          <p14:tracePt t="103971" x="5772150" y="10874375"/>
          <p14:tracePt t="103978" x="5576888" y="10893425"/>
          <p14:tracePt t="103986" x="5402263" y="10931525"/>
          <p14:tracePt t="103994" x="5324475" y="10971213"/>
          <p14:tracePt t="104002" x="5208588" y="10990263"/>
          <p14:tracePt t="104010" x="5149850" y="10990263"/>
          <p14:tracePt t="104019" x="5032375" y="10990263"/>
          <p14:tracePt t="104026" x="4994275" y="11029950"/>
          <p14:tracePt t="104036" x="4897438" y="11029950"/>
          <p14:tracePt t="104041" x="4876800" y="11049000"/>
          <p14:tracePt t="104052" x="4800600" y="11049000"/>
          <p14:tracePt t="104057" x="4683125" y="11049000"/>
          <p14:tracePt t="104068" x="4645025" y="11068050"/>
          <p14:tracePt t="104073" x="4508500" y="11106150"/>
          <p14:tracePt t="104082" x="4468813" y="11106150"/>
          <p14:tracePt t="104089" x="4313238" y="11106150"/>
          <p14:tracePt t="104100" x="4256088" y="11126788"/>
          <p14:tracePt t="104105" x="4178300" y="11126788"/>
          <p14:tracePt t="104114" x="4119563" y="11145838"/>
          <p14:tracePt t="104122" x="4003675" y="11145838"/>
          <p14:tracePt t="104130" x="3944938" y="11183938"/>
          <p14:tracePt t="104138" x="3905250" y="11183938"/>
          <p14:tracePt t="104146" x="3789363" y="11183938"/>
          <p14:tracePt t="104154" x="3730625" y="11183938"/>
          <p14:tracePt t="104161" x="3652838" y="11183938"/>
          <p14:tracePt t="104170" x="3595688" y="11204575"/>
          <p14:tracePt t="104177" x="3478213" y="11204575"/>
          <p14:tracePt t="104187" x="3362325" y="11204575"/>
          <p14:tracePt t="104194" x="3284538" y="11204575"/>
          <p14:tracePt t="104203" x="3206750" y="11204575"/>
          <p14:tracePt t="104210" x="3128963" y="11204575"/>
          <p14:tracePt t="104219" x="3032125" y="11204575"/>
          <p14:tracePt t="104225" x="2992438" y="11204575"/>
          <p14:tracePt t="104234" x="2895600" y="11204575"/>
          <p14:tracePt t="104242" x="2876550" y="11204575"/>
          <p14:tracePt t="104251" x="2817813" y="11204575"/>
          <p14:tracePt t="104257" x="2759075" y="11204575"/>
          <p14:tracePt t="104266" x="2700338" y="11204575"/>
          <p14:tracePt t="104273" x="2681288" y="11204575"/>
          <p14:tracePt t="104284" x="2662238" y="11204575"/>
          <p14:tracePt t="104289" x="2624138" y="11223625"/>
          <p14:tracePt t="104299" x="2584450" y="11223625"/>
          <p14:tracePt t="104305" x="2546350" y="11261725"/>
          <p14:tracePt t="104314" x="2525713" y="11261725"/>
          <p14:tracePt t="104321" x="2506663" y="11261725"/>
          <p14:tracePt t="104330" x="2447925" y="11261725"/>
          <p14:tracePt t="104337" x="2428875" y="11261725"/>
          <p14:tracePt t="104353" x="2428875" y="11282363"/>
          <p14:tracePt t="104362" x="2409825" y="11282363"/>
          <p14:tracePt t="104377" x="2390775" y="11282363"/>
          <p14:tracePt t="104393" x="2370138" y="11282363"/>
          <p14:tracePt t="104410" x="2351088" y="11282363"/>
          <p14:tracePt t="104425" x="2312988" y="11282363"/>
          <p14:tracePt t="104458" x="2312988" y="11301413"/>
          <p14:tracePt t="104467" x="2292350" y="11301413"/>
          <p14:tracePt t="104522" x="2273300" y="11301413"/>
          <p14:tracePt t="105354" x="2292350" y="11301413"/>
          <p14:tracePt t="105369" x="2332038" y="11301413"/>
          <p14:tracePt t="105378" x="2351088" y="11301413"/>
          <p14:tracePt t="105394" x="2370138" y="11301413"/>
          <p14:tracePt t="105401" x="2390775" y="11301413"/>
          <p14:tracePt t="105410" x="2409825" y="11301413"/>
          <p14:tracePt t="105418" x="2428875" y="11301413"/>
          <p14:tracePt t="105426" x="2506663" y="11301413"/>
          <p14:tracePt t="105435" x="2565400" y="11301413"/>
          <p14:tracePt t="105442" x="2603500" y="11282363"/>
          <p14:tracePt t="105451" x="2662238" y="11282363"/>
          <p14:tracePt t="105458" x="2778125" y="11261725"/>
          <p14:tracePt t="105466" x="2855913" y="11261725"/>
          <p14:tracePt t="105474" x="2895600" y="11261725"/>
          <p14:tracePt t="105485" x="2933700" y="11242675"/>
          <p14:tracePt t="105489" x="2954338" y="11242675"/>
          <p14:tracePt t="105502" x="3032125" y="11242675"/>
          <p14:tracePt t="105505" x="3032125" y="11204575"/>
          <p14:tracePt t="105514" x="3070225" y="11204575"/>
          <p14:tracePt t="105521" x="3109913" y="11204575"/>
          <p14:tracePt t="105537" x="3128963" y="11204575"/>
          <p14:tracePt t="105546" x="3148013" y="11204575"/>
          <p14:tracePt t="105561" x="3167063" y="11204575"/>
          <p14:tracePt t="105585" x="3187700" y="11204575"/>
          <p14:tracePt t="105601" x="3206750" y="11204575"/>
          <p14:tracePt t="105619" x="3225800" y="11204575"/>
          <p14:tracePt t="105625" x="3263900" y="11204575"/>
          <p14:tracePt t="105634" x="3284538" y="11204575"/>
          <p14:tracePt t="105641" x="3303588" y="11204575"/>
          <p14:tracePt t="105650" x="3341688" y="11204575"/>
          <p14:tracePt t="105657" x="3362325" y="11204575"/>
          <p14:tracePt t="105668" x="3381375" y="11204575"/>
          <p14:tracePt t="105673" x="3419475" y="11183938"/>
          <p14:tracePt t="105684" x="3440113" y="11183938"/>
          <p14:tracePt t="105689" x="3459163" y="11183938"/>
          <p14:tracePt t="105697" x="3478213" y="11183938"/>
          <p14:tracePt t="105737" x="3478213" y="11164888"/>
          <p14:tracePt t="106042" x="3497263" y="11164888"/>
          <p14:tracePt t="106058" x="3517900" y="11164888"/>
          <p14:tracePt t="106074" x="3536950" y="11164888"/>
          <p14:tracePt t="106084" x="3575050" y="11164888"/>
          <p14:tracePt t="106089" x="3614738" y="11164888"/>
          <p14:tracePt t="106099" x="3633788" y="11164888"/>
          <p14:tracePt t="106105" x="3692525" y="11164888"/>
          <p14:tracePt t="106114" x="3711575" y="11164888"/>
          <p14:tracePt t="106121" x="3808413" y="11164888"/>
          <p14:tracePt t="106130" x="3827463" y="11164888"/>
          <p14:tracePt t="106137" x="3905250" y="11164888"/>
          <p14:tracePt t="106145" x="3963988" y="11164888"/>
          <p14:tracePt t="106153" x="4060825" y="11164888"/>
          <p14:tracePt t="106162" x="4178300" y="11164888"/>
          <p14:tracePt t="106169" x="4216400" y="11164888"/>
          <p14:tracePt t="106177" x="4313238" y="11164888"/>
          <p14:tracePt t="106187" x="4352925" y="11164888"/>
          <p14:tracePt t="106193" x="4449763" y="11164888"/>
          <p14:tracePt t="106203" x="4489450" y="11164888"/>
          <p14:tracePt t="106209" x="4586288" y="11164888"/>
          <p14:tracePt t="106219" x="4605338" y="11164888"/>
          <p14:tracePt t="106225" x="4645025" y="11164888"/>
          <p14:tracePt t="106235" x="4722813" y="11183938"/>
          <p14:tracePt t="106241" x="4760913" y="11183938"/>
          <p14:tracePt t="106251" x="4819650" y="11183938"/>
          <p14:tracePt t="106257" x="4876800" y="11183938"/>
          <p14:tracePt t="106268" x="4994275" y="11183938"/>
          <p14:tracePt t="106273" x="5013325" y="11183938"/>
          <p14:tracePt t="106282" x="5110163" y="11183938"/>
          <p14:tracePt t="106289" x="5168900" y="11183938"/>
          <p14:tracePt t="106298" x="5246688" y="11183938"/>
          <p14:tracePt t="106305" x="5343525" y="11183938"/>
          <p14:tracePt t="106313" x="5362575" y="11183938"/>
          <p14:tracePt t="106321" x="5421313" y="11183938"/>
          <p14:tracePt t="106330" x="5461000" y="11183938"/>
          <p14:tracePt t="106337" x="5480050" y="11183938"/>
          <p14:tracePt t="106346" x="5499100" y="11183938"/>
          <p14:tracePt t="106353" x="5538788" y="11183938"/>
          <p14:tracePt t="106362" x="5595938" y="11183938"/>
          <p14:tracePt t="106369" x="5616575" y="11183938"/>
          <p14:tracePt t="106378" x="5635625" y="11183938"/>
          <p14:tracePt t="106386" x="5654675" y="11183938"/>
          <p14:tracePt t="106418" x="5673725" y="11183938"/>
          <p14:tracePt t="106442" x="5713413" y="11183938"/>
          <p14:tracePt t="106451" x="5732463" y="11183938"/>
          <p14:tracePt t="106457" x="5751513" y="11183938"/>
          <p14:tracePt t="106473" x="5772150" y="11183938"/>
          <p14:tracePt t="106499" x="5791200" y="11183938"/>
          <p14:tracePt t="106505" x="5810250" y="11183938"/>
          <p14:tracePt t="106513" x="5829300" y="11183938"/>
          <p14:tracePt t="106530" x="5868988" y="11183938"/>
          <p14:tracePt t="106537" x="5888038" y="11183938"/>
          <p14:tracePt t="106545" x="5907088" y="11183938"/>
          <p14:tracePt t="106565" x="5926138" y="11183938"/>
          <p14:tracePt t="106570" x="5946775" y="11183938"/>
          <p14:tracePt t="106577" x="5965825" y="11183938"/>
          <p14:tracePt t="106594" x="5984875" y="11183938"/>
          <p14:tracePt t="106602" x="6024563" y="11183938"/>
          <p14:tracePt t="106609" x="6043613" y="11183938"/>
          <p14:tracePt t="106620" x="6062663" y="11183938"/>
          <p14:tracePt t="106625" x="6081713" y="11183938"/>
          <p14:tracePt t="106635" x="6102350" y="11183938"/>
          <p14:tracePt t="106650" x="6121400" y="11183938"/>
          <p14:tracePt t="106667" x="6140450" y="11183938"/>
          <p14:tracePt t="106684" x="6159500" y="11183938"/>
          <p14:tracePt t="106689" x="6199188" y="11183938"/>
          <p14:tracePt t="106700" x="6218238" y="11183938"/>
          <p14:tracePt t="106705" x="6237288" y="11183938"/>
          <p14:tracePt t="106713" x="6257925" y="11183938"/>
          <p14:tracePt t="106721" x="6276975" y="11183938"/>
          <p14:tracePt t="106729" x="6296025" y="11183938"/>
          <p14:tracePt t="106737" x="6315075" y="11183938"/>
          <p14:tracePt t="106753" x="6354763" y="11183938"/>
          <p14:tracePt t="106770" x="6373813" y="11183938"/>
          <p14:tracePt t="106777" x="6392863" y="11183938"/>
          <p14:tracePt t="106793" x="6413500" y="11204575"/>
          <p14:tracePt t="106802" x="6432550" y="11204575"/>
          <p14:tracePt t="106819" x="6451600" y="11223625"/>
          <p14:tracePt t="106825" x="6470650" y="11223625"/>
          <p14:tracePt t="106835" x="6510338" y="11223625"/>
          <p14:tracePt t="106841" x="6529388" y="11223625"/>
          <p14:tracePt t="106857" x="6548438" y="11223625"/>
          <p14:tracePt t="106867" x="6567488" y="11223625"/>
          <p14:tracePt t="106873" x="6588125" y="11223625"/>
          <p14:tracePt t="106884" x="6607175" y="11223625"/>
          <p14:tracePt t="106889" x="6665913" y="11223625"/>
          <p14:tracePt t="106903" x="6704013" y="11223625"/>
          <p14:tracePt t="106905" x="6762750" y="11223625"/>
          <p14:tracePt t="106914" x="6781800" y="11223625"/>
          <p14:tracePt t="106921" x="6859588" y="11223625"/>
          <p14:tracePt t="106930" x="6918325" y="11183938"/>
          <p14:tracePt t="106937" x="6937375" y="11183938"/>
          <p14:tracePt t="106946" x="7015163" y="11183938"/>
          <p14:tracePt t="106954" x="7034213" y="11164888"/>
          <p14:tracePt t="106962" x="7073900" y="11164888"/>
          <p14:tracePt t="106970" x="7131050" y="11164888"/>
          <p14:tracePt t="106978" x="7170738" y="11145838"/>
          <p14:tracePt t="106986" x="7208838" y="11145838"/>
          <p14:tracePt t="106993" x="7248525" y="11145838"/>
          <p14:tracePt t="107003" x="7307263" y="11145838"/>
          <p14:tracePt t="107018" x="7326313" y="11145838"/>
          <p14:tracePt t="107026" x="7345363" y="11145838"/>
          <p14:tracePt t="107042" x="7345363" y="11126788"/>
          <p14:tracePt t="107058" x="7364413" y="11126788"/>
          <p14:tracePt t="107074" x="7385050" y="11126788"/>
          <p14:tracePt t="107099" x="7404100" y="11126788"/>
          <p14:tracePt t="107105" x="7423150" y="11126788"/>
          <p14:tracePt t="107114" x="7462838" y="11126788"/>
          <p14:tracePt t="107121" x="7462838" y="11087100"/>
          <p14:tracePt t="107130" x="7500938" y="11087100"/>
          <p14:tracePt t="107137" x="7519988" y="11087100"/>
          <p14:tracePt t="107146" x="7578725" y="11087100"/>
          <p14:tracePt t="107153" x="7597775" y="11068050"/>
          <p14:tracePt t="107162" x="7616825" y="11068050"/>
          <p14:tracePt t="107170" x="7637463" y="11068050"/>
          <p14:tracePt t="107179" x="7715250" y="11068050"/>
          <p14:tracePt t="107185" x="7734300" y="11068050"/>
          <p14:tracePt t="107194" x="7753350" y="11049000"/>
          <p14:tracePt t="107203" x="7793038" y="11049000"/>
          <p14:tracePt t="107211" x="7831138" y="11049000"/>
          <p14:tracePt t="107219" x="7850188" y="11049000"/>
          <p14:tracePt t="107226" x="7870825" y="11049000"/>
          <p14:tracePt t="107235" x="7889875" y="11049000"/>
          <p14:tracePt t="107241" x="7908925" y="11029950"/>
          <p14:tracePt t="107251" x="7927975" y="11029950"/>
          <p14:tracePt t="107258" x="7948613" y="11029950"/>
          <p14:tracePt t="107267" x="7986713" y="11029950"/>
          <p14:tracePt t="107274" x="8005763" y="11029950"/>
          <p14:tracePt t="107285" x="8024813" y="11029950"/>
          <p14:tracePt t="107301" x="8045450" y="11029950"/>
          <p14:tracePt t="107322" x="8064500" y="11009313"/>
          <p14:tracePt t="107347" x="8083550" y="11009313"/>
          <p14:tracePt t="107370" x="8102600" y="11009313"/>
          <p14:tracePt t="107394" x="8142288" y="11009313"/>
          <p14:tracePt t="107410" x="8161338" y="11009313"/>
          <p14:tracePt t="107426" x="8180388" y="11009313"/>
          <p14:tracePt t="107442" x="8201025" y="11009313"/>
          <p14:tracePt t="107458" x="8220075" y="11009313"/>
          <p14:tracePt t="107468" x="8239125" y="11009313"/>
          <p14:tracePt t="107473" x="8258175" y="11009313"/>
          <p14:tracePt t="107483" x="8297863" y="11009313"/>
          <p14:tracePt t="107490" x="8316913" y="11009313"/>
          <p14:tracePt t="107501" x="8335963" y="11009313"/>
          <p14:tracePt t="107762" x="8316913" y="11009313"/>
          <p14:tracePt t="107809" x="8278813" y="11009313"/>
          <p14:tracePt t="107849" x="8258175" y="11009313"/>
          <p14:tracePt t="107906" x="8239125" y="11009313"/>
          <p14:tracePt t="107970" x="8239125" y="10990263"/>
          <p14:tracePt t="107978" x="8220075" y="10990263"/>
          <p14:tracePt t="108202" x="8239125" y="11009313"/>
          <p14:tracePt t="108217" x="8258175" y="11029950"/>
          <p14:tracePt t="108225" x="8297863" y="11049000"/>
          <p14:tracePt t="108235" x="8316913" y="11068050"/>
          <p14:tracePt t="108241" x="8335963" y="11068050"/>
          <p14:tracePt t="108252" x="8356600" y="11068050"/>
          <p14:tracePt t="108257" x="8394700" y="11106150"/>
          <p14:tracePt t="108268" x="8434388" y="11106150"/>
          <p14:tracePt t="108274" x="8453438" y="11106150"/>
          <p14:tracePt t="108285" x="8491538" y="11106150"/>
          <p14:tracePt t="108289" x="8512175" y="11106150"/>
          <p14:tracePt t="108297" x="8531225" y="11106150"/>
          <p14:tracePt t="108304" x="8569325" y="11106150"/>
          <p14:tracePt t="108313" x="8609013" y="11106150"/>
          <p14:tracePt t="108321" x="8666163" y="11106150"/>
          <p14:tracePt t="108330" x="8686800" y="11106150"/>
          <p14:tracePt t="108337" x="8724900" y="11106150"/>
          <p14:tracePt t="108345" x="8743950" y="11106150"/>
          <p14:tracePt t="108353" x="8802688" y="11106150"/>
          <p14:tracePt t="108362" x="8821738" y="11106150"/>
          <p14:tracePt t="108370" x="8842375" y="11106150"/>
          <p14:tracePt t="108378" x="8861425" y="11106150"/>
          <p14:tracePt t="108386" x="8880475" y="11106150"/>
          <p14:tracePt t="108500" x="8861425" y="11106150"/>
          <p14:tracePt t="108505" x="8842375" y="11106150"/>
          <p14:tracePt t="108514" x="8821738" y="11106150"/>
          <p14:tracePt t="108521" x="8783638" y="11106150"/>
          <p14:tracePt t="108530" x="8743950" y="11106150"/>
          <p14:tracePt t="108537" x="8628063" y="11068050"/>
          <p14:tracePt t="108545" x="8550275" y="11068050"/>
          <p14:tracePt t="108553" x="8297863" y="11029950"/>
          <p14:tracePt t="108562" x="8142288" y="11029950"/>
          <p14:tracePt t="108570" x="7831138" y="11029950"/>
          <p14:tracePt t="108578" x="7715250" y="11029950"/>
          <p14:tracePt t="108586" x="7423150" y="11049000"/>
          <p14:tracePt t="108594" x="7112000" y="11049000"/>
          <p14:tracePt t="108603" x="6996113" y="11049000"/>
          <p14:tracePt t="108609" x="6800850" y="11126788"/>
          <p14:tracePt t="108617" x="6704013" y="11126788"/>
          <p14:tracePt t="108626" x="6510338" y="11145838"/>
          <p14:tracePt t="108635" x="6392863" y="11183938"/>
          <p14:tracePt t="108641" x="6180138" y="11223625"/>
          <p14:tracePt t="108652" x="5849938" y="11261725"/>
          <p14:tracePt t="108656" x="5694363" y="11261725"/>
          <p14:tracePt t="108665" x="5383213" y="11339513"/>
          <p14:tracePt t="108673" x="5265738" y="11339513"/>
          <p14:tracePt t="108685" x="4975225" y="11417300"/>
          <p14:tracePt t="108689" x="4819650" y="11417300"/>
          <p14:tracePt t="108698" x="4489450" y="11456988"/>
          <p14:tracePt t="108705" x="4411663" y="11476038"/>
          <p14:tracePt t="108715" x="4119563" y="11476038"/>
          <p14:tracePt t="108721" x="3925888" y="11476038"/>
          <p14:tracePt t="108730" x="3808413" y="11476038"/>
          <p14:tracePt t="108737" x="3633788" y="11514138"/>
          <p14:tracePt t="108746" x="3556000" y="11514138"/>
          <p14:tracePt t="108753" x="3400425" y="11534775"/>
          <p14:tracePt t="108762" x="3341688" y="11534775"/>
          <p14:tracePt t="108770" x="3148013" y="11572875"/>
          <p14:tracePt t="108777" x="2973388" y="11612563"/>
          <p14:tracePt t="108786" x="2933700" y="11612563"/>
          <p14:tracePt t="108793" x="2720975" y="11669713"/>
          <p14:tracePt t="108801" x="2643188" y="11669713"/>
          <p14:tracePt t="108809" x="2447925" y="11709400"/>
          <p14:tracePt t="108819" x="2351088" y="11747500"/>
          <p14:tracePt t="108826" x="2157413" y="11747500"/>
          <p14:tracePt t="108835" x="2098675" y="11766550"/>
          <p14:tracePt t="108841" x="1982788" y="11766550"/>
          <p14:tracePt t="108852" x="1943100" y="11787188"/>
          <p14:tracePt t="108857" x="1905000" y="11787188"/>
          <p14:tracePt t="108868" x="1884363" y="11787188"/>
          <p14:tracePt t="108873" x="1865313" y="11787188"/>
          <p14:tracePt t="108890" x="1865313" y="11806238"/>
          <p14:tracePt t="108905" x="1846263" y="11806238"/>
          <p14:tracePt t="108914" x="1827213" y="11806238"/>
          <p14:tracePt t="108921" x="1806575" y="11806238"/>
          <p14:tracePt t="109130" x="1827213" y="11806238"/>
          <p14:tracePt t="109138" x="1827213" y="11787188"/>
          <p14:tracePt t="109146" x="1846263" y="11787188"/>
          <p14:tracePt t="109162" x="1865313" y="11787188"/>
          <p14:tracePt t="109170" x="1884363" y="11787188"/>
          <p14:tracePt t="109178" x="1924050" y="11787188"/>
          <p14:tracePt t="109187" x="1924050" y="11766550"/>
          <p14:tracePt t="109194" x="1943100" y="11766550"/>
          <p14:tracePt t="109204" x="1962150" y="11766550"/>
          <p14:tracePt t="109210" x="1982788" y="11766550"/>
          <p14:tracePt t="109219" x="2001838" y="11766550"/>
          <p14:tracePt t="109226" x="2060575" y="11747500"/>
          <p14:tracePt t="109235" x="2138363" y="11747500"/>
          <p14:tracePt t="109242" x="2176463" y="11747500"/>
          <p14:tracePt t="109251" x="2235200" y="11709400"/>
          <p14:tracePt t="109257" x="2292350" y="11709400"/>
          <p14:tracePt t="109270" x="2332038" y="11709400"/>
          <p14:tracePt t="109273" x="2351088" y="11688763"/>
          <p14:tracePt t="109285" x="2409825" y="11688763"/>
          <p14:tracePt t="109288" x="2428875" y="11688763"/>
          <p14:tracePt t="109301" x="2447925" y="11688763"/>
          <p14:tracePt t="109305" x="2506663" y="11688763"/>
          <p14:tracePt t="109315" x="2525713" y="11688763"/>
          <p14:tracePt t="109321" x="2546350" y="11688763"/>
          <p14:tracePt t="109329" x="2565400" y="11688763"/>
          <p14:tracePt t="109346" x="2584450" y="11669713"/>
          <p14:tracePt t="109353" x="2603500" y="11669713"/>
          <p14:tracePt t="109370" x="2624138" y="11669713"/>
          <p14:tracePt t="109417" x="2662238" y="11669713"/>
          <p14:tracePt t="109442" x="2681288" y="11669713"/>
          <p14:tracePt t="109450" x="2700338" y="11669713"/>
          <p14:tracePt t="109457" x="2720975" y="11669713"/>
          <p14:tracePt t="109467" x="2720975" y="11650663"/>
          <p14:tracePt t="109474" x="2740025" y="11650663"/>
          <p14:tracePt t="109485" x="2759075" y="11650663"/>
          <p14:tracePt t="109489" x="2778125" y="11650663"/>
          <p14:tracePt t="109501" x="2817813" y="11650663"/>
          <p14:tracePt t="109505" x="2836863" y="11650663"/>
          <p14:tracePt t="109515" x="2855913" y="11631613"/>
          <p14:tracePt t="109521" x="2895600" y="11631613"/>
          <p14:tracePt t="109530" x="2914650" y="11631613"/>
          <p14:tracePt t="109537" x="2973388" y="11631613"/>
          <p14:tracePt t="109546" x="2992438" y="11631613"/>
          <p14:tracePt t="109554" x="3070225" y="11631613"/>
          <p14:tracePt t="109562" x="3187700" y="11631613"/>
          <p14:tracePt t="109571" x="3206750" y="11631613"/>
          <p14:tracePt t="109577" x="3303588" y="11631613"/>
          <p14:tracePt t="109586" x="3362325" y="11631613"/>
          <p14:tracePt t="109594" x="3478213" y="11631613"/>
          <p14:tracePt t="109602" x="3517900" y="11631613"/>
          <p14:tracePt t="109610" x="3575050" y="11631613"/>
          <p14:tracePt t="109618" x="3614738" y="11631613"/>
          <p14:tracePt t="109625" x="3652838" y="11631613"/>
          <p14:tracePt t="109635" x="3692525" y="11631613"/>
          <p14:tracePt t="109641" x="3711575" y="11631613"/>
          <p14:tracePt t="109651" x="3730625" y="11631613"/>
          <p14:tracePt t="109657" x="3749675" y="11631613"/>
          <p14:tracePt t="109667" x="3808413" y="11631613"/>
          <p14:tracePt t="109673" x="3827463" y="11631613"/>
          <p14:tracePt t="109684" x="3848100" y="11631613"/>
          <p14:tracePt t="109689" x="3886200" y="11631613"/>
          <p14:tracePt t="109702" x="3944938" y="11631613"/>
          <p14:tracePt t="109706" x="3963988" y="11631613"/>
          <p14:tracePt t="109714" x="3983038" y="11631613"/>
          <p14:tracePt t="109721" x="4041775" y="11631613"/>
          <p14:tracePt t="109730" x="4060825" y="11631613"/>
          <p14:tracePt t="109737" x="4138613" y="11631613"/>
          <p14:tracePt t="109746" x="4178300" y="11631613"/>
          <p14:tracePt t="109754" x="4237038" y="11631613"/>
          <p14:tracePt t="109762" x="4275138" y="11631613"/>
          <p14:tracePt t="109772" x="4294188" y="11631613"/>
          <p14:tracePt t="109777" x="4371975" y="11631613"/>
          <p14:tracePt t="109786" x="4391025" y="11631613"/>
          <p14:tracePt t="109794" x="4449763" y="11631613"/>
          <p14:tracePt t="109802" x="4468813" y="11631613"/>
          <p14:tracePt t="109810" x="4508500" y="11631613"/>
          <p14:tracePt t="109818" x="4567238" y="11631613"/>
          <p14:tracePt t="109825" x="4586288" y="11631613"/>
          <p14:tracePt t="109835" x="4645025" y="11631613"/>
          <p14:tracePt t="109841" x="4664075" y="11631613"/>
          <p14:tracePt t="109851" x="4702175" y="11631613"/>
          <p14:tracePt t="109857" x="4722813" y="11631613"/>
          <p14:tracePt t="109868" x="4779963" y="11631613"/>
          <p14:tracePt t="109873" x="4857750" y="11631613"/>
          <p14:tracePt t="109883" x="4876800" y="11631613"/>
          <p14:tracePt t="109890" x="4897438" y="11631613"/>
          <p14:tracePt t="109901" x="4954588" y="11631613"/>
          <p14:tracePt t="109905" x="4994275" y="11631613"/>
          <p14:tracePt t="109914" x="5013325" y="11631613"/>
          <p14:tracePt t="109921" x="5032375" y="11631613"/>
          <p14:tracePt t="109930" x="5072063" y="11631613"/>
          <p14:tracePt t="109937" x="5110163" y="11631613"/>
          <p14:tracePt t="109945" x="5130800" y="11631613"/>
          <p14:tracePt t="109953" x="5149850" y="11631613"/>
          <p14:tracePt t="109961" x="5168900" y="11631613"/>
          <p14:tracePt t="109970" x="5168900" y="11612563"/>
          <p14:tracePt t="109978" x="5208588" y="11612563"/>
          <p14:tracePt t="109987" x="5227638" y="11612563"/>
          <p14:tracePt t="109994" x="5246688" y="11612563"/>
          <p14:tracePt t="110010" x="5265738" y="11612563"/>
          <p14:tracePt t="110041" x="5286375" y="11612563"/>
          <p14:tracePt t="110051" x="5286375" y="11591925"/>
          <p14:tracePt t="110074" x="5305425" y="11591925"/>
          <p14:tracePt t="110099" x="5324475" y="11591925"/>
          <p14:tracePt t="110106" x="5324475" y="11553825"/>
          <p14:tracePt t="110112" x="5362575" y="11553825"/>
          <p14:tracePt t="110121" x="5362575" y="11534775"/>
          <p14:tracePt t="110130" x="5383213" y="11534775"/>
          <p14:tracePt t="110137" x="5402263" y="11534775"/>
          <p14:tracePt t="110146" x="5421313" y="11514138"/>
          <p14:tracePt t="110153" x="5440363" y="11514138"/>
          <p14:tracePt t="110161" x="5461000" y="11514138"/>
          <p14:tracePt t="110170" x="5480050" y="11514138"/>
          <p14:tracePt t="110178" x="5480050" y="11495088"/>
          <p14:tracePt t="110187" x="5518150" y="11495088"/>
          <p14:tracePt t="110194" x="5538788" y="11495088"/>
          <p14:tracePt t="110210" x="5557838" y="11495088"/>
          <p14:tracePt t="110220" x="5576888" y="11495088"/>
          <p14:tracePt t="110225" x="5595938" y="11495088"/>
          <p14:tracePt t="110235" x="5616575" y="11495088"/>
          <p14:tracePt t="110242" x="5635625" y="11495088"/>
          <p14:tracePt t="110251" x="5654675" y="11495088"/>
          <p14:tracePt t="110258" x="5713413" y="11495088"/>
          <p14:tracePt t="110266" x="5751513" y="11495088"/>
          <p14:tracePt t="110273" x="5791200" y="11495088"/>
          <p14:tracePt t="110284" x="5810250" y="11495088"/>
          <p14:tracePt t="110290" x="5829300" y="11495088"/>
          <p14:tracePt t="110300" x="5849938" y="11495088"/>
          <p14:tracePt t="110305" x="5888038" y="11495088"/>
          <p14:tracePt t="110314" x="5926138" y="11495088"/>
          <p14:tracePt t="110321" x="5965825" y="11495088"/>
          <p14:tracePt t="110331" x="6024563" y="11495088"/>
          <p14:tracePt t="110337" x="6043613" y="11495088"/>
          <p14:tracePt t="110345" x="6062663" y="11495088"/>
          <p14:tracePt t="110353" x="6081713" y="11495088"/>
          <p14:tracePt t="110361" x="6102350" y="11495088"/>
          <p14:tracePt t="110369" x="6121400" y="11495088"/>
          <p14:tracePt t="110378" x="6140450" y="11495088"/>
          <p14:tracePt t="110386" x="6159500" y="11495088"/>
          <p14:tracePt t="110393" x="6218238" y="11495088"/>
          <p14:tracePt t="110402" x="6237288" y="11495088"/>
          <p14:tracePt t="110409" x="6257925" y="11495088"/>
          <p14:tracePt t="110419" x="6276975" y="11495088"/>
          <p14:tracePt t="110425" x="6296025" y="11495088"/>
          <p14:tracePt t="110435" x="6354763" y="11495088"/>
          <p14:tracePt t="110441" x="6373813" y="11495088"/>
          <p14:tracePt t="110450" x="6392863" y="11495088"/>
          <p14:tracePt t="110457" x="6470650" y="11495088"/>
          <p14:tracePt t="110467" x="6529388" y="11495088"/>
          <p14:tracePt t="110473" x="6607175" y="11495088"/>
          <p14:tracePt t="110483" x="6626225" y="11495088"/>
          <p14:tracePt t="110489" x="6645275" y="11495088"/>
          <p14:tracePt t="110497" x="6665913" y="11495088"/>
          <p14:tracePt t="110505" x="6684963" y="11495088"/>
          <p14:tracePt t="110513" x="6723063" y="11514138"/>
          <p14:tracePt t="110521" x="6743700" y="11514138"/>
          <p14:tracePt t="110530" x="6762750" y="11514138"/>
          <p14:tracePt t="110537" x="6781800" y="11534775"/>
          <p14:tracePt t="110545" x="6800850" y="11534775"/>
          <p14:tracePt t="110562" x="6821488" y="11572875"/>
          <p14:tracePt t="110570" x="6840538" y="11572875"/>
          <p14:tracePt t="110586" x="6840538" y="11591925"/>
          <p14:tracePt t="110593" x="6859588" y="11591925"/>
          <p14:tracePt t="110602" x="6899275" y="11591925"/>
          <p14:tracePt t="110610" x="6918325" y="11591925"/>
          <p14:tracePt t="110618" x="6937375" y="11612563"/>
          <p14:tracePt t="110625" x="6956425" y="11612563"/>
          <p14:tracePt t="110635" x="6975475" y="11612563"/>
          <p14:tracePt t="110641" x="6996113" y="11631613"/>
          <p14:tracePt t="110651" x="7015163" y="11631613"/>
          <p14:tracePt t="110658" x="7053263" y="11650663"/>
          <p14:tracePt t="110667" x="7073900" y="11650663"/>
          <p14:tracePt t="110673" x="7092950" y="11650663"/>
          <p14:tracePt t="110685" x="7112000" y="11650663"/>
          <p14:tracePt t="110698" x="7131050" y="11650663"/>
          <p14:tracePt t="110705" x="7151688" y="11650663"/>
          <p14:tracePt t="110721" x="7170738" y="11650663"/>
          <p14:tracePt t="110737" x="7208838" y="11650663"/>
          <p14:tracePt t="110771" x="7229475" y="11669713"/>
          <p14:tracePt t="110794" x="7248525" y="11669713"/>
          <p14:tracePt t="110826" x="7267575" y="11669713"/>
          <p14:tracePt t="110858" x="7286625" y="11669713"/>
          <p14:tracePt t="111100" x="7307263" y="11669713"/>
          <p14:tracePt t="111122" x="7307263" y="11650663"/>
          <p14:tracePt t="111154" x="7326313" y="11650663"/>
          <p14:tracePt t="111194" x="7364413" y="11650663"/>
          <p14:tracePt t="111218" x="7385050" y="11650663"/>
          <p14:tracePt t="111241" x="7385050" y="11631613"/>
          <p14:tracePt t="111251" x="7404100" y="11631613"/>
          <p14:tracePt t="111258" x="7423150" y="11631613"/>
          <p14:tracePt t="111267" x="7442200" y="11631613"/>
          <p14:tracePt t="111273" x="7481888" y="11631613"/>
          <p14:tracePt t="111285" x="7578725" y="11631613"/>
          <p14:tracePt t="111289" x="7597775" y="11631613"/>
          <p14:tracePt t="111300" x="7694613" y="11591925"/>
          <p14:tracePt t="111306" x="7715250" y="11591925"/>
          <p14:tracePt t="111314" x="7793038" y="11572875"/>
          <p14:tracePt t="111321" x="7850188" y="11572875"/>
          <p14:tracePt t="111330" x="7889875" y="11572875"/>
          <p14:tracePt t="111337" x="7927975" y="11572875"/>
          <p14:tracePt t="111346" x="7948613" y="11572875"/>
          <p14:tracePt t="111353" x="7986713" y="11572875"/>
          <p14:tracePt t="111426" x="8005763" y="11572875"/>
          <p14:tracePt t="111434" x="8024813" y="11572875"/>
          <p14:tracePt t="111451" x="8064500" y="11572875"/>
          <p14:tracePt t="111457" x="8083550" y="11572875"/>
          <p14:tracePt t="111468" x="8102600" y="11572875"/>
          <p14:tracePt t="111473" x="8142288" y="11572875"/>
          <p14:tracePt t="111484" x="8201025" y="11572875"/>
          <p14:tracePt t="111489" x="8220075" y="11572875"/>
          <p14:tracePt t="111500" x="8258175" y="11572875"/>
          <p14:tracePt t="111505" x="8278813" y="11572875"/>
          <p14:tracePt t="111514" x="8335963" y="11572875"/>
          <p14:tracePt t="111521" x="8356600" y="11572875"/>
          <p14:tracePt t="111530" x="8394700" y="11572875"/>
          <p14:tracePt t="111537" x="8434388" y="11572875"/>
          <p14:tracePt t="111545" x="8472488" y="11572875"/>
          <p14:tracePt t="111553" x="8491538" y="11572875"/>
          <p14:tracePt t="111570" x="8512175" y="11572875"/>
          <p14:tracePt t="111594" x="8531225" y="11572875"/>
          <p14:tracePt t="111602" x="8569325" y="11553825"/>
          <p14:tracePt t="111610" x="8588375" y="11553825"/>
          <p14:tracePt t="111618" x="8609013" y="11553825"/>
          <p14:tracePt t="111625" x="8628063" y="11553825"/>
          <p14:tracePt t="111635" x="8647113" y="11553825"/>
          <p14:tracePt t="111641" x="8705850" y="11553825"/>
          <p14:tracePt t="111651" x="8724900" y="11553825"/>
          <p14:tracePt t="111657" x="8764588" y="11553825"/>
          <p14:tracePt t="111667" x="8783638" y="11553825"/>
          <p14:tracePt t="111673" x="8802688" y="11553825"/>
          <p14:tracePt t="111685" x="8821738" y="11553825"/>
          <p14:tracePt t="111689" x="8821738" y="11534775"/>
          <p14:tracePt t="111890" x="8821738" y="11514138"/>
          <p14:tracePt t="112050" x="8861425" y="11514138"/>
          <p14:tracePt t="112074" x="8880475" y="11514138"/>
          <p14:tracePt t="112106" x="8899525" y="11514138"/>
          <p14:tracePt t="112290" x="8880475" y="11514138"/>
          <p14:tracePt t="112305" x="8842375" y="11514138"/>
          <p14:tracePt t="112314" x="8821738" y="11514138"/>
          <p14:tracePt t="112322" x="8783638" y="11514138"/>
          <p14:tracePt t="112329" x="8764588" y="11514138"/>
          <p14:tracePt t="112338" x="8628063" y="11495088"/>
          <p14:tracePt t="112346" x="8569325" y="11495088"/>
          <p14:tracePt t="112353" x="8375650" y="11476038"/>
          <p14:tracePt t="112361" x="8278813" y="11476038"/>
          <p14:tracePt t="112372" x="8005763" y="11436350"/>
          <p14:tracePt t="112377" x="7734300" y="11436350"/>
          <p14:tracePt t="112386" x="7578725" y="11436350"/>
          <p14:tracePt t="112395" x="7208838" y="11436350"/>
          <p14:tracePt t="112403" x="7053263" y="11436350"/>
          <p14:tracePt t="112409" x="6743700" y="11436350"/>
          <p14:tracePt t="112418" x="6588125" y="11436350"/>
          <p14:tracePt t="112426" x="6276975" y="11436350"/>
          <p14:tracePt t="112434" x="6159500" y="11436350"/>
          <p14:tracePt t="112441" x="5829300" y="11436350"/>
          <p14:tracePt t="112451" x="5576888" y="11436350"/>
          <p14:tracePt t="112457" x="5461000" y="11436350"/>
          <p14:tracePt t="112467" x="5168900" y="11436350"/>
          <p14:tracePt t="112473" x="5053013" y="11436350"/>
          <p14:tracePt t="112484" x="4779963" y="11436350"/>
          <p14:tracePt t="112488" x="4702175" y="11436350"/>
          <p14:tracePt t="112500" x="4411663" y="11436350"/>
          <p14:tracePt t="112504" x="4159250" y="11436350"/>
          <p14:tracePt t="112514" x="4081463" y="11436350"/>
          <p14:tracePt t="112521" x="3867150" y="11436350"/>
          <p14:tracePt t="112529" x="3789363" y="11436350"/>
          <p14:tracePt t="112537" x="3633788" y="11476038"/>
          <p14:tracePt t="112545" x="3556000" y="11476038"/>
          <p14:tracePt t="112554" x="3419475" y="11514138"/>
          <p14:tracePt t="112562" x="3341688" y="11514138"/>
          <p14:tracePt t="112570" x="3187700" y="11514138"/>
          <p14:tracePt t="112577" x="3032125" y="11514138"/>
          <p14:tracePt t="112586" x="2973388" y="11514138"/>
          <p14:tracePt t="112593" x="2778125" y="11534775"/>
          <p14:tracePt t="112604" x="2720975" y="11534775"/>
          <p14:tracePt t="112609" x="2603500" y="11572875"/>
          <p14:tracePt t="112618" x="2565400" y="11591925"/>
          <p14:tracePt t="112624" x="2447925" y="11591925"/>
          <p14:tracePt t="112636" x="2351088" y="11631613"/>
          <p14:tracePt t="112640" x="2312988" y="11650663"/>
          <p14:tracePt t="112650" x="2214563" y="11709400"/>
          <p14:tracePt t="112656" x="2195513" y="11728450"/>
          <p14:tracePt t="112666" x="2117725" y="11747500"/>
          <p14:tracePt t="112673" x="2098675" y="11787188"/>
          <p14:tracePt t="112685" x="2039938" y="11806238"/>
          <p14:tracePt t="112688" x="2001838" y="11806238"/>
          <p14:tracePt t="112697" x="1943100" y="11825288"/>
          <p14:tracePt t="112705" x="1865313" y="11864975"/>
          <p14:tracePt t="112713" x="1846263" y="11884025"/>
          <p14:tracePt t="112721" x="1768475" y="11903075"/>
          <p14:tracePt t="112729" x="1728788" y="11903075"/>
          <p14:tracePt t="112737" x="1690688" y="11922125"/>
          <p14:tracePt t="112745" x="1631950" y="11961813"/>
          <p14:tracePt t="112753" x="1574800" y="11980863"/>
          <p14:tracePt t="112761" x="1497013" y="12039600"/>
          <p14:tracePt t="112771" x="1476375" y="12039600"/>
          <p14:tracePt t="112777" x="1398588" y="12117388"/>
          <p14:tracePt t="112786" x="1379538" y="12136438"/>
          <p14:tracePt t="112793" x="1301750" y="12193588"/>
          <p14:tracePt t="112802" x="1282700" y="12214225"/>
          <p14:tracePt t="112808" x="1223963" y="12330113"/>
          <p14:tracePt t="112819" x="1204913" y="12349163"/>
          <p14:tracePt t="112825" x="1146175" y="12446000"/>
          <p14:tracePt t="112835" x="1087438" y="12582525"/>
          <p14:tracePt t="112841" x="1087438" y="12601575"/>
          <p14:tracePt t="112849" x="1030288" y="12719050"/>
          <p14:tracePt t="112857" x="1030288" y="12738100"/>
          <p14:tracePt t="112867" x="1011238" y="12815888"/>
          <p14:tracePt t="112872" x="971550" y="12834938"/>
          <p14:tracePt t="112882" x="971550" y="12853988"/>
          <p14:tracePt t="112954" x="971550" y="12834938"/>
          <p14:tracePt t="112961" x="971550" y="12815888"/>
          <p14:tracePt t="112978" x="971550" y="12776200"/>
          <p14:tracePt t="112985" x="990600" y="12776200"/>
          <p14:tracePt t="112993" x="990600" y="12757150"/>
          <p14:tracePt t="113004" x="1011238" y="12738100"/>
          <p14:tracePt t="113009" x="1030288" y="12719050"/>
          <p14:tracePt t="113018" x="1049338" y="12660313"/>
          <p14:tracePt t="113025" x="1068388" y="12641263"/>
          <p14:tracePt t="113036" x="1127125" y="12563475"/>
          <p14:tracePt t="113041" x="1185863" y="12523788"/>
          <p14:tracePt t="113051" x="1263650" y="12426950"/>
          <p14:tracePt t="113057" x="1320800" y="12407900"/>
          <p14:tracePt t="113067" x="1457325" y="12311063"/>
          <p14:tracePt t="113073" x="1497013" y="12271375"/>
          <p14:tracePt t="113085" x="1593850" y="12193588"/>
          <p14:tracePt t="113089" x="1728788" y="12077700"/>
          <p14:tracePt t="113100" x="1749425" y="12039600"/>
          <p14:tracePt t="113104" x="1806575" y="11980863"/>
          <p14:tracePt t="113113" x="1806575" y="11922125"/>
          <p14:tracePt t="113122" x="1827213" y="11903075"/>
          <p14:tracePt t="113130" x="1827213" y="11884025"/>
          <p14:tracePt t="113137" x="1846263" y="11844338"/>
          <p14:tracePt t="113146" x="1884363" y="11806238"/>
          <p14:tracePt t="113162" x="1884363" y="11787188"/>
          <p14:tracePt t="113218" x="1884363" y="11766550"/>
          <p14:tracePt t="113425" x="1884363" y="11787188"/>
          <p14:tracePt t="113442" x="1884363" y="11825288"/>
          <p14:tracePt t="113453" x="1884363" y="11844338"/>
          <p14:tracePt t="113457" x="1905000" y="11844338"/>
          <p14:tracePt t="113485" x="1905000" y="11864975"/>
          <p14:tracePt t="113498" x="1924050" y="11864975"/>
          <p14:tracePt t="113529" x="1924050" y="11884025"/>
          <p14:tracePt t="113538" x="1943100" y="11884025"/>
          <p14:tracePt t="113553" x="1962150" y="11884025"/>
          <p14:tracePt t="113562" x="1982788" y="11884025"/>
          <p14:tracePt t="113571" x="1982788" y="11903075"/>
          <p14:tracePt t="113577" x="2001838" y="11903075"/>
          <p14:tracePt t="113602" x="2039938" y="11903075"/>
          <p14:tracePt t="113619" x="2039938" y="11922125"/>
          <p14:tracePt t="113625" x="2060575" y="11922125"/>
          <p14:tracePt t="113641" x="2079625" y="11922125"/>
          <p14:tracePt t="113651" x="2098675" y="11922125"/>
          <p14:tracePt t="113658" x="2117725" y="11922125"/>
          <p14:tracePt t="113685" x="2138363" y="11922125"/>
          <p14:tracePt t="113721" x="2157413" y="11922125"/>
          <p14:tracePt t="113802" x="2195513" y="11941175"/>
          <p14:tracePt t="113826" x="2214563" y="11941175"/>
          <p14:tracePt t="113842" x="2214563" y="11980863"/>
          <p14:tracePt t="113851" x="2235200" y="11980863"/>
          <p14:tracePt t="113857" x="2254250" y="11980863"/>
          <p14:tracePt t="113868" x="2273300" y="11980863"/>
          <p14:tracePt t="113873" x="2332038" y="12018963"/>
          <p14:tracePt t="113885" x="2351088" y="12018963"/>
          <p14:tracePt t="113889" x="2447925" y="12077700"/>
          <p14:tracePt t="113897" x="2468563" y="12077700"/>
          <p14:tracePt t="113905" x="2546350" y="12096750"/>
          <p14:tracePt t="113920" x="2643188" y="12136438"/>
          <p14:tracePt t="113922" x="2700338" y="12155488"/>
          <p14:tracePt t="113930" x="2778125" y="12174538"/>
          <p14:tracePt t="113938" x="2817813" y="12174538"/>
          <p14:tracePt t="113946" x="2914650" y="12174538"/>
          <p14:tracePt t="113954" x="2933700" y="12174538"/>
          <p14:tracePt t="113962" x="2973388" y="12174538"/>
          <p14:tracePt t="113970" x="2992438" y="12174538"/>
          <p14:tracePt t="113979" x="3032125" y="12174538"/>
          <p14:tracePt t="113985" x="3070225" y="12174538"/>
          <p14:tracePt t="113993" x="3089275" y="12174538"/>
          <p14:tracePt t="114002" x="3109913" y="12174538"/>
          <p14:tracePt t="114018" x="3128963" y="12174538"/>
          <p14:tracePt t="114034" x="3167063" y="12174538"/>
          <p14:tracePt t="114041" x="3187700" y="12174538"/>
          <p14:tracePt t="114050" x="3187700" y="12155488"/>
          <p14:tracePt t="114058" x="3206750" y="12155488"/>
          <p14:tracePt t="114068" x="3225800" y="12155488"/>
          <p14:tracePt t="114073" x="3244850" y="12155488"/>
          <p14:tracePt t="114083" x="3263900" y="12155488"/>
          <p14:tracePt t="114089" x="3322638" y="12155488"/>
          <p14:tracePt t="114098" x="3341688" y="12136438"/>
          <p14:tracePt t="114105" x="3362325" y="12136438"/>
          <p14:tracePt t="114113" x="3400425" y="12136438"/>
          <p14:tracePt t="114122" x="3419475" y="12136438"/>
          <p14:tracePt t="114129" x="3459163" y="12136438"/>
          <p14:tracePt t="114137" x="3478213" y="12117388"/>
          <p14:tracePt t="114145" x="3497263" y="12117388"/>
          <p14:tracePt t="114153" x="3517900" y="12117388"/>
          <p14:tracePt t="114161" x="3517900" y="12096750"/>
          <p14:tracePt t="114170" x="3536950" y="12096750"/>
          <p14:tracePt t="114178" x="3536950" y="12077700"/>
          <p14:tracePt t="114202" x="3556000" y="12077700"/>
          <p14:tracePt t="114209" x="3556000" y="12058650"/>
          <p14:tracePt t="114225" x="3556000" y="12018963"/>
          <p14:tracePt t="114241" x="3575050" y="12018963"/>
          <p14:tracePt t="114252" x="3575050" y="11999913"/>
          <p14:tracePt t="114257" x="3614738" y="11980863"/>
          <p14:tracePt t="114506" x="3614738" y="11961813"/>
          <p14:tracePt t="114697" x="3633788" y="11961813"/>
          <p14:tracePt t="114705" x="3652838" y="11961813"/>
          <p14:tracePt t="114714" x="3673475" y="11961813"/>
          <p14:tracePt t="114721" x="3711575" y="11961813"/>
          <p14:tracePt t="114729" x="3770313" y="11961813"/>
          <p14:tracePt t="114737" x="3827463" y="11961813"/>
          <p14:tracePt t="114745" x="3983038" y="11961813"/>
          <p14:tracePt t="114753" x="4178300" y="11961813"/>
          <p14:tracePt t="114761" x="4275138" y="11961813"/>
          <p14:tracePt t="114770" x="4391025" y="11961813"/>
          <p14:tracePt t="114778" x="4430713" y="11961813"/>
          <p14:tracePt t="114786" x="4508500" y="11961813"/>
          <p14:tracePt t="114794" x="4567238" y="11961813"/>
          <p14:tracePt t="114803" x="4586288" y="11941175"/>
          <p14:tracePt t="114810" x="4605338" y="11941175"/>
          <p14:tracePt t="114818" x="4624388" y="11941175"/>
          <p14:tracePt t="114825" x="4683125" y="11941175"/>
          <p14:tracePt t="114834" x="4702175" y="11941175"/>
          <p14:tracePt t="114851" x="4702175" y="11922125"/>
          <p14:tracePt t="114889" x="4722813" y="11922125"/>
          <p14:tracePt t="114922" x="4741863" y="11922125"/>
          <p14:tracePt t="114946" x="4760913" y="11922125"/>
          <p14:tracePt t="115146" x="4800600" y="11922125"/>
          <p14:tracePt t="115154" x="4819650" y="11922125"/>
          <p14:tracePt t="115169" x="4838700" y="11922125"/>
          <p14:tracePt t="115178" x="4857750" y="11922125"/>
          <p14:tracePt t="115194" x="4876800" y="11922125"/>
          <p14:tracePt t="115204" x="4897438" y="11922125"/>
          <p14:tracePt t="115210" x="4916488" y="11922125"/>
          <p14:tracePt t="115219" x="4935538" y="11922125"/>
          <p14:tracePt t="115227" x="4994275" y="11922125"/>
          <p14:tracePt t="115242" x="5032375" y="11922125"/>
          <p14:tracePt t="115252" x="5053013" y="11922125"/>
          <p14:tracePt t="115257" x="5110163" y="11922125"/>
          <p14:tracePt t="115267" x="5168900" y="11941175"/>
          <p14:tracePt t="115273" x="5187950" y="11941175"/>
          <p14:tracePt t="115285" x="5265738" y="11941175"/>
          <p14:tracePt t="115289" x="5286375" y="11941175"/>
          <p14:tracePt t="115300" x="5305425" y="11941175"/>
          <p14:tracePt t="115305" x="5324475" y="11941175"/>
          <p14:tracePt t="115314" x="5383213" y="11961813"/>
          <p14:tracePt t="115321" x="5402263" y="11961813"/>
          <p14:tracePt t="115330" x="5421313" y="11961813"/>
          <p14:tracePt t="115337" x="5440363" y="11961813"/>
          <p14:tracePt t="115346" x="5461000" y="11961813"/>
          <p14:tracePt t="115353" x="5480050" y="11961813"/>
          <p14:tracePt t="115362" x="5499100" y="11961813"/>
          <p14:tracePt t="115370" x="5557838" y="11961813"/>
          <p14:tracePt t="115378" x="5576888" y="11961813"/>
          <p14:tracePt t="115386" x="5595938" y="11961813"/>
          <p14:tracePt t="115394" x="5635625" y="11961813"/>
          <p14:tracePt t="115403" x="5673725" y="11961813"/>
          <p14:tracePt t="115409" x="5694363" y="11961813"/>
          <p14:tracePt t="115419" x="5713413" y="11961813"/>
          <p14:tracePt t="115425" x="5751513" y="11961813"/>
          <p14:tracePt t="115435" x="5772150" y="11961813"/>
          <p14:tracePt t="115441" x="5810250" y="11999913"/>
          <p14:tracePt t="115450" x="5829300" y="11999913"/>
          <p14:tracePt t="115457" x="5849938" y="11999913"/>
          <p14:tracePt t="115466" x="5868988" y="11999913"/>
          <p14:tracePt t="115485" x="5888038" y="11999913"/>
          <p14:tracePt t="115489" x="5907088" y="11999913"/>
          <p14:tracePt t="115497" x="5926138" y="11999913"/>
          <p14:tracePt t="115505" x="5965825" y="11999913"/>
          <p14:tracePt t="115514" x="5984875" y="11999913"/>
          <p14:tracePt t="115521" x="6003925" y="11999913"/>
          <p14:tracePt t="115530" x="6024563" y="11999913"/>
          <p14:tracePt t="115537" x="6043613" y="11999913"/>
          <p14:tracePt t="115553" x="6062663" y="11999913"/>
          <p14:tracePt t="115578" x="6081713" y="11999913"/>
          <p14:tracePt t="115586" x="6102350" y="11999913"/>
          <p14:tracePt t="115603" x="6140450" y="11999913"/>
          <p14:tracePt t="115618" x="6159500" y="11999913"/>
          <p14:tracePt t="115634" x="6180138" y="11980863"/>
          <p14:tracePt t="115651" x="6199188" y="11980863"/>
          <p14:tracePt t="115674" x="6218238" y="11980863"/>
          <p14:tracePt t="115684" x="6237288" y="11980863"/>
          <p14:tracePt t="115697" x="6257925" y="11980863"/>
          <p14:tracePt t="115714" x="6296025" y="11980863"/>
          <p14:tracePt t="115730" x="6315075" y="11980863"/>
          <p14:tracePt t="115738" x="6315075" y="11961813"/>
          <p14:tracePt t="115746" x="6335713" y="11961813"/>
          <p14:tracePt t="115753" x="6354763" y="11961813"/>
          <p14:tracePt t="115762" x="6373813" y="11961813"/>
          <p14:tracePt t="115778" x="6392863" y="11961813"/>
          <p14:tracePt t="115794" x="6413500" y="11961813"/>
          <p14:tracePt t="115804" x="6451600" y="11961813"/>
          <p14:tracePt t="115819" x="6470650" y="11961813"/>
          <p14:tracePt t="115834" x="6489700" y="11961813"/>
          <p14:tracePt t="115850" x="6510338" y="11961813"/>
          <p14:tracePt t="115857" x="6529388" y="11961813"/>
          <p14:tracePt t="115873" x="6548438" y="11961813"/>
          <p14:tracePt t="115889" x="6567488" y="11961813"/>
          <p14:tracePt t="115905" x="6607175" y="11961813"/>
          <p14:tracePt t="115929" x="6626225" y="11961813"/>
          <p14:tracePt t="115946" x="6645275" y="11961813"/>
          <p14:tracePt t="115962" x="6665913" y="11961813"/>
          <p14:tracePt t="115978" x="6684963" y="11961813"/>
          <p14:tracePt t="116001" x="6704013" y="11961813"/>
          <p14:tracePt t="116019" x="6723063" y="11961813"/>
          <p14:tracePt t="116035" x="6743700" y="11961813"/>
          <p14:tracePt t="116041" x="6781800" y="11961813"/>
          <p14:tracePt t="116051" x="6800850" y="11961813"/>
          <p14:tracePt t="116058" x="6821488" y="11961813"/>
          <p14:tracePt t="116068" x="6840538" y="11961813"/>
          <p14:tracePt t="116073" x="6859588" y="11961813"/>
          <p14:tracePt t="116085" x="6878638" y="11961813"/>
          <p14:tracePt t="116089" x="6899275" y="11961813"/>
          <p14:tracePt t="116098" x="6937375" y="11961813"/>
          <p14:tracePt t="116105" x="6956425" y="11961813"/>
          <p14:tracePt t="116114" x="6975475" y="11961813"/>
          <p14:tracePt t="116121" x="7015163" y="11961813"/>
          <p14:tracePt t="116130" x="7034213" y="11961813"/>
          <p14:tracePt t="116138" x="7112000" y="11961813"/>
          <p14:tracePt t="116146" x="7131050" y="11961813"/>
          <p14:tracePt t="116153" x="7248525" y="11961813"/>
          <p14:tracePt t="116162" x="7267575" y="11961813"/>
          <p14:tracePt t="116171" x="7345363" y="11961813"/>
          <p14:tracePt t="116177" x="7423150" y="11961813"/>
          <p14:tracePt t="116186" x="7442200" y="11961813"/>
          <p14:tracePt t="116194" x="7481888" y="11961813"/>
          <p14:tracePt t="116203" x="7519988" y="11961813"/>
          <p14:tracePt t="116209" x="7559675" y="11941175"/>
          <p14:tracePt t="116219" x="7578725" y="11941175"/>
          <p14:tracePt t="116225" x="7637463" y="11941175"/>
          <p14:tracePt t="116235" x="7656513" y="11941175"/>
          <p14:tracePt t="116241" x="7675563" y="11941175"/>
          <p14:tracePt t="116251" x="7715250" y="11941175"/>
          <p14:tracePt t="116257" x="7734300" y="11961813"/>
          <p14:tracePt t="116269" x="7772400" y="11961813"/>
          <p14:tracePt t="116273" x="7793038" y="11961813"/>
          <p14:tracePt t="116283" x="7812088" y="11980863"/>
          <p14:tracePt t="116289" x="7831138" y="11980863"/>
          <p14:tracePt t="116300" x="7850188" y="12018963"/>
          <p14:tracePt t="116305" x="7927975" y="12018963"/>
          <p14:tracePt t="116314" x="7948613" y="12018963"/>
          <p14:tracePt t="116322" x="8024813" y="12039600"/>
          <p14:tracePt t="116330" x="8045450" y="12039600"/>
          <p14:tracePt t="116337" x="8102600" y="12039600"/>
          <p14:tracePt t="116346" x="8123238" y="12039600"/>
          <p14:tracePt t="116353" x="8161338" y="12039600"/>
          <p14:tracePt t="116362" x="8220075" y="12058650"/>
          <p14:tracePt t="116370" x="8239125" y="12058650"/>
          <p14:tracePt t="116378" x="8258175" y="12058650"/>
          <p14:tracePt t="116410" x="8278813" y="12077700"/>
          <p14:tracePt t="116474" x="8297863" y="12117388"/>
          <p14:tracePt t="116514" x="8335963" y="12117388"/>
          <p14:tracePt t="116538" x="8356600" y="12117388"/>
          <p14:tracePt t="116545" x="8375650" y="12117388"/>
          <p14:tracePt t="116562" x="8394700" y="12117388"/>
          <p14:tracePt t="116569" x="8413750" y="12117388"/>
          <p14:tracePt t="116585" x="8434388" y="12117388"/>
          <p14:tracePt t="116594" x="8453438" y="12117388"/>
          <p14:tracePt t="116603" x="8491538" y="12117388"/>
          <p14:tracePt t="116634" x="8512175" y="12117388"/>
          <p14:tracePt t="116690" x="8512175" y="12096750"/>
          <p14:tracePt t="116746" x="8512175" y="12077700"/>
          <p14:tracePt t="116833" x="8472488" y="12058650"/>
          <p14:tracePt t="116867" x="8453438" y="12058650"/>
          <p14:tracePt t="116883" x="8453438" y="12039600"/>
          <p14:tracePt t="116914" x="8434388" y="12039600"/>
          <p14:tracePt t="116938" x="8413750" y="12039600"/>
          <p14:tracePt t="116945" x="8413750" y="12018963"/>
          <p14:tracePt t="116969" x="8394700" y="12018963"/>
          <p14:tracePt t="116994" x="8394700" y="11999913"/>
          <p14:tracePt t="117002" x="8375650" y="11999913"/>
          <p14:tracePt t="117010" x="8375650" y="11980863"/>
          <p14:tracePt t="117026" x="8356600" y="11980863"/>
          <p14:tracePt t="117042" x="8356600" y="11941175"/>
          <p14:tracePt t="117051" x="8316913" y="11941175"/>
          <p14:tracePt t="117058" x="8316913" y="11922125"/>
          <p14:tracePt t="117074" x="8297863" y="11922125"/>
          <p14:tracePt t="117089" x="8278813" y="11922125"/>
          <p14:tracePt t="117114" x="8258175" y="11903075"/>
          <p14:tracePt t="117137" x="8239125" y="11903075"/>
          <p14:tracePt t="117145" x="8220075" y="11903075"/>
          <p14:tracePt t="117153" x="8201025" y="11903075"/>
          <p14:tracePt t="117162" x="8201025" y="11884025"/>
          <p14:tracePt t="117172" x="8161338" y="11884025"/>
          <p14:tracePt t="117177" x="8142288" y="11864975"/>
          <p14:tracePt t="117186" x="8123238" y="11864975"/>
          <p14:tracePt t="117194" x="8102600" y="11864975"/>
          <p14:tracePt t="117203" x="8083550" y="11844338"/>
          <p14:tracePt t="117209" x="8064500" y="11844338"/>
          <p14:tracePt t="117219" x="8045450" y="11844338"/>
          <p14:tracePt t="117225" x="8045450" y="11825288"/>
          <p14:tracePt t="117236" x="8024813" y="11825288"/>
          <p14:tracePt t="117242" x="7986713" y="11825288"/>
          <p14:tracePt t="117258" x="7967663" y="11825288"/>
          <p14:tracePt t="117273" x="7967663" y="11787188"/>
          <p14:tracePt t="117285" x="7948613" y="11787188"/>
          <p14:tracePt t="117289" x="7927975" y="11787188"/>
          <p14:tracePt t="117301" x="7908925" y="11787188"/>
          <p14:tracePt t="117314" x="7889875" y="11766550"/>
          <p14:tracePt t="117321" x="7870825" y="11766550"/>
          <p14:tracePt t="117329" x="7831138" y="11766550"/>
          <p14:tracePt t="117338" x="7812088" y="11766550"/>
          <p14:tracePt t="117346" x="7772400" y="11766550"/>
          <p14:tracePt t="117353" x="7753350" y="11766550"/>
          <p14:tracePt t="117362" x="7694613" y="11766550"/>
          <p14:tracePt t="117370" x="7656513" y="11766550"/>
          <p14:tracePt t="117378" x="7597775" y="11787188"/>
          <p14:tracePt t="117387" x="7539038" y="11787188"/>
          <p14:tracePt t="117393" x="7423150" y="11787188"/>
          <p14:tracePt t="117402" x="7267575" y="11806238"/>
          <p14:tracePt t="117408" x="7229475" y="11844338"/>
          <p14:tracePt t="117419" x="7015163" y="11844338"/>
          <p14:tracePt t="117426" x="6937375" y="11864975"/>
          <p14:tracePt t="117436" x="6743700" y="11903075"/>
          <p14:tracePt t="117443" x="6607175" y="11922125"/>
          <p14:tracePt t="117452" x="6296025" y="11961813"/>
          <p14:tracePt t="117458" x="6024563" y="11999913"/>
          <p14:tracePt t="117471" x="5946775" y="12039600"/>
          <p14:tracePt t="117474" x="5713413" y="12077700"/>
          <p14:tracePt t="117485" x="5616575" y="12096750"/>
          <p14:tracePt t="117489" x="5343525" y="12136438"/>
          <p14:tracePt t="117499" x="5246688" y="12136438"/>
          <p14:tracePt t="117506" x="5013325" y="12174538"/>
          <p14:tracePt t="117513" x="4800600" y="12214225"/>
          <p14:tracePt t="117521" x="4664075" y="12233275"/>
          <p14:tracePt t="117530" x="4508500" y="12271375"/>
          <p14:tracePt t="117537" x="4411663" y="12271375"/>
          <p14:tracePt t="117546" x="4256088" y="12271375"/>
          <p14:tracePt t="117555" x="4178300" y="12271375"/>
          <p14:tracePt t="117562" x="3983038" y="12271375"/>
          <p14:tracePt t="117571" x="3925888" y="12271375"/>
          <p14:tracePt t="117578" x="3827463" y="12271375"/>
          <p14:tracePt t="117586" x="3730625" y="12292013"/>
          <p14:tracePt t="117594" x="3692525" y="12292013"/>
          <p14:tracePt t="117603" x="3595688" y="12292013"/>
          <p14:tracePt t="117610" x="3556000" y="12292013"/>
          <p14:tracePt t="117618" x="3459163" y="12330113"/>
          <p14:tracePt t="117626" x="3419475" y="12349163"/>
          <p14:tracePt t="117636" x="3322638" y="12349163"/>
          <p14:tracePt t="117641" x="3244850" y="12388850"/>
          <p14:tracePt t="117654" x="3225800" y="12388850"/>
          <p14:tracePt t="117658" x="3167063" y="12388850"/>
          <p14:tracePt t="117668" x="3128963" y="12388850"/>
          <p14:tracePt t="117673" x="3070225" y="12407900"/>
          <p14:tracePt t="117685" x="3051175" y="12407900"/>
          <p14:tracePt t="117689" x="2973388" y="12407900"/>
          <p14:tracePt t="117699" x="2954338" y="12407900"/>
          <p14:tracePt t="117706" x="2895600" y="12426950"/>
          <p14:tracePt t="117713" x="2855913" y="12426950"/>
          <p14:tracePt t="117721" x="2798763" y="12426950"/>
          <p14:tracePt t="117730" x="2759075" y="12426950"/>
          <p14:tracePt t="117738" x="2740025" y="12446000"/>
          <p14:tracePt t="117746" x="2681288" y="12446000"/>
          <p14:tracePt t="117754" x="2662238" y="12446000"/>
          <p14:tracePt t="117762" x="2624138" y="12446000"/>
          <p14:tracePt t="117770" x="2565400" y="12485688"/>
          <p14:tracePt t="117778" x="2506663" y="12485688"/>
          <p14:tracePt t="117787" x="2468563" y="12485688"/>
          <p14:tracePt t="117794" x="2447925" y="12485688"/>
          <p14:tracePt t="117802" x="2390775" y="12504738"/>
          <p14:tracePt t="117810" x="2351088" y="12504738"/>
          <p14:tracePt t="117819" x="2292350" y="12504738"/>
          <p14:tracePt t="117826" x="2273300" y="12523788"/>
          <p14:tracePt t="117835" x="2195513" y="12523788"/>
          <p14:tracePt t="117842" x="2157413" y="12523788"/>
          <p14:tracePt t="117851" x="2117725" y="12523788"/>
          <p14:tracePt t="117858" x="2098675" y="12523788"/>
          <p14:tracePt t="117874" x="2079625" y="12523788"/>
          <p14:tracePt t="117978" x="2060575" y="12523788"/>
          <p14:tracePt t="118010" x="2039938" y="12523788"/>
          <p14:tracePt t="118084" x="2020888" y="12523788"/>
          <p14:tracePt t="118233" x="2020888" y="12504738"/>
          <p14:tracePt t="118433" x="2039938" y="12504738"/>
          <p14:tracePt t="118451" x="2060575" y="12504738"/>
          <p14:tracePt t="118458" x="2079625" y="12504738"/>
          <p14:tracePt t="118468" x="2098675" y="12504738"/>
          <p14:tracePt t="118474" x="2138363" y="12504738"/>
          <p14:tracePt t="118483" x="2157413" y="12504738"/>
          <p14:tracePt t="118489" x="2176463" y="12504738"/>
          <p14:tracePt t="118498" x="2195513" y="12504738"/>
          <p14:tracePt t="118505" x="2214563" y="12504738"/>
          <p14:tracePt t="118514" x="2235200" y="12504738"/>
          <p14:tracePt t="118521" x="2235200" y="12485688"/>
          <p14:tracePt t="118530" x="2254250" y="12485688"/>
          <p14:tracePt t="118537" x="2273300" y="12485688"/>
          <p14:tracePt t="118546" x="2312988" y="12485688"/>
          <p14:tracePt t="118553" x="2332038" y="12485688"/>
          <p14:tracePt t="118562" x="2351088" y="12485688"/>
          <p14:tracePt t="118570" x="2390775" y="12485688"/>
          <p14:tracePt t="118577" x="2409825" y="12485688"/>
          <p14:tracePt t="118586" x="2487613" y="12485688"/>
          <p14:tracePt t="118594" x="2506663" y="12485688"/>
          <p14:tracePt t="118604" x="2584450" y="12485688"/>
          <p14:tracePt t="118609" x="2681288" y="12485688"/>
          <p14:tracePt t="118619" x="2700338" y="12466638"/>
          <p14:tracePt t="118626" x="2740025" y="12466638"/>
          <p14:tracePt t="118635" x="2759075" y="12466638"/>
          <p14:tracePt t="118641" x="2778125" y="12466638"/>
          <p14:tracePt t="118652" x="2817813" y="12466638"/>
          <p14:tracePt t="118657" x="2836863" y="12466638"/>
          <p14:tracePt t="118667" x="2855913" y="12466638"/>
          <p14:tracePt t="118689" x="2876550" y="12466638"/>
          <p14:tracePt t="118705" x="2876550" y="12446000"/>
          <p14:tracePt t="118721" x="2895600" y="12446000"/>
          <p14:tracePt t="118730" x="2914650" y="12446000"/>
          <p14:tracePt t="118745" x="2933700" y="12446000"/>
          <p14:tracePt t="118753" x="2954338" y="12446000"/>
          <p14:tracePt t="118761" x="2992438" y="12446000"/>
          <p14:tracePt t="118778" x="3011488" y="12446000"/>
          <p14:tracePt t="118786" x="3032125" y="12446000"/>
          <p14:tracePt t="118793" x="3051175" y="12446000"/>
          <p14:tracePt t="118803" x="3070225" y="12446000"/>
          <p14:tracePt t="118809" x="3089275" y="12446000"/>
          <p14:tracePt t="118818" x="3109913" y="12446000"/>
          <p14:tracePt t="118825" x="3148013" y="12446000"/>
          <p14:tracePt t="118834" x="3167063" y="12446000"/>
          <p14:tracePt t="118854" x="3187700" y="12446000"/>
          <p14:tracePt t="118857" x="3206750" y="12446000"/>
          <p14:tracePt t="118922" x="3225800" y="12446000"/>
          <p14:tracePt t="119068" x="3244850" y="12407900"/>
          <p14:tracePt t="119085" x="3263900" y="12407900"/>
          <p14:tracePt t="119162" x="3303588" y="12407900"/>
          <p14:tracePt t="119178" x="3322638" y="12407900"/>
          <p14:tracePt t="119185" x="3341688" y="12407900"/>
          <p14:tracePt t="119194" x="3362325" y="12407900"/>
          <p14:tracePt t="119203" x="3381375" y="12407900"/>
          <p14:tracePt t="119210" x="3440113" y="12407900"/>
          <p14:tracePt t="119219" x="3459163" y="12407900"/>
          <p14:tracePt t="119226" x="3497263" y="12407900"/>
          <p14:tracePt t="119235" x="3517900" y="12407900"/>
          <p14:tracePt t="119242" x="3575050" y="12407900"/>
          <p14:tracePt t="119252" x="3614738" y="12407900"/>
          <p14:tracePt t="119257" x="3633788" y="12407900"/>
          <p14:tracePt t="119269" x="3692525" y="12407900"/>
          <p14:tracePt t="119273" x="3711575" y="12407900"/>
          <p14:tracePt t="119285" x="3730625" y="12407900"/>
          <p14:tracePt t="119289" x="3749675" y="12407900"/>
          <p14:tracePt t="119306" x="3770313" y="12407900"/>
          <p14:tracePt t="119699" x="3789363" y="12407900"/>
          <p14:tracePt t="119714" x="3827463" y="12407900"/>
          <p14:tracePt t="119762" x="3848100" y="12407900"/>
          <p14:tracePt t="119787" x="3867150" y="12407900"/>
          <p14:tracePt t="119804" x="3886200" y="12407900"/>
          <p14:tracePt t="119818" x="3905250" y="12407900"/>
          <p14:tracePt t="119826" x="3925888" y="12407900"/>
          <p14:tracePt t="119835" x="3944938" y="12407900"/>
          <p14:tracePt t="119842" x="3983038" y="12407900"/>
          <p14:tracePt t="119851" x="4003675" y="12407900"/>
          <p14:tracePt t="119874" x="4022725" y="12407900"/>
          <p14:tracePt t="119889" x="4041775" y="12388850"/>
          <p14:tracePt t="119898" x="4060825" y="12388850"/>
          <p14:tracePt t="119906" x="4081463" y="12388850"/>
          <p14:tracePt t="119914" x="4100513" y="12388850"/>
          <p14:tracePt t="119922" x="4119563" y="12388850"/>
          <p14:tracePt t="119930" x="4159250" y="12369800"/>
          <p14:tracePt t="119938" x="4178300" y="12369800"/>
          <p14:tracePt t="119954" x="4197350" y="12369800"/>
          <p14:tracePt t="120009" x="4216400" y="12369800"/>
          <p14:tracePt t="120041" x="4237038" y="12369800"/>
          <p14:tracePt t="120057" x="4256088" y="12369800"/>
          <p14:tracePt t="120074" x="4275138" y="12369800"/>
          <p14:tracePt t="120083" x="4313238" y="12369800"/>
          <p14:tracePt t="120100" x="4333875" y="12369800"/>
          <p14:tracePt t="120114" x="4352925" y="12369800"/>
          <p14:tracePt t="120122" x="4371975" y="12369800"/>
          <p14:tracePt t="120129" x="4391025" y="12369800"/>
          <p14:tracePt t="120147" x="4411663" y="12369800"/>
          <p14:tracePt t="120153" x="4430713" y="12369800"/>
          <p14:tracePt t="120161" x="4468813" y="12369800"/>
          <p14:tracePt t="120170" x="4489450" y="12369800"/>
          <p14:tracePt t="120177" x="4508500" y="12369800"/>
          <p14:tracePt t="120186" x="4527550" y="12369800"/>
          <p14:tracePt t="120193" x="4546600" y="12369800"/>
          <p14:tracePt t="120202" x="4567238" y="12369800"/>
          <p14:tracePt t="120209" x="4586288" y="12369800"/>
          <p14:tracePt t="120225" x="4624388" y="12369800"/>
          <p14:tracePt t="120235" x="4645025" y="12369800"/>
          <p14:tracePt t="120241" x="4645025" y="12349163"/>
          <p14:tracePt t="120251" x="4664075" y="12349163"/>
          <p14:tracePt t="120257" x="4683125" y="12349163"/>
          <p14:tracePt t="120354" x="4702175" y="12349163"/>
          <p14:tracePt t="120426" x="4722813" y="12349163"/>
          <p14:tracePt t="120451" x="4741863" y="12349163"/>
          <p14:tracePt t="120468" x="4760913" y="12349163"/>
          <p14:tracePt t="120474" x="4800600" y="12349163"/>
          <p14:tracePt t="120483" x="4819650" y="12349163"/>
          <p14:tracePt t="120489" x="4838700" y="12349163"/>
          <p14:tracePt t="120499" x="4857750" y="12349163"/>
          <p14:tracePt t="120554" x="4876800" y="12349163"/>
          <p14:tracePt t="120585" x="4897438" y="12349163"/>
          <p14:tracePt t="120610" x="4916488" y="12349163"/>
          <p14:tracePt t="120770" x="4954588" y="12349163"/>
          <p14:tracePt t="120785" x="4975225" y="12349163"/>
          <p14:tracePt t="120801" x="4994275" y="12349163"/>
          <p14:tracePt t="120826" x="4994275" y="12330113"/>
          <p14:tracePt t="120841" x="5013325" y="12330113"/>
          <p14:tracePt t="120874" x="5013325" y="12311063"/>
          <p14:tracePt t="120884" x="4994275" y="12311063"/>
          <p14:tracePt t="120890" x="4975225" y="12311063"/>
          <p14:tracePt t="120899" x="4935538" y="12311063"/>
          <p14:tracePt t="120905" x="4876800" y="12311063"/>
          <p14:tracePt t="120914" x="4722813" y="12311063"/>
          <p14:tracePt t="120921" x="4605338" y="12311063"/>
          <p14:tracePt t="120930" x="4352925" y="12311063"/>
          <p14:tracePt t="120937" x="4275138" y="12311063"/>
          <p14:tracePt t="120945" x="4041775" y="12311063"/>
          <p14:tracePt t="120953" x="3925888" y="12311063"/>
          <p14:tracePt t="120962" x="3711575" y="12311063"/>
          <p14:tracePt t="120970" x="3556000" y="12311063"/>
          <p14:tracePt t="120978" x="3517900" y="12349163"/>
          <p14:tracePt t="120988" x="3478213" y="12349163"/>
          <p14:tracePt t="121026" x="3478213" y="12369800"/>
          <p14:tracePt t="121034" x="3497263" y="12369800"/>
          <p14:tracePt t="121041" x="3536950" y="12369800"/>
          <p14:tracePt t="121051" x="3556000" y="12369800"/>
          <p14:tracePt t="121057" x="3633788" y="12369800"/>
          <p14:tracePt t="121067" x="3673475" y="12369800"/>
          <p14:tracePt t="121073" x="3827463" y="12369800"/>
          <p14:tracePt t="121084" x="3925888" y="12369800"/>
          <p14:tracePt t="121089" x="4119563" y="12369800"/>
          <p14:tracePt t="121101" x="4275138" y="12369800"/>
          <p14:tracePt t="121105" x="4352925" y="12369800"/>
          <p14:tracePt t="121114" x="4508500" y="12369800"/>
          <p14:tracePt t="121121" x="4567238" y="12369800"/>
          <p14:tracePt t="121129" x="4683125" y="12369800"/>
          <p14:tracePt t="121137" x="4722813" y="12369800"/>
          <p14:tracePt t="121146" x="4819650" y="12369800"/>
          <p14:tracePt t="121153" x="4935538" y="12369800"/>
          <p14:tracePt t="121162" x="4975225" y="12369800"/>
          <p14:tracePt t="121170" x="5032375" y="12369800"/>
          <p14:tracePt t="121178" x="5072063" y="12369800"/>
          <p14:tracePt t="121188" x="5168900" y="12369800"/>
          <p14:tracePt t="121193" x="5187950" y="12369800"/>
          <p14:tracePt t="121202" x="5265738" y="12369800"/>
          <p14:tracePt t="121209" x="5305425" y="12369800"/>
          <p14:tracePt t="121218" x="5383213" y="12369800"/>
          <p14:tracePt t="121225" x="5480050" y="12369800"/>
          <p14:tracePt t="121234" x="5499100" y="12369800"/>
          <p14:tracePt t="121241" x="5576888" y="12369800"/>
          <p14:tracePt t="121250" x="5616575" y="12369800"/>
          <p14:tracePt t="121257" x="5673725" y="12369800"/>
          <p14:tracePt t="121267" x="5713413" y="12369800"/>
          <p14:tracePt t="121273" x="5772150" y="12369800"/>
          <p14:tracePt t="121285" x="5829300" y="12369800"/>
          <p14:tracePt t="121289" x="5849938" y="12369800"/>
          <p14:tracePt t="121297" x="5868988" y="12369800"/>
          <p14:tracePt t="121305" x="5888038" y="12369800"/>
          <p14:tracePt t="121314" x="5907088" y="12369800"/>
          <p14:tracePt t="121321" x="5926138" y="12369800"/>
          <p14:tracePt t="121329" x="5946775" y="12369800"/>
          <p14:tracePt t="121337" x="5965825" y="12369800"/>
          <p14:tracePt t="121346" x="6003925" y="12369800"/>
          <p14:tracePt t="121353" x="6043613" y="12369800"/>
          <p14:tracePt t="121361" x="6062663" y="12369800"/>
          <p14:tracePt t="121370" x="6140450" y="12369800"/>
          <p14:tracePt t="121377" x="6159500" y="12369800"/>
          <p14:tracePt t="121388" x="6180138" y="12369800"/>
          <p14:tracePt t="121393" x="6199188" y="12369800"/>
          <p14:tracePt t="121409" x="6237288" y="12369800"/>
          <p14:tracePt t="121425" x="6257925" y="12369800"/>
          <p14:tracePt t="121435" x="6276975" y="12369800"/>
          <p14:tracePt t="121451" x="6296025" y="12369800"/>
          <p14:tracePt t="121468" x="6315075" y="12369800"/>
          <p14:tracePt t="121484" x="6335713" y="12369800"/>
          <p14:tracePt t="121498" x="6354763" y="12369800"/>
          <p14:tracePt t="121514" x="6392863" y="12369800"/>
          <p14:tracePt t="121530" x="6413500" y="12369800"/>
          <p14:tracePt t="121537" x="6432550" y="12369800"/>
          <p14:tracePt t="121546" x="6451600" y="12369800"/>
          <p14:tracePt t="121553" x="6470650" y="12369800"/>
          <p14:tracePt t="121562" x="6489700" y="12369800"/>
          <p14:tracePt t="121570" x="6510338" y="12369800"/>
          <p14:tracePt t="121578" x="6529388" y="12369800"/>
          <p14:tracePt t="121587" x="6567488" y="12369800"/>
          <p14:tracePt t="121593" x="6588125" y="12369800"/>
          <p14:tracePt t="121604" x="6607175" y="12388850"/>
          <p14:tracePt t="121609" x="6626225" y="12388850"/>
          <p14:tracePt t="121619" x="6645275" y="12388850"/>
          <p14:tracePt t="121627" x="6665913" y="12388850"/>
          <p14:tracePt t="121634" x="6684963" y="12388850"/>
          <p14:tracePt t="121641" x="6723063" y="12388850"/>
          <p14:tracePt t="121651" x="6743700" y="12388850"/>
          <p14:tracePt t="121657" x="6762750" y="12388850"/>
          <p14:tracePt t="121668" x="6781800" y="12388850"/>
          <p14:tracePt t="121673" x="6800850" y="12407900"/>
          <p14:tracePt t="121685" x="6821488" y="12407900"/>
          <p14:tracePt t="121689" x="6840538" y="12407900"/>
          <p14:tracePt t="121698" x="6878638" y="12407900"/>
          <p14:tracePt t="121714" x="6899275" y="12407900"/>
          <p14:tracePt t="121729" x="6918325" y="12407900"/>
          <p14:tracePt t="121746" x="6937375" y="12407900"/>
          <p14:tracePt t="121753" x="6956425" y="12407900"/>
          <p14:tracePt t="121761" x="6975475" y="12407900"/>
          <p14:tracePt t="121770" x="6996113" y="12407900"/>
          <p14:tracePt t="121777" x="7034213" y="12407900"/>
          <p14:tracePt t="121794" x="7053263" y="12426950"/>
          <p14:tracePt t="121802" x="7073900" y="12426950"/>
          <p14:tracePt t="121809" x="7092950" y="12426950"/>
          <p14:tracePt t="121819" x="7112000" y="12426950"/>
          <p14:tracePt t="121825" x="7131050" y="12426950"/>
          <p14:tracePt t="121835" x="7151688" y="12446000"/>
          <p14:tracePt t="121841" x="7170738" y="12446000"/>
          <p14:tracePt t="121852" x="7208838" y="12446000"/>
          <p14:tracePt t="121873" x="7229475" y="12446000"/>
          <p14:tracePt t="121885" x="7248525" y="12446000"/>
          <p14:tracePt t="121905" x="7267575" y="12446000"/>
          <p14:tracePt t="121922" x="7286625" y="12446000"/>
          <p14:tracePt t="121930" x="7307263" y="12485688"/>
          <p14:tracePt t="121945" x="7326313" y="12485688"/>
          <p14:tracePt t="121961" x="7364413" y="12485688"/>
          <p14:tracePt t="121986" x="7385050" y="12485688"/>
          <p14:tracePt t="122034" x="7404100" y="12485688"/>
          <p14:tracePt t="122074" x="7423150" y="12485688"/>
          <p14:tracePt t="122081" x="7423150" y="12504738"/>
          <p14:tracePt t="122154" x="7442200" y="12504738"/>
          <p14:tracePt t="122194" x="7462838" y="12504738"/>
          <p14:tracePt t="122233" x="7481888" y="12504738"/>
          <p14:tracePt t="122274" x="7481888" y="12466638"/>
          <p14:tracePt t="122347" x="7462838" y="12466638"/>
          <p14:tracePt t="122355" x="7442200" y="12466638"/>
          <p14:tracePt t="122362" x="7442200" y="12485688"/>
          <p14:tracePt t="122370" x="7404100" y="12485688"/>
          <p14:tracePt t="122378" x="7345363" y="12485688"/>
          <p14:tracePt t="122388" x="7326313" y="12485688"/>
          <p14:tracePt t="122396" x="7267575" y="12485688"/>
          <p14:tracePt t="122402" x="7248525" y="12485688"/>
          <p14:tracePt t="122410" x="7170738" y="12485688"/>
          <p14:tracePt t="122418" x="7151688" y="12485688"/>
          <p14:tracePt t="122426" x="7112000" y="12466638"/>
          <p14:tracePt t="122434" x="6996113" y="12466638"/>
          <p14:tracePt t="122441" x="6975475" y="12466638"/>
          <p14:tracePt t="122452" x="6918325" y="12446000"/>
          <p14:tracePt t="122457" x="6878638" y="12446000"/>
          <p14:tracePt t="122469" x="6821488" y="12446000"/>
          <p14:tracePt t="122473" x="6800850" y="12446000"/>
          <p14:tracePt t="122484" x="6723063" y="12446000"/>
          <p14:tracePt t="122488" x="6704013" y="12446000"/>
          <p14:tracePt t="122498" x="6684963" y="12446000"/>
          <p14:tracePt t="122504" x="6665913" y="12446000"/>
          <p14:tracePt t="122513" x="6645275" y="12446000"/>
          <p14:tracePt t="122521" x="6607175" y="12446000"/>
          <p14:tracePt t="122530" x="6588125" y="12446000"/>
          <p14:tracePt t="122553" x="6567488" y="12446000"/>
          <p14:tracePt t="122561" x="6548438" y="12446000"/>
          <p14:tracePt t="122578" x="6529388" y="12446000"/>
          <p14:tracePt t="122594" x="6510338" y="12446000"/>
          <p14:tracePt t="122602" x="6489700" y="12446000"/>
          <p14:tracePt t="122618" x="6451600" y="12446000"/>
          <p14:tracePt t="122634" x="6432550" y="12446000"/>
          <p14:tracePt t="122641" x="6413500" y="12466638"/>
          <p14:tracePt t="122673" x="6392863" y="12466638"/>
          <p14:tracePt t="122746" x="6413500" y="12466638"/>
          <p14:tracePt t="122753" x="6432550" y="12466638"/>
          <p14:tracePt t="122761" x="6470650" y="12446000"/>
          <p14:tracePt t="122770" x="6489700" y="12446000"/>
          <p14:tracePt t="122777" x="6529388" y="12446000"/>
          <p14:tracePt t="122787" x="6548438" y="12446000"/>
          <p14:tracePt t="122793" x="6626225" y="12446000"/>
          <p14:tracePt t="122803" x="6645275" y="12446000"/>
          <p14:tracePt t="122810" x="6704013" y="12446000"/>
          <p14:tracePt t="122818" x="6723063" y="12446000"/>
          <p14:tracePt t="122826" x="6743700" y="12446000"/>
          <p14:tracePt t="122836" x="6762750" y="12446000"/>
          <p14:tracePt t="122841" x="6781800" y="12446000"/>
          <p14:tracePt t="122868" x="6800850" y="12446000"/>
          <p14:tracePt t="122898" x="6840538" y="12446000"/>
          <p14:tracePt t="122946" x="6859588" y="12446000"/>
          <p14:tracePt t="122978" x="6878638" y="12446000"/>
          <p14:tracePt t="123001" x="6899275" y="12446000"/>
          <p14:tracePt t="123018" x="6918325" y="12446000"/>
          <p14:tracePt t="123042" x="6937375" y="12446000"/>
          <p14:tracePt t="123089" x="6937375" y="12426950"/>
          <p14:tracePt t="123242" x="6956425" y="12426950"/>
          <p14:tracePt t="123442" x="6937375" y="12426950"/>
          <p14:tracePt t="123451" x="6918325" y="12407900"/>
          <p14:tracePt t="123458" x="6899275" y="12407900"/>
          <p14:tracePt t="123468" x="6878638" y="12407900"/>
          <p14:tracePt t="123473" x="6821488" y="12407900"/>
          <p14:tracePt t="123485" x="6800850" y="12407900"/>
          <p14:tracePt t="123489" x="6723063" y="12407900"/>
          <p14:tracePt t="123501" x="6704013" y="12407900"/>
          <p14:tracePt t="123507" x="6626225" y="12407900"/>
          <p14:tracePt t="123513" x="6607175" y="12407900"/>
          <p14:tracePt t="123522" x="6529388" y="12407900"/>
          <p14:tracePt t="123529" x="6413500" y="12407900"/>
          <p14:tracePt t="123537" x="6392863" y="12407900"/>
          <p14:tracePt t="123546" x="6296025" y="12407900"/>
          <p14:tracePt t="123553" x="6237288" y="12407900"/>
          <p14:tracePt t="123562" x="6159500" y="12407900"/>
          <p14:tracePt t="123570" x="6081713" y="12407900"/>
          <p14:tracePt t="123578" x="5984875" y="12407900"/>
          <p14:tracePt t="123586" x="5868988" y="12407900"/>
          <p14:tracePt t="123594" x="5849938" y="12426950"/>
          <p14:tracePt t="123602" x="5713413" y="12426950"/>
          <p14:tracePt t="123609" x="5673725" y="12426950"/>
          <p14:tracePt t="123619" x="5557838" y="12426950"/>
          <p14:tracePt t="123625" x="5499100" y="12426950"/>
          <p14:tracePt t="123636" x="5383213" y="12466638"/>
          <p14:tracePt t="123641" x="5343525" y="12466638"/>
          <p14:tracePt t="123651" x="5246688" y="12485688"/>
          <p14:tracePt t="123657" x="5168900" y="12485688"/>
          <p14:tracePt t="123668" x="5149850" y="12523788"/>
          <p14:tracePt t="123673" x="5072063" y="12523788"/>
          <p14:tracePt t="123686" x="5053013" y="12523788"/>
          <p14:tracePt t="123690" x="4975225" y="12544425"/>
          <p14:tracePt t="123699" x="4954588" y="12544425"/>
          <p14:tracePt t="123705" x="4897438" y="12544425"/>
          <p14:tracePt t="123713" x="4819650" y="12544425"/>
          <p14:tracePt t="123721" x="4800600" y="12563475"/>
          <p14:tracePt t="123729" x="4722813" y="12563475"/>
          <p14:tracePt t="123737" x="4664075" y="12563475"/>
          <p14:tracePt t="123746" x="4546600" y="12601575"/>
          <p14:tracePt t="123754" x="4508500" y="12601575"/>
          <p14:tracePt t="123762" x="4411663" y="12622213"/>
          <p14:tracePt t="123771" x="4371975" y="12622213"/>
          <p14:tracePt t="123778" x="4216400" y="12622213"/>
          <p14:tracePt t="123787" x="4060825" y="12622213"/>
          <p14:tracePt t="123794" x="3963988" y="12622213"/>
          <p14:tracePt t="123803" x="3770313" y="12622213"/>
          <p14:tracePt t="123810" x="3730625" y="12622213"/>
          <p14:tracePt t="123819" x="3478213" y="12622213"/>
          <p14:tracePt t="123826" x="3440113" y="12622213"/>
          <p14:tracePt t="123835" x="3244850" y="12622213"/>
          <p14:tracePt t="123841" x="3070225" y="12622213"/>
          <p14:tracePt t="123852" x="2992438" y="12622213"/>
          <p14:tracePt t="123857" x="2836863" y="12622213"/>
          <p14:tracePt t="123868" x="2817813" y="12622213"/>
          <p14:tracePt t="123873" x="2681288" y="12622213"/>
          <p14:tracePt t="123885" x="2662238" y="12622213"/>
          <p14:tracePt t="123889" x="2565400" y="12622213"/>
          <p14:tracePt t="123901" x="2546350" y="12622213"/>
          <p14:tracePt t="123906" x="2487613" y="12622213"/>
          <p14:tracePt t="123913" x="2409825" y="12622213"/>
          <p14:tracePt t="123922" x="2390775" y="12622213"/>
          <p14:tracePt t="123929" x="2332038" y="12622213"/>
          <p14:tracePt t="123937" x="2312988" y="12622213"/>
          <p14:tracePt t="123946" x="2292350" y="12622213"/>
          <p14:tracePt t="123953" x="2273300" y="12622213"/>
          <p14:tracePt t="123962" x="2254250" y="12622213"/>
          <p14:tracePt t="123970" x="2235200" y="12622213"/>
          <p14:tracePt t="123978" x="2195513" y="12622213"/>
          <p14:tracePt t="123994" x="2176463" y="12622213"/>
          <p14:tracePt t="124042" x="2157413" y="12622213"/>
          <p14:tracePt t="124209" x="2176463" y="12641263"/>
          <p14:tracePt t="124219" x="2214563" y="12641263"/>
          <p14:tracePt t="124226" x="2235200" y="12641263"/>
          <p14:tracePt t="124235" x="2273300" y="12641263"/>
          <p14:tracePt t="124241" x="2292350" y="12641263"/>
          <p14:tracePt t="124250" x="2312988" y="12660313"/>
          <p14:tracePt t="124257" x="2370138" y="12660313"/>
          <p14:tracePt t="124268" x="2390775" y="12660313"/>
          <p14:tracePt t="124273" x="2409825" y="12660313"/>
          <p14:tracePt t="124286" x="2428875" y="12660313"/>
          <p14:tracePt t="124289" x="2447925" y="12660313"/>
          <p14:tracePt t="124301" x="2487613" y="12660313"/>
          <p14:tracePt t="124314" x="2506663" y="12660313"/>
          <p14:tracePt t="124321" x="2525713" y="12660313"/>
          <p14:tracePt t="124330" x="2546350" y="12660313"/>
          <p14:tracePt t="124337" x="2565400" y="12660313"/>
          <p14:tracePt t="124345" x="2584450" y="12660313"/>
          <p14:tracePt t="124354" x="2603500" y="12660313"/>
          <p14:tracePt t="124362" x="2603500" y="12679363"/>
          <p14:tracePt t="124371" x="2643188" y="12679363"/>
          <p14:tracePt t="124417" x="2662238" y="12679363"/>
          <p14:tracePt t="124690" x="2624138" y="12679363"/>
          <p14:tracePt t="124706" x="2624138" y="12660313"/>
          <p14:tracePt t="124714" x="2603500" y="12660313"/>
          <p14:tracePt t="124722" x="2603500" y="12641263"/>
          <p14:tracePt t="124730" x="2603500" y="12622213"/>
          <p14:tracePt t="124738" x="2603500" y="12601575"/>
          <p14:tracePt t="124746" x="2584450" y="12601575"/>
          <p14:tracePt t="124754" x="2584450" y="12582525"/>
          <p14:tracePt t="124771" x="2565400" y="12582525"/>
          <p14:tracePt t="124787" x="2546350" y="12582525"/>
          <p14:tracePt t="124802" x="2525713" y="12544425"/>
          <p14:tracePt t="124825" x="2506663" y="12544425"/>
          <p14:tracePt t="124841" x="2468563" y="12563475"/>
          <p14:tracePt t="124868" x="2447925" y="12563475"/>
          <p14:tracePt t="124873" x="2447925" y="12582525"/>
          <p14:tracePt t="124994" x="2447925" y="12601575"/>
          <p14:tracePt t="125002" x="2447925" y="12622213"/>
          <p14:tracePt t="125010" x="2447925" y="12641263"/>
          <p14:tracePt t="125018" x="2487613" y="12660313"/>
          <p14:tracePt t="125026" x="2525713" y="12738100"/>
          <p14:tracePt t="125036" x="2584450" y="12796838"/>
          <p14:tracePt t="125041" x="2643188" y="12853988"/>
          <p14:tracePt t="125053" x="2700338" y="12874625"/>
          <p14:tracePt t="125057" x="2855913" y="12971463"/>
          <p14:tracePt t="125071" x="3032125" y="13049250"/>
          <p14:tracePt t="125074" x="3089275" y="13049250"/>
          <p14:tracePt t="125081" x="3284538" y="13127038"/>
          <p14:tracePt t="125090" x="3400425" y="13127038"/>
          <p14:tracePt t="125099" x="3595688" y="13127038"/>
          <p14:tracePt t="125106" x="3711575" y="13127038"/>
          <p14:tracePt t="125114" x="3925888" y="13127038"/>
          <p14:tracePt t="125121" x="4003675" y="13127038"/>
          <p14:tracePt t="125131" x="4197350" y="13106400"/>
          <p14:tracePt t="125138" x="4294188" y="13068300"/>
          <p14:tracePt t="125155" x="4333875" y="13068300"/>
          <p14:tracePt t="125161" x="4352925" y="13068300"/>
          <p14:tracePt t="125172" x="4352925" y="13049250"/>
          <p14:tracePt t="125177" x="4371975" y="13049250"/>
          <p14:tracePt t="125193" x="4391025" y="13049250"/>
          <p14:tracePt t="125209" x="4391025" y="13028613"/>
          <p14:tracePt t="125218" x="4411663" y="13028613"/>
          <p14:tracePt t="125225" x="4411663" y="13009563"/>
          <p14:tracePt t="125235" x="4449763" y="13009563"/>
          <p14:tracePt t="125241" x="4449763" y="12990513"/>
          <p14:tracePt t="125252" x="4468813" y="12990513"/>
          <p14:tracePt t="125258" x="4468813" y="12971463"/>
          <p14:tracePt t="125268" x="4489450" y="12971463"/>
          <p14:tracePt t="125273" x="4489450" y="12950825"/>
          <p14:tracePt t="125285" x="4508500" y="12950825"/>
          <p14:tracePt t="125289" x="4508500" y="12912725"/>
          <p14:tracePt t="125299" x="4527550" y="12893675"/>
          <p14:tracePt t="125305" x="4527550" y="12874625"/>
          <p14:tracePt t="125315" x="4546600" y="12853988"/>
          <p14:tracePt t="125321" x="4546600" y="12776200"/>
          <p14:tracePt t="125331" x="4567238" y="12757150"/>
          <p14:tracePt t="125337" x="4567238" y="12719050"/>
          <p14:tracePt t="125346" x="4605338" y="12719050"/>
          <p14:tracePt t="125354" x="4605338" y="12679363"/>
          <p14:tracePt t="125362" x="4605338" y="12660313"/>
          <p14:tracePt t="125372" x="4605338" y="12641263"/>
          <p14:tracePt t="125378" x="4605338" y="12622213"/>
          <p14:tracePt t="125386" x="4605338" y="12601575"/>
          <p14:tracePt t="125402" x="4586288" y="12582525"/>
          <p14:tracePt t="125410" x="4567238" y="12563475"/>
          <p14:tracePt t="125419" x="4546600" y="12544425"/>
          <p14:tracePt t="125489" x="4527550" y="12504738"/>
          <p14:tracePt t="125642" x="4527550" y="12523788"/>
          <p14:tracePt t="125652" x="4527550" y="12544425"/>
          <p14:tracePt t="125658" x="4527550" y="12563475"/>
          <p14:tracePt t="125667" x="4527550" y="12582525"/>
          <p14:tracePt t="125674" x="4527550" y="12601575"/>
          <p14:tracePt t="125683" x="4527550" y="12622213"/>
          <p14:tracePt t="125689" x="4527550" y="12641263"/>
          <p14:tracePt t="125698" x="4527550" y="12698413"/>
          <p14:tracePt t="125705" x="4527550" y="12719050"/>
          <p14:tracePt t="125714" x="4546600" y="12738100"/>
          <p14:tracePt t="125721" x="4586288" y="12796838"/>
          <p14:tracePt t="125730" x="4586288" y="12815888"/>
          <p14:tracePt t="125737" x="4605338" y="12834938"/>
          <p14:tracePt t="125746" x="4624388" y="12853988"/>
          <p14:tracePt t="125770" x="4624388" y="12874625"/>
          <p14:tracePt t="125777" x="4645025" y="12874625"/>
          <p14:tracePt t="125802" x="4664075" y="12874625"/>
          <p14:tracePt t="125809" x="4664075" y="12893675"/>
          <p14:tracePt t="125841" x="4683125" y="12893675"/>
          <p14:tracePt t="125921" x="4702175" y="12893675"/>
          <p14:tracePt t="126314" x="4741863" y="12893675"/>
          <p14:tracePt t="126371" x="4760913" y="12893675"/>
          <p14:tracePt t="126419" x="4779963" y="12893675"/>
          <p14:tracePt t="126538" x="4800600" y="12893675"/>
          <p14:tracePt t="126602" x="4819650" y="12893675"/>
          <p14:tracePt t="127137" x="4819650" y="12874625"/>
          <p14:tracePt t="127186" x="4838700" y="12874625"/>
          <p14:tracePt t="127210" x="4857750" y="12874625"/>
          <p14:tracePt t="127242" x="4897438" y="12874625"/>
          <p14:tracePt t="127267" x="4916488" y="12874625"/>
          <p14:tracePt t="127289" x="4935538" y="12874625"/>
          <p14:tracePt t="127298" x="4954588" y="12874625"/>
          <p14:tracePt t="127314" x="4975225" y="12874625"/>
          <p14:tracePt t="127322" x="4994275" y="12874625"/>
          <p14:tracePt t="127329" x="5013325" y="12874625"/>
          <p14:tracePt t="127338" x="5032375" y="12874625"/>
          <p14:tracePt t="127346" x="5072063" y="12874625"/>
          <p14:tracePt t="127354" x="5091113" y="12874625"/>
          <p14:tracePt t="127362" x="5110163" y="12874625"/>
          <p14:tracePt t="127370" x="5130800" y="12874625"/>
          <p14:tracePt t="127402" x="5149850" y="12874625"/>
          <p14:tracePt t="127422" x="5168900" y="12874625"/>
          <p14:tracePt t="127434" x="5187950" y="12874625"/>
          <p14:tracePt t="127452" x="5227638" y="12874625"/>
          <p14:tracePt t="127475" x="5246688" y="12874625"/>
          <p14:tracePt t="127537" x="5246688" y="12893675"/>
          <p14:tracePt t="127553" x="5208588" y="12893675"/>
          <p14:tracePt t="127561" x="5149850" y="12893675"/>
          <p14:tracePt t="127569" x="5053013" y="12874625"/>
          <p14:tracePt t="127577" x="5053013" y="12834938"/>
          <p14:tracePt t="127587" x="5032375" y="12834938"/>
          <p14:tracePt t="127593" x="5013325" y="12815888"/>
          <p14:tracePt t="127730" x="4994275" y="12815888"/>
          <p14:tracePt t="127739" x="4876800" y="12815888"/>
          <p14:tracePt t="127746" x="4897438" y="12815888"/>
          <p14:tracePt t="127754" x="4897438" y="12874625"/>
          <p14:tracePt t="127762" x="4876800" y="12874625"/>
          <p14:tracePt t="127770" x="4857750" y="12874625"/>
          <p14:tracePt t="127778" x="4857750" y="12893675"/>
          <p14:tracePt t="127793" x="4857750" y="12912725"/>
          <p14:tracePt t="127809" x="4857750" y="12931775"/>
          <p14:tracePt t="127826" x="4857750" y="12950825"/>
          <p14:tracePt t="127842" x="4857750" y="12990513"/>
          <p14:tracePt t="127852" x="4857750" y="13009563"/>
          <p14:tracePt t="127873" x="4857750" y="13028613"/>
          <p14:tracePt t="127883" x="4838700" y="13028613"/>
          <p14:tracePt t="127898" x="4819650" y="13028613"/>
          <p14:tracePt t="127907" x="4819650" y="13049250"/>
          <p14:tracePt t="127922" x="4779963" y="13049250"/>
          <p14:tracePt t="127930" x="4760913" y="13068300"/>
          <p14:tracePt t="127938" x="4741863" y="13068300"/>
          <p14:tracePt t="127946" x="4702175" y="13087350"/>
          <p14:tracePt t="127954" x="4664075" y="13087350"/>
          <p14:tracePt t="127961" x="4645025" y="13087350"/>
          <p14:tracePt t="127971" x="4624388" y="13106400"/>
          <p14:tracePt t="127977" x="4605338" y="13106400"/>
          <p14:tracePt t="127987" x="4567238" y="13106400"/>
          <p14:tracePt t="127993" x="4546600" y="13127038"/>
          <p14:tracePt t="128003" x="4527550" y="13165138"/>
          <p14:tracePt t="128009" x="4489450" y="13165138"/>
          <p14:tracePt t="128019" x="4468813" y="13165138"/>
          <p14:tracePt t="128026" x="4411663" y="13165138"/>
          <p14:tracePt t="128035" x="4391025" y="13165138"/>
          <p14:tracePt t="128041" x="4371975" y="13184188"/>
          <p14:tracePt t="128052" x="4352925" y="13184188"/>
          <p14:tracePt t="128057" x="4333875" y="13184188"/>
          <p14:tracePt t="128069" x="4294188" y="13184188"/>
          <p14:tracePt t="128073" x="4275138" y="13184188"/>
          <p14:tracePt t="128083" x="4256088" y="13184188"/>
          <p14:tracePt t="128089" x="4237038" y="13204825"/>
          <p14:tracePt t="128098" x="4216400" y="13204825"/>
          <p14:tracePt t="128105" x="4197350" y="13204825"/>
          <p14:tracePt t="128114" x="4178300" y="13204825"/>
          <p14:tracePt t="128121" x="4159250" y="13204825"/>
          <p14:tracePt t="128130" x="4119563" y="13204825"/>
          <p14:tracePt t="128137" x="4100513" y="13204825"/>
          <p14:tracePt t="128145" x="4081463" y="13204825"/>
          <p14:tracePt t="128153" x="4060825" y="13204825"/>
          <p14:tracePt t="128163" x="4041775" y="13223875"/>
          <p14:tracePt t="128171" x="3983038" y="13223875"/>
          <p14:tracePt t="128177" x="3963988" y="13223875"/>
          <p14:tracePt t="128186" x="3925888" y="13223875"/>
          <p14:tracePt t="128192" x="3905250" y="13223875"/>
          <p14:tracePt t="128203" x="3848100" y="13223875"/>
          <p14:tracePt t="128208" x="3827463" y="13242925"/>
          <p14:tracePt t="128218" x="3808413" y="13242925"/>
          <p14:tracePt t="128225" x="3789363" y="13242925"/>
          <p14:tracePt t="128236" x="3770313" y="13242925"/>
          <p14:tracePt t="128242" x="3711575" y="13242925"/>
          <p14:tracePt t="128252" x="3692525" y="13242925"/>
          <p14:tracePt t="128257" x="3673475" y="13261975"/>
          <p14:tracePt t="128268" x="3652838" y="13261975"/>
          <p14:tracePt t="128274" x="3633788" y="13261975"/>
          <p14:tracePt t="128281" x="3614738" y="13261975"/>
          <p14:tracePt t="128290" x="3575050" y="13261975"/>
          <p14:tracePt t="128298" x="3556000" y="13281025"/>
          <p14:tracePt t="128313" x="3536950" y="13281025"/>
          <p14:tracePt t="128330" x="3517900" y="13281025"/>
          <p14:tracePt t="128338" x="3497263" y="13281025"/>
          <p14:tracePt t="128354" x="3497263" y="13320713"/>
          <p14:tracePt t="128362" x="3478213" y="13320713"/>
          <p14:tracePt t="128370" x="3459163" y="13320713"/>
          <p14:tracePt t="128378" x="3459163" y="13339763"/>
          <p14:tracePt t="128386" x="3440113" y="13339763"/>
          <p14:tracePt t="128394" x="3400425" y="13339763"/>
          <p14:tracePt t="128402" x="3381375" y="13339763"/>
          <p14:tracePt t="128409" x="3341688" y="13339763"/>
          <p14:tracePt t="128419" x="3322638" y="13339763"/>
          <p14:tracePt t="128425" x="3303588" y="13339763"/>
          <p14:tracePt t="128435" x="3263900" y="13339763"/>
          <p14:tracePt t="128441" x="3244850" y="13358813"/>
          <p14:tracePt t="128453" x="3225800" y="13358813"/>
          <p14:tracePt t="128457" x="3206750" y="13358813"/>
          <p14:tracePt t="128469" x="3187700" y="13358813"/>
          <p14:tracePt t="128473" x="3167063" y="13358813"/>
          <p14:tracePt t="128482" x="3148013" y="13358813"/>
          <p14:tracePt t="128488" x="3109913" y="13358813"/>
          <p14:tracePt t="128505" x="3089275" y="13358813"/>
          <p14:tracePt t="128513" x="3070225" y="13358813"/>
          <p14:tracePt t="128521" x="3051175" y="13358813"/>
          <p14:tracePt t="128530" x="3032125" y="13358813"/>
          <p14:tracePt t="128539" x="3011488" y="13358813"/>
          <p14:tracePt t="128546" x="2992438" y="13358813"/>
          <p14:tracePt t="128554" x="2954338" y="13358813"/>
          <p14:tracePt t="128562" x="2933700" y="13358813"/>
          <p14:tracePt t="128570" x="2895600" y="13358813"/>
          <p14:tracePt t="128578" x="2876550" y="13358813"/>
          <p14:tracePt t="128594" x="2855913" y="13358813"/>
          <p14:tracePt t="128603" x="2836863" y="13358813"/>
          <p14:tracePt t="128609" x="2778125" y="13358813"/>
          <p14:tracePt t="128619" x="2778125" y="13379450"/>
          <p14:tracePt t="128624" x="2700338" y="13379450"/>
          <p14:tracePt t="128635" x="2662238" y="13379450"/>
          <p14:tracePt t="128641" x="2603500" y="13398500"/>
          <p14:tracePt t="128652" x="2584450" y="13398500"/>
          <p14:tracePt t="128657" x="2565400" y="13398500"/>
          <p14:tracePt t="128668" x="2506663" y="13398500"/>
          <p14:tracePt t="128673" x="2487613" y="13398500"/>
          <p14:tracePt t="128683" x="2468563" y="13398500"/>
          <p14:tracePt t="128689" x="2447925" y="13398500"/>
          <p14:tracePt t="128698" x="2428875" y="13398500"/>
          <p14:tracePt t="128705" x="2409825" y="13398500"/>
          <p14:tracePt t="128721" x="2370138" y="13398500"/>
          <p14:tracePt t="128730" x="2351088" y="13398500"/>
          <p14:tracePt t="128737" x="2332038" y="13398500"/>
          <p14:tracePt t="128746" x="2312988" y="13398500"/>
          <p14:tracePt t="128754" x="2292350" y="13398500"/>
          <p14:tracePt t="128761" x="2273300" y="13398500"/>
          <p14:tracePt t="128770" x="2254250" y="13398500"/>
          <p14:tracePt t="128778" x="2214563" y="13398500"/>
          <p14:tracePt t="128787" x="2157413" y="13398500"/>
          <p14:tracePt t="128793" x="2098675" y="13379450"/>
          <p14:tracePt t="128801" x="2079625" y="13379450"/>
          <p14:tracePt t="128809" x="2060575" y="13379450"/>
          <p14:tracePt t="128817" x="2039938" y="13379450"/>
          <p14:tracePt t="128824" x="2001838" y="13379450"/>
          <p14:tracePt t="128833" x="1982788" y="13379450"/>
          <p14:tracePt t="128841" x="1982788" y="13358813"/>
          <p14:tracePt t="128906" x="1962150" y="13358813"/>
          <p14:tracePt t="128937" x="1962150" y="13339763"/>
          <p14:tracePt t="129722" x="1962150" y="13301663"/>
          <p14:tracePt t="129745" x="1943100" y="13301663"/>
          <p14:tracePt t="129769" x="1924050" y="13301663"/>
          <p14:tracePt t="129777" x="1924050" y="13281025"/>
          <p14:tracePt t="129801" x="1905000" y="13281025"/>
          <p14:tracePt t="129817" x="1884363" y="13261975"/>
          <p14:tracePt t="129842" x="1846263" y="13261975"/>
          <p14:tracePt t="129858" x="1846263" y="13242925"/>
          <p14:tracePt t="129874" x="1827213" y="13242925"/>
          <p14:tracePt t="130098" x="1865313" y="13242925"/>
          <p14:tracePt t="130114" x="1884363" y="13242925"/>
          <p14:tracePt t="130130" x="1905000" y="13223875"/>
          <p14:tracePt t="130139" x="1924050" y="13223875"/>
          <p14:tracePt t="130145" x="1962150" y="13223875"/>
          <p14:tracePt t="130154" x="2001838" y="13223875"/>
          <p14:tracePt t="130162" x="2020888" y="13223875"/>
          <p14:tracePt t="130170" x="2039938" y="13204825"/>
          <p14:tracePt t="130177" x="2060575" y="13204825"/>
          <p14:tracePt t="130188" x="2098675" y="13204825"/>
          <p14:tracePt t="130193" x="2195513" y="13204825"/>
          <p14:tracePt t="130203" x="2273300" y="13204825"/>
          <p14:tracePt t="130210" x="2312988" y="13204825"/>
          <p14:tracePt t="130219" x="2409825" y="13204825"/>
          <p14:tracePt t="130226" x="2428875" y="13204825"/>
          <p14:tracePt t="130235" x="2506663" y="13204825"/>
          <p14:tracePt t="130242" x="2546350" y="13204825"/>
          <p14:tracePt t="130251" x="2603500" y="13204825"/>
          <p14:tracePt t="130257" x="2624138" y="13204825"/>
          <p14:tracePt t="130268" x="2662238" y="13204825"/>
          <p14:tracePt t="130273" x="2700338" y="13204825"/>
          <p14:tracePt t="130284" x="2720975" y="13204825"/>
          <p14:tracePt t="130289" x="2740025" y="13204825"/>
          <p14:tracePt t="130298" x="2759075" y="13204825"/>
          <p14:tracePt t="130305" x="2778125" y="13204825"/>
          <p14:tracePt t="130313" x="2798763" y="13204825"/>
          <p14:tracePt t="130321" x="2817813" y="13204825"/>
          <p14:tracePt t="130330" x="2836863" y="13204825"/>
          <p14:tracePt t="130346" x="2876550" y="13204825"/>
          <p14:tracePt t="130354" x="2895600" y="13204825"/>
          <p14:tracePt t="130370" x="2914650" y="13204825"/>
          <p14:tracePt t="130387" x="2933700" y="13204825"/>
          <p14:tracePt t="130393" x="2954338" y="13204825"/>
          <p14:tracePt t="130401" x="2973388" y="13204825"/>
          <p14:tracePt t="130410" x="2992438" y="13204825"/>
          <p14:tracePt t="130418" x="3032125" y="13204825"/>
          <p14:tracePt t="130425" x="3051175" y="13204825"/>
          <p14:tracePt t="130435" x="3070225" y="13204825"/>
          <p14:tracePt t="130441" x="3089275" y="13204825"/>
          <p14:tracePt t="130452" x="3167063" y="13204825"/>
          <p14:tracePt t="130457" x="3244850" y="13204825"/>
          <p14:tracePt t="130468" x="3303588" y="13204825"/>
          <p14:tracePt t="130473" x="3381375" y="13204825"/>
          <p14:tracePt t="130485" x="3400425" y="13204825"/>
          <p14:tracePt t="130489" x="3478213" y="13204825"/>
          <p14:tracePt t="130497" x="3497263" y="13204825"/>
          <p14:tracePt t="130505" x="3517900" y="13204825"/>
          <p14:tracePt t="130514" x="3536950" y="13204825"/>
          <p14:tracePt t="130521" x="3556000" y="13204825"/>
          <p14:tracePt t="130530" x="3595688" y="13204825"/>
          <p14:tracePt t="130537" x="3614738" y="13204825"/>
          <p14:tracePt t="130554" x="3633788" y="13204825"/>
          <p14:tracePt t="130578" x="3652838" y="13204825"/>
          <p14:tracePt t="130602" x="3673475" y="13204825"/>
          <p14:tracePt t="130641" x="3692525" y="13204825"/>
          <p14:tracePt t="130698" x="3711575" y="13204825"/>
          <p14:tracePt t="130730" x="3749675" y="13204825"/>
          <p14:tracePt t="130738" x="3770313" y="13204825"/>
          <p14:tracePt t="130745" x="3789363" y="13204825"/>
          <p14:tracePt t="130754" x="3789363" y="13223875"/>
          <p14:tracePt t="130762" x="3808413" y="13223875"/>
          <p14:tracePt t="130770" x="3827463" y="13223875"/>
          <p14:tracePt t="130778" x="3848100" y="13223875"/>
          <p14:tracePt t="130787" x="3905250" y="13223875"/>
          <p14:tracePt t="130794" x="3925888" y="13223875"/>
          <p14:tracePt t="130809" x="3944938" y="13223875"/>
          <p14:tracePt t="130826" x="3963988" y="13223875"/>
          <p14:tracePt t="130852" x="3983038" y="13223875"/>
          <p14:tracePt t="130970" x="4003675" y="13223875"/>
          <p14:tracePt t="130994" x="4022725" y="13223875"/>
          <p14:tracePt t="131009" x="4060825" y="13223875"/>
          <p14:tracePt t="131029" x="4081463" y="13223875"/>
          <p14:tracePt t="131034" x="4100513" y="13223875"/>
          <p14:tracePt t="131049" x="4119563" y="13223875"/>
          <p14:tracePt t="131069" x="4138613" y="13223875"/>
          <p14:tracePt t="131081" x="4159250" y="13223875"/>
          <p14:tracePt t="131097" x="4178300" y="13223875"/>
          <p14:tracePt t="131105" x="4216400" y="13223875"/>
          <p14:tracePt t="131114" x="4237038" y="13223875"/>
          <p14:tracePt t="131129" x="4256088" y="13223875"/>
          <p14:tracePt t="131138" x="4275138" y="13223875"/>
          <p14:tracePt t="131154" x="4294188" y="13223875"/>
          <p14:tracePt t="131162" x="4313238" y="13223875"/>
          <p14:tracePt t="131170" x="4333875" y="13223875"/>
          <p14:tracePt t="131178" x="4371975" y="13223875"/>
          <p14:tracePt t="131186" x="4430713" y="13223875"/>
          <p14:tracePt t="131193" x="4468813" y="13223875"/>
          <p14:tracePt t="131202" x="4527550" y="13223875"/>
          <p14:tracePt t="131208" x="4567238" y="13223875"/>
          <p14:tracePt t="131218" x="4605338" y="13223875"/>
          <p14:tracePt t="131225" x="4683125" y="13223875"/>
          <p14:tracePt t="131236" x="4702175" y="13223875"/>
          <p14:tracePt t="131241" x="4722813" y="13223875"/>
          <p14:tracePt t="131251" x="4760913" y="13223875"/>
          <p14:tracePt t="131257" x="4779963" y="13223875"/>
          <p14:tracePt t="131269" x="4800600" y="13223875"/>
          <p14:tracePt t="131273" x="4838700" y="13223875"/>
          <p14:tracePt t="131285" x="4857750" y="13223875"/>
          <p14:tracePt t="131289" x="4897438" y="13223875"/>
          <p14:tracePt t="131298" x="4935538" y="13223875"/>
          <p14:tracePt t="131305" x="4994275" y="13223875"/>
          <p14:tracePt t="131314" x="5072063" y="13223875"/>
          <p14:tracePt t="131321" x="5110163" y="13223875"/>
          <p14:tracePt t="131329" x="5208588" y="13223875"/>
          <p14:tracePt t="131337" x="5246688" y="13223875"/>
          <p14:tracePt t="131346" x="5305425" y="13223875"/>
          <p14:tracePt t="131354" x="5362575" y="13204825"/>
          <p14:tracePt t="131362" x="5383213" y="13204825"/>
          <p14:tracePt t="131370" x="5402263" y="13204825"/>
          <p14:tracePt t="131378" x="5421313" y="13204825"/>
          <p14:tracePt t="131393" x="5440363" y="13204825"/>
          <p14:tracePt t="131409" x="5461000" y="13204825"/>
          <p14:tracePt t="131419" x="5480050" y="13165138"/>
          <p14:tracePt t="131425" x="5499100" y="13165138"/>
          <p14:tracePt t="131441" x="5538788" y="13165138"/>
          <p14:tracePt t="131452" x="5557838" y="13165138"/>
          <p14:tracePt t="131467" x="5576888" y="13165138"/>
          <p14:tracePt t="131499" x="5595938" y="13165138"/>
          <p14:tracePt t="131586" x="5616575" y="13165138"/>
          <p14:tracePt t="132051" x="5635625" y="13165138"/>
          <p14:tracePt t="132068" x="5654675" y="13165138"/>
          <p14:tracePt t="132498" x="5694363" y="13165138"/>
          <p14:tracePt t="132514" x="5713413" y="13165138"/>
          <p14:tracePt t="132522" x="5732463" y="13165138"/>
          <p14:tracePt t="132530" x="5751513" y="13165138"/>
          <p14:tracePt t="132537" x="5849938" y="13165138"/>
          <p14:tracePt t="132546" x="5907088" y="13165138"/>
          <p14:tracePt t="132554" x="6062663" y="13165138"/>
          <p14:tracePt t="132561" x="6102350" y="13165138"/>
          <p14:tracePt t="132570" x="6296025" y="13165138"/>
          <p14:tracePt t="132578" x="6567488" y="13165138"/>
          <p14:tracePt t="132586" x="6645275" y="13165138"/>
          <p14:tracePt t="132594" x="6878638" y="13165138"/>
          <p14:tracePt t="132602" x="6996113" y="13165138"/>
          <p14:tracePt t="132609" x="7112000" y="13165138"/>
          <p14:tracePt t="132619" x="7170738" y="13165138"/>
          <p14:tracePt t="132626" x="7248525" y="13165138"/>
          <p14:tracePt t="132636" x="7307263" y="13165138"/>
          <p14:tracePt t="132641" x="7326313" y="13165138"/>
          <p14:tracePt t="132652" x="7345363" y="13165138"/>
          <p14:tracePt t="132657" x="7364413" y="13165138"/>
          <p14:tracePt t="132669" x="7385050" y="13165138"/>
          <p14:tracePt t="132673" x="7423150" y="13165138"/>
          <p14:tracePt t="132689" x="7442200" y="13165138"/>
          <p14:tracePt t="132852" x="7462838" y="13165138"/>
          <p14:tracePt t="132922" x="7481888" y="13165138"/>
          <p14:tracePt t="132937" x="7500938" y="13165138"/>
          <p14:tracePt t="132946" x="7519988" y="13165138"/>
          <p14:tracePt t="132953" x="7539038" y="13165138"/>
          <p14:tracePt t="132961" x="7616825" y="13165138"/>
          <p14:tracePt t="132972" x="7675563" y="13165138"/>
          <p14:tracePt t="132978" x="7753350" y="13165138"/>
          <p14:tracePt t="132986" x="7812088" y="13165138"/>
          <p14:tracePt t="132994" x="7927975" y="13165138"/>
          <p14:tracePt t="133002" x="7948613" y="13165138"/>
          <p14:tracePt t="133010" x="8045450" y="13165138"/>
          <p14:tracePt t="133019" x="8102600" y="13146088"/>
          <p14:tracePt t="133025" x="8123238" y="13146088"/>
          <p14:tracePt t="133036" x="8201025" y="13146088"/>
          <p14:tracePt t="133041" x="8220075" y="13146088"/>
          <p14:tracePt t="133053" x="8258175" y="13127038"/>
          <p14:tracePt t="133057" x="8278813" y="13127038"/>
          <p14:tracePt t="133069" x="8335963" y="13106400"/>
          <p14:tracePt t="133073" x="8356600" y="13106400"/>
          <p14:tracePt t="133084" x="8413750" y="13106400"/>
          <p14:tracePt t="133089" x="8453438" y="13106400"/>
          <p14:tracePt t="133102" x="8472488" y="13068300"/>
          <p14:tracePt t="133114" x="8491538" y="13068300"/>
          <p14:tracePt t="133201" x="8531225" y="13068300"/>
          <p14:tracePt t="133274" x="8512175" y="13068300"/>
          <p14:tracePt t="133290" x="8491538" y="13068300"/>
          <p14:tracePt t="133297" x="8472488" y="13068300"/>
          <p14:tracePt t="133319" x="8453438" y="13068300"/>
          <p14:tracePt t="133321" x="8434388" y="13068300"/>
          <p14:tracePt t="133329" x="8413750" y="13068300"/>
          <p14:tracePt t="133337" x="8335963" y="13068300"/>
          <p14:tracePt t="133346" x="8239125" y="13049250"/>
          <p14:tracePt t="133354" x="8220075" y="13049250"/>
          <p14:tracePt t="133362" x="8142288" y="13028613"/>
          <p14:tracePt t="133371" x="8123238" y="12990513"/>
          <p14:tracePt t="133378" x="8083550" y="12950825"/>
          <p14:tracePt t="133388" x="8064500" y="12950825"/>
          <p14:tracePt t="133394" x="8024813" y="12893675"/>
          <p14:tracePt t="133404" x="7986713" y="12874625"/>
          <p14:tracePt t="133409" x="7948613" y="12853988"/>
          <p14:tracePt t="133421" x="7948613" y="12834938"/>
          <p14:tracePt t="133474" x="7967663" y="12834938"/>
          <p14:tracePt t="133483" x="7986713" y="12834938"/>
          <p14:tracePt t="133489" x="8005763" y="12834938"/>
          <p14:tracePt t="133498" x="8024813" y="12834938"/>
          <p14:tracePt t="133514" x="7967663" y="12796838"/>
          <p14:tracePt t="133521" x="7948613" y="12776200"/>
          <p14:tracePt t="133530" x="7986713" y="12874625"/>
          <p14:tracePt t="133546" x="8005763" y="12874625"/>
          <p14:tracePt t="133556" x="8024813" y="12874625"/>
          <p14:tracePt t="133570" x="8045450" y="12874625"/>
          <p14:tracePt t="133602" x="8064500" y="12874625"/>
          <p14:tracePt t="133730" x="8064500" y="12853988"/>
          <p14:tracePt t="133746" x="8064500" y="12815888"/>
          <p14:tracePt t="133762" x="8064500" y="12796838"/>
          <p14:tracePt t="133769" x="8064500" y="12776200"/>
          <p14:tracePt t="133778" x="8024813" y="12757150"/>
          <p14:tracePt t="133788" x="8005763" y="12738100"/>
          <p14:tracePt t="133794" x="7967663" y="12719050"/>
          <p14:tracePt t="133803" x="7948613" y="12660313"/>
          <p14:tracePt t="133810" x="7927975" y="12641263"/>
          <p14:tracePt t="133819" x="7908925" y="12622213"/>
          <p14:tracePt t="133825" x="7889875" y="12601575"/>
          <p14:tracePt t="133836" x="7870825" y="12582525"/>
          <p14:tracePt t="133842" x="7831138" y="12582525"/>
          <p14:tracePt t="133852" x="7831138" y="12544425"/>
          <p14:tracePt t="133857" x="7793038" y="12523788"/>
          <p14:tracePt t="133873" x="7772400" y="12523788"/>
          <p14:tracePt t="133889" x="7753350" y="12504738"/>
          <p14:tracePt t="133914" x="7734300" y="12504738"/>
          <p14:tracePt t="133937" x="7694613" y="12485688"/>
          <p14:tracePt t="133947" x="7694613" y="12466638"/>
          <p14:tracePt t="133954" x="7675563" y="12466638"/>
          <p14:tracePt t="133962" x="7656513" y="12446000"/>
          <p14:tracePt t="133972" x="7637463" y="12446000"/>
          <p14:tracePt t="133977" x="7637463" y="12426950"/>
          <p14:tracePt t="133986" x="7616825" y="12388850"/>
          <p14:tracePt t="133993" x="7597775" y="12369800"/>
          <p14:tracePt t="134003" x="7597775" y="12349163"/>
          <p14:tracePt t="134009" x="7597775" y="12330113"/>
          <p14:tracePt t="134019" x="7559675" y="12271375"/>
          <p14:tracePt t="134025" x="7539038" y="12252325"/>
          <p14:tracePt t="134042" x="7519988" y="12233275"/>
          <p14:tracePt t="134053" x="7500938" y="12214225"/>
          <p14:tracePt t="134057" x="7481888" y="12193588"/>
          <p14:tracePt t="134070" x="7462838" y="12193588"/>
          <p14:tracePt t="134072" x="7385050" y="12174538"/>
          <p14:tracePt t="134081" x="7364413" y="12155488"/>
          <p14:tracePt t="134090" x="7307263" y="12117388"/>
          <p14:tracePt t="134098" x="7248525" y="12096750"/>
          <p14:tracePt t="134105" x="7131050" y="12096750"/>
          <p14:tracePt t="134114" x="6975475" y="12039600"/>
          <p14:tracePt t="134123" x="6859588" y="11999913"/>
          <p14:tracePt t="134130" x="6588125" y="11922125"/>
          <p14:tracePt t="134138" x="6470650" y="11922125"/>
          <p14:tracePt t="134147" x="6180138" y="11844338"/>
          <p14:tracePt t="134155" x="6062663" y="11844338"/>
          <p14:tracePt t="134162" x="5732463" y="11787188"/>
          <p14:tracePt t="134170" x="5654675" y="11787188"/>
          <p14:tracePt t="134178" x="5324475" y="11709400"/>
          <p14:tracePt t="134186" x="5053013" y="11669713"/>
          <p14:tracePt t="134193" x="4935538" y="11591925"/>
          <p14:tracePt t="134203" x="4702175" y="11495088"/>
          <p14:tracePt t="134209" x="4567238" y="11417300"/>
          <p14:tracePt t="134220" x="4294188" y="11301413"/>
          <p14:tracePt t="134225" x="4159250" y="11204575"/>
          <p14:tracePt t="134238" x="3886200" y="11049000"/>
          <p14:tracePt t="134241" x="3497263" y="10834688"/>
          <p14:tracePt t="134254" x="3322638" y="10718800"/>
          <p14:tracePt t="134256" x="2933700" y="10466388"/>
          <p14:tracePt t="134269" x="2700338" y="10348913"/>
          <p14:tracePt t="134272" x="2117725" y="10020300"/>
          <p14:tracePt t="134281" x="1943100" y="9902825"/>
          <p14:tracePt t="134289" x="1301750" y="9612313"/>
          <p14:tracePt t="134298" x="1030288" y="9534525"/>
          <p14:tracePt t="134306" x="466725" y="9242425"/>
        </p14:tracePtLst>
      </p14:laserTrace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F4299B8-B8EA-491A-BF40-EABA26B9B5DA}"/>
              </a:ext>
            </a:extLst>
          </p:cNvPr>
          <p:cNvSpPr txBox="1"/>
          <p:nvPr/>
        </p:nvSpPr>
        <p:spPr>
          <a:xfrm>
            <a:off x="609600" y="587494"/>
            <a:ext cx="64211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LO I can begin to write my suspense story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09CC2A2-EE2A-4222-9631-DC3871D681E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2240" y="2479040"/>
            <a:ext cx="9550400" cy="8024777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1C3DC1C9-5E20-43BD-AF90-A7696032710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34500" y="147701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9924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3530"/>
    </mc:Choice>
    <mc:Fallback>
      <p:transition spd="slow" advTm="1335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39" x="1884363" y="3844925"/>
          <p14:tracePt t="112" x="1865313" y="3844925"/>
          <p14:tracePt t="176" x="1846263" y="3844925"/>
          <p14:tracePt t="264" x="1806575" y="3844925"/>
          <p14:tracePt t="280" x="1787525" y="3844925"/>
          <p14:tracePt t="289" x="1768475" y="3844925"/>
          <p14:tracePt t="296" x="1749425" y="3844925"/>
          <p14:tracePt t="304" x="1728788" y="3844925"/>
          <p14:tracePt t="313" x="1709738" y="3844925"/>
          <p14:tracePt t="320" x="1690688" y="3844925"/>
          <p14:tracePt t="328" x="1671638" y="3844925"/>
          <p14:tracePt t="339" x="1612900" y="3844925"/>
          <p14:tracePt t="344" x="1593850" y="3844925"/>
          <p14:tracePt t="353" x="1574800" y="3825875"/>
          <p14:tracePt t="360" x="1516063" y="3786188"/>
          <p14:tracePt t="371" x="1438275" y="3767138"/>
          <p14:tracePt t="377" x="1419225" y="3748088"/>
          <p14:tracePt t="385" x="1341438" y="3708400"/>
          <p14:tracePt t="392" x="1282700" y="3689350"/>
          <p14:tracePt t="402" x="1165225" y="3630613"/>
          <p14:tracePt t="409" x="1146175" y="3611563"/>
          <p14:tracePt t="419" x="1068388" y="3573463"/>
          <p14:tracePt t="425" x="1011238" y="3552825"/>
          <p14:tracePt t="433" x="1011238" y="3533775"/>
          <p14:tracePt t="442" x="990600" y="3514725"/>
          <p14:tracePt t="448" x="971550" y="3495675"/>
          <p14:tracePt t="465" x="952500" y="3475038"/>
          <p14:tracePt t="472" x="952500" y="3436938"/>
          <p14:tracePt t="480" x="912813" y="3436938"/>
          <p14:tracePt t="496" x="912813" y="3417888"/>
          <p14:tracePt t="512" x="893763" y="3417888"/>
          <p14:tracePt t="521" x="893763" y="3398838"/>
          <p14:tracePt t="528" x="874713" y="3378200"/>
          <p14:tracePt t="538" x="855663" y="3359150"/>
          <p14:tracePt t="544" x="835025" y="3340100"/>
          <p14:tracePt t="553" x="815975" y="3321050"/>
          <p14:tracePt t="574" x="796925" y="3321050"/>
          <p14:tracePt t="576" x="757238" y="3281363"/>
          <p14:tracePt t="586" x="738188" y="3281363"/>
          <p14:tracePt t="592" x="719138" y="3262313"/>
          <p14:tracePt t="602" x="700088" y="3262313"/>
          <p14:tracePt t="608" x="700088" y="3243263"/>
          <p14:tracePt t="617" x="679450" y="3222625"/>
          <p14:tracePt t="624" x="660400" y="3222625"/>
          <p14:tracePt t="640" x="660400" y="3203575"/>
          <p14:tracePt t="648" x="641350" y="3203575"/>
          <p14:tracePt t="664" x="622300" y="3184525"/>
          <p14:tracePt t="673" x="582613" y="3165475"/>
          <p14:tracePt t="688" x="563563" y="3165475"/>
          <p14:tracePt t="696" x="563563" y="3146425"/>
          <p14:tracePt t="704" x="544513" y="3146425"/>
          <p14:tracePt t="720" x="544513" y="3106738"/>
          <p14:tracePt t="729" x="525463" y="3106738"/>
          <p14:tracePt t="889" x="525463" y="3125788"/>
          <p14:tracePt t="897" x="582613" y="3146425"/>
          <p14:tracePt t="904" x="601663" y="3165475"/>
          <p14:tracePt t="913" x="679450" y="3184525"/>
          <p14:tracePt t="922" x="719138" y="3222625"/>
          <p14:tracePt t="928" x="855663" y="3243263"/>
          <p14:tracePt t="938" x="893763" y="3262313"/>
          <p14:tracePt t="945" x="1049338" y="3262313"/>
          <p14:tracePt t="955" x="1165225" y="3300413"/>
          <p14:tracePt t="960" x="1223963" y="3300413"/>
          <p14:tracePt t="971" x="1301750" y="3300413"/>
          <p14:tracePt t="977" x="1320800" y="3300413"/>
          <p14:tracePt t="986" x="1398588" y="3300413"/>
          <p14:tracePt t="993" x="1419225" y="3300413"/>
          <p14:tracePt t="1001" x="1438275" y="3300413"/>
          <p14:tracePt t="1009" x="1497013" y="3300413"/>
          <p14:tracePt t="1192" x="1516063" y="3300413"/>
          <p14:tracePt t="1208" x="1535113" y="3300413"/>
          <p14:tracePt t="1696" x="1554163" y="3300413"/>
          <p14:tracePt t="1721" x="1574800" y="3300413"/>
          <p14:tracePt t="1728" x="1612900" y="3300413"/>
          <p14:tracePt t="1744" x="1631950" y="3300413"/>
          <p14:tracePt t="1760" x="1651000" y="3300413"/>
          <p14:tracePt t="1772" x="1671638" y="3300413"/>
          <p14:tracePt t="1777" x="1690688" y="3300413"/>
          <p14:tracePt t="1787" x="1709738" y="3300413"/>
          <p14:tracePt t="1802" x="1728788" y="3300413"/>
          <p14:tracePt t="1808" x="1768475" y="3300413"/>
          <p14:tracePt t="1816" x="1787525" y="3300413"/>
          <p14:tracePt t="1833" x="1806575" y="3300413"/>
          <p14:tracePt t="1841" x="1827213" y="3300413"/>
          <p14:tracePt t="1849" x="1846263" y="3300413"/>
          <p14:tracePt t="1856" x="1865313" y="3300413"/>
          <p14:tracePt t="1891" x="1884363" y="3300413"/>
          <p14:tracePt t="1952" x="1924050" y="3300413"/>
          <p14:tracePt t="1960" x="1924050" y="3321050"/>
          <p14:tracePt t="1986" x="1943100" y="3321050"/>
          <p14:tracePt t="1992" x="1962150" y="3321050"/>
          <p14:tracePt t="2009" x="1982788" y="3321050"/>
          <p14:tracePt t="2024" x="2001838" y="3321050"/>
          <p14:tracePt t="2032" x="2020888" y="3321050"/>
          <p14:tracePt t="2041" x="2039938" y="3321050"/>
          <p14:tracePt t="2056" x="2060575" y="3321050"/>
          <p14:tracePt t="2064" x="2098675" y="3321050"/>
          <p14:tracePt t="2072" x="2117725" y="3321050"/>
          <p14:tracePt t="2080" x="2138363" y="3321050"/>
          <p14:tracePt t="2089" x="2157413" y="3321050"/>
          <p14:tracePt t="2104" x="2176463" y="3321050"/>
          <p14:tracePt t="2130" x="2195513" y="3321050"/>
          <p14:tracePt t="2145" x="2214563" y="3321050"/>
          <p14:tracePt t="2154" x="2254250" y="3321050"/>
          <p14:tracePt t="2161" x="2273300" y="3321050"/>
          <p14:tracePt t="2176" x="2292350" y="3321050"/>
          <p14:tracePt t="2217" x="2312988" y="3321050"/>
          <p14:tracePt t="2240" x="2332038" y="3321050"/>
          <p14:tracePt t="2249" x="2351088" y="3321050"/>
          <p14:tracePt t="2256" x="2370138" y="3321050"/>
          <p14:tracePt t="2265" x="2409825" y="3321050"/>
          <p14:tracePt t="2272" x="2428875" y="3321050"/>
          <p14:tracePt t="2280" x="2447925" y="3321050"/>
          <p14:tracePt t="2289" x="2487613" y="3300413"/>
          <p14:tracePt t="2297" x="2546350" y="3300413"/>
          <p14:tracePt t="2305" x="2565400" y="3300413"/>
          <p14:tracePt t="2313" x="2584450" y="3300413"/>
          <p14:tracePt t="2321" x="2603500" y="3300413"/>
          <p14:tracePt t="2329" x="2624138" y="3300413"/>
          <p14:tracePt t="2337" x="2662238" y="3300413"/>
          <p14:tracePt t="2344" x="2681288" y="3300413"/>
          <p14:tracePt t="2355" x="2700338" y="3300413"/>
          <p14:tracePt t="2361" x="2720975" y="3281363"/>
          <p14:tracePt t="2372" x="2740025" y="3281363"/>
          <p14:tracePt t="2376" x="2759075" y="3281363"/>
          <p14:tracePt t="2388" x="2817813" y="3281363"/>
          <p14:tracePt t="2393" x="2836863" y="3281363"/>
          <p14:tracePt t="2408" x="2855913" y="3281363"/>
          <p14:tracePt t="2417" x="2855913" y="3243263"/>
          <p14:tracePt t="2505" x="2876550" y="3243263"/>
          <p14:tracePt t="2617" x="2895600" y="3243263"/>
          <p14:tracePt t="2624" x="2914650" y="3243263"/>
          <p14:tracePt t="2641" x="2954338" y="3243263"/>
          <p14:tracePt t="2649" x="2973388" y="3243263"/>
          <p14:tracePt t="2681" x="2992438" y="3262313"/>
          <p14:tracePt t="2696" x="3011488" y="3262313"/>
          <p14:tracePt t="2720" x="3032125" y="3262313"/>
          <p14:tracePt t="2770" x="3051175" y="3281363"/>
          <p14:tracePt t="2793" x="3070225" y="3281363"/>
          <p14:tracePt t="2817" x="3089275" y="3281363"/>
          <p14:tracePt t="2824" x="3128963" y="3281363"/>
          <p14:tracePt t="2841" x="3148013" y="3281363"/>
          <p14:tracePt t="2849" x="3167063" y="3300413"/>
          <p14:tracePt t="2860" x="3187700" y="3300413"/>
          <p14:tracePt t="2864" x="3206750" y="3300413"/>
          <p14:tracePt t="2872" x="3263900" y="3300413"/>
          <p14:tracePt t="2881" x="3284538" y="3300413"/>
          <p14:tracePt t="2888" x="3303588" y="3300413"/>
          <p14:tracePt t="2897" x="3322638" y="3321050"/>
          <p14:tracePt t="2905" x="3400425" y="3321050"/>
          <p14:tracePt t="2913" x="3419475" y="3321050"/>
          <p14:tracePt t="2925" x="3497263" y="3321050"/>
          <p14:tracePt t="2928" x="3614738" y="3321050"/>
          <p14:tracePt t="2937" x="3633788" y="3321050"/>
          <p14:tracePt t="2945" x="3770313" y="3321050"/>
          <p14:tracePt t="2954" x="3848100" y="3321050"/>
          <p14:tracePt t="2961" x="3963988" y="3321050"/>
          <p14:tracePt t="2972" x="4022725" y="3321050"/>
          <p14:tracePt t="2977" x="4138613" y="3321050"/>
          <p14:tracePt t="2987" x="4159250" y="3321050"/>
          <p14:tracePt t="2992" x="4197350" y="3321050"/>
          <p14:tracePt t="3000" x="4256088" y="3321050"/>
          <p14:tracePt t="3009" x="4275138" y="3321050"/>
          <p14:tracePt t="3017" x="4294188" y="3321050"/>
          <p14:tracePt t="3024" x="4313238" y="3321050"/>
          <p14:tracePt t="3033" x="4371975" y="3321050"/>
          <p14:tracePt t="3041" x="4391025" y="3321050"/>
          <p14:tracePt t="3049" x="4430713" y="3321050"/>
          <p14:tracePt t="3056" x="4489450" y="3321050"/>
          <p14:tracePt t="3064" x="4527550" y="3321050"/>
          <p14:tracePt t="3072" x="4586288" y="3321050"/>
          <p14:tracePt t="3081" x="4605338" y="3321050"/>
          <p14:tracePt t="3088" x="4683125" y="3321050"/>
          <p14:tracePt t="3097" x="4702175" y="3321050"/>
          <p14:tracePt t="3105" x="4741863" y="3321050"/>
          <p14:tracePt t="3113" x="4800600" y="3321050"/>
          <p14:tracePt t="3122" x="4857750" y="3321050"/>
          <p14:tracePt t="3129" x="4876800" y="3321050"/>
          <p14:tracePt t="3137" x="4897438" y="3321050"/>
          <p14:tracePt t="3144" x="4935538" y="3321050"/>
          <p14:tracePt t="3154" x="4954588" y="3321050"/>
          <p14:tracePt t="3161" x="4994275" y="3321050"/>
          <p14:tracePt t="3171" x="5013325" y="3321050"/>
          <p14:tracePt t="3176" x="5032375" y="3321050"/>
          <p14:tracePt t="3188" x="5072063" y="3321050"/>
          <p14:tracePt t="3192" x="5091113" y="3321050"/>
          <p14:tracePt t="3202" x="5110163" y="3321050"/>
          <p14:tracePt t="3224" x="5168900" y="3321050"/>
          <p14:tracePt t="3392" x="5187950" y="3321050"/>
          <p14:tracePt t="3417" x="5208588" y="3321050"/>
          <p14:tracePt t="3432" x="5227638" y="3321050"/>
          <p14:tracePt t="3456" x="5246688" y="3321050"/>
          <p14:tracePt t="3464" x="5265738" y="3321050"/>
          <p14:tracePt t="3472" x="5305425" y="3321050"/>
          <p14:tracePt t="3488" x="5324475" y="3321050"/>
          <p14:tracePt t="3513" x="5343525" y="3321050"/>
          <p14:tracePt t="3536" x="5362575" y="3321050"/>
          <p14:tracePt t="3544" x="5383213" y="3321050"/>
          <p14:tracePt t="3555" x="5402263" y="3321050"/>
          <p14:tracePt t="3560" x="5421313" y="3321050"/>
          <p14:tracePt t="3572" x="5461000" y="3321050"/>
          <p14:tracePt t="3576" x="5480050" y="3321050"/>
          <p14:tracePt t="3586" x="5499100" y="3321050"/>
          <p14:tracePt t="3592" x="5518150" y="3321050"/>
          <p14:tracePt t="3602" x="5538788" y="3321050"/>
          <p14:tracePt t="3608" x="5595938" y="3321050"/>
          <p14:tracePt t="3616" x="5616575" y="3321050"/>
          <p14:tracePt t="3624" x="5635625" y="3321050"/>
          <p14:tracePt t="3633" x="5654675" y="3321050"/>
          <p14:tracePt t="3641" x="5673725" y="3321050"/>
          <p14:tracePt t="3648" x="5694363" y="3321050"/>
          <p14:tracePt t="3656" x="5713413" y="3321050"/>
          <p14:tracePt t="3664" x="5732463" y="3321050"/>
          <p14:tracePt t="3672" x="5791200" y="3321050"/>
          <p14:tracePt t="3681" x="5810250" y="3321050"/>
          <p14:tracePt t="3688" x="5829300" y="3321050"/>
          <p14:tracePt t="3697" x="5888038" y="3321050"/>
          <p14:tracePt t="3705" x="5907088" y="3321050"/>
          <p14:tracePt t="3714" x="5946775" y="3321050"/>
          <p14:tracePt t="3721" x="5965825" y="3321050"/>
          <p14:tracePt t="3728" x="5984875" y="3321050"/>
          <p14:tracePt t="3738" x="6024563" y="3321050"/>
          <p14:tracePt t="3744" x="6062663" y="3321050"/>
          <p14:tracePt t="3755" x="6081713" y="3321050"/>
          <p14:tracePt t="3760" x="6102350" y="3321050"/>
          <p14:tracePt t="3771" x="6121400" y="3321050"/>
          <p14:tracePt t="3776" x="6159500" y="3321050"/>
          <p14:tracePt t="3788" x="6180138" y="3321050"/>
          <p14:tracePt t="3792" x="6199188" y="3321050"/>
          <p14:tracePt t="3803" x="6218238" y="3321050"/>
          <p14:tracePt t="3817" x="6237288" y="3321050"/>
          <p14:tracePt t="3864" x="6257925" y="3321050"/>
          <p14:tracePt t="3993" x="6276975" y="3321050"/>
          <p14:tracePt t="4049" x="6296025" y="3321050"/>
          <p14:tracePt t="4057" x="6335713" y="3321050"/>
          <p14:tracePt t="4065" x="6354763" y="3321050"/>
          <p14:tracePt t="4072" x="6373813" y="3321050"/>
          <p14:tracePt t="4080" x="6392863" y="3321050"/>
          <p14:tracePt t="4088" x="6413500" y="3321050"/>
          <p14:tracePt t="4097" x="6432550" y="3321050"/>
          <p14:tracePt t="4104" x="6451600" y="3321050"/>
          <p14:tracePt t="4113" x="6489700" y="3321050"/>
          <p14:tracePt t="4122" x="6510338" y="3321050"/>
          <p14:tracePt t="4128" x="6529388" y="3321050"/>
          <p14:tracePt t="4138" x="6548438" y="3321050"/>
          <p14:tracePt t="4144" x="6567488" y="3321050"/>
          <p14:tracePt t="4154" x="6588125" y="3321050"/>
          <p14:tracePt t="4160" x="6607175" y="3321050"/>
          <p14:tracePt t="4172" x="6645275" y="3321050"/>
          <p14:tracePt t="4176" x="6665913" y="3321050"/>
          <p14:tracePt t="4187" x="6684963" y="3321050"/>
          <p14:tracePt t="4192" x="6704013" y="3321050"/>
          <p14:tracePt t="4201" x="6723063" y="3321050"/>
          <p14:tracePt t="4209" x="6781800" y="3321050"/>
          <p14:tracePt t="4222" x="6800850" y="3321050"/>
          <p14:tracePt t="4224" x="6821488" y="3321050"/>
          <p14:tracePt t="4233" x="6840538" y="3321050"/>
          <p14:tracePt t="4240" x="6878638" y="3321050"/>
          <p14:tracePt t="4248" x="6899275" y="3321050"/>
          <p14:tracePt t="4256" x="6937375" y="3321050"/>
          <p14:tracePt t="4264" x="6956425" y="3321050"/>
          <p14:tracePt t="4280" x="6975475" y="3321050"/>
          <p14:tracePt t="4288" x="6996113" y="3321050"/>
          <p14:tracePt t="4297" x="7015163" y="3321050"/>
          <p14:tracePt t="4304" x="7034213" y="3321050"/>
          <p14:tracePt t="4313" x="7092950" y="3321050"/>
          <p14:tracePt t="4321" x="7112000" y="3321050"/>
          <p14:tracePt t="4328" x="7151688" y="3321050"/>
          <p14:tracePt t="4337" x="7208838" y="3321050"/>
          <p14:tracePt t="4344" x="7229475" y="3321050"/>
          <p14:tracePt t="4355" x="7267575" y="3321050"/>
          <p14:tracePt t="4361" x="7326313" y="3321050"/>
          <p14:tracePt t="4372" x="7345363" y="3321050"/>
          <p14:tracePt t="4378" x="7364413" y="3321050"/>
          <p14:tracePt t="4386" x="7423150" y="3321050"/>
          <p14:tracePt t="4393" x="7442200" y="3321050"/>
          <p14:tracePt t="4401" x="7519988" y="3321050"/>
          <p14:tracePt t="4409" x="7597775" y="3321050"/>
          <p14:tracePt t="4417" x="7616825" y="3321050"/>
          <p14:tracePt t="4425" x="7694613" y="3321050"/>
          <p14:tracePt t="4433" x="7715250" y="3321050"/>
          <p14:tracePt t="4441" x="7753350" y="3321050"/>
          <p14:tracePt t="4449" x="7793038" y="3321050"/>
          <p14:tracePt t="4456" x="7831138" y="3321050"/>
          <p14:tracePt t="4464" x="7889875" y="3321050"/>
          <p14:tracePt t="4480" x="7908925" y="3321050"/>
          <p14:tracePt t="4488" x="7927975" y="3321050"/>
          <p14:tracePt t="4529" x="7948613" y="3321050"/>
          <p14:tracePt t="4801" x="7967663" y="3321050"/>
          <p14:tracePt t="4809" x="7986713" y="3321050"/>
          <p14:tracePt t="4816" x="8005763" y="3321050"/>
          <p14:tracePt t="4833" x="8045450" y="3321050"/>
          <p14:tracePt t="4841" x="8064500" y="3321050"/>
          <p14:tracePt t="4849" x="8083550" y="3321050"/>
          <p14:tracePt t="4864" x="8102600" y="3321050"/>
          <p14:tracePt t="4888" x="8123238" y="3321050"/>
          <p14:tracePt t="4904" x="8142288" y="3321050"/>
          <p14:tracePt t="4921" x="8161338" y="3321050"/>
          <p14:tracePt t="4928" x="8180388" y="3321050"/>
          <p14:tracePt t="4945" x="8220075" y="3321050"/>
          <p14:tracePt t="4961" x="8239125" y="3321050"/>
          <p14:tracePt t="4977" x="8258175" y="3321050"/>
          <p14:tracePt t="5080" x="8239125" y="3321050"/>
          <p14:tracePt t="5088" x="8201025" y="3321050"/>
          <p14:tracePt t="5097" x="8161338" y="3321050"/>
          <p14:tracePt t="5105" x="8083550" y="3340100"/>
          <p14:tracePt t="5113" x="7986713" y="3340100"/>
          <p14:tracePt t="5122" x="7715250" y="3417888"/>
          <p14:tracePt t="5128" x="7597775" y="3417888"/>
          <p14:tracePt t="5137" x="7131050" y="3495675"/>
          <p14:tracePt t="5144" x="6975475" y="3533775"/>
          <p14:tracePt t="5155" x="6392863" y="3611563"/>
          <p14:tracePt t="5161" x="6121400" y="3651250"/>
          <p14:tracePt t="5172" x="5518150" y="3786188"/>
          <p14:tracePt t="5176" x="4935538" y="3883025"/>
          <p14:tracePt t="5186" x="4702175" y="3922713"/>
          <p14:tracePt t="5192" x="4237038" y="3960813"/>
          <p14:tracePt t="5204" x="4022725" y="4000500"/>
          <p14:tracePt t="5209" x="3692525" y="4078288"/>
          <p14:tracePt t="5217" x="3575050" y="4116388"/>
          <p14:tracePt t="5225" x="3322638" y="4116388"/>
          <p14:tracePt t="5232" x="3109913" y="4156075"/>
          <p14:tracePt t="5240" x="3070225" y="4175125"/>
          <p14:tracePt t="5248" x="2954338" y="4175125"/>
          <p14:tracePt t="5256" x="2895600" y="4175125"/>
          <p14:tracePt t="5264" x="2778125" y="4175125"/>
          <p14:tracePt t="5272" x="2720975" y="4175125"/>
          <p14:tracePt t="5280" x="2643188" y="4175125"/>
          <p14:tracePt t="5288" x="2603500" y="4175125"/>
          <p14:tracePt t="5296" x="2447925" y="4175125"/>
          <p14:tracePt t="5305" x="2332038" y="4175125"/>
          <p14:tracePt t="5313" x="2235200" y="4175125"/>
          <p14:tracePt t="5321" x="2117725" y="4175125"/>
          <p14:tracePt t="5328" x="2079625" y="4194175"/>
          <p14:tracePt t="5338" x="1962150" y="4194175"/>
          <p14:tracePt t="5344" x="1865313" y="4194175"/>
          <p14:tracePt t="5356" x="1749425" y="4194175"/>
          <p14:tracePt t="5361" x="1631950" y="4194175"/>
          <p14:tracePt t="5372" x="1593850" y="4194175"/>
          <p14:tracePt t="5376" x="1516063" y="4194175"/>
          <p14:tracePt t="5386" x="1476375" y="4194175"/>
          <p14:tracePt t="5393" x="1438275" y="4194175"/>
          <p14:tracePt t="5402" x="1419225" y="4194175"/>
          <p14:tracePt t="5417" x="1398588" y="4194175"/>
          <p14:tracePt t="5449" x="1379538" y="4175125"/>
          <p14:tracePt t="5472" x="1379538" y="4156075"/>
          <p14:tracePt t="5497" x="1379538" y="4135438"/>
          <p14:tracePt t="5512" x="1379538" y="4097338"/>
          <p14:tracePt t="5528" x="1398588" y="4078288"/>
          <p14:tracePt t="5536" x="1419225" y="4078288"/>
          <p14:tracePt t="5544" x="1438275" y="4057650"/>
          <p14:tracePt t="5554" x="1457325" y="4038600"/>
          <p14:tracePt t="5560" x="1516063" y="4019550"/>
          <p14:tracePt t="5571" x="1535113" y="4000500"/>
          <p14:tracePt t="5576" x="1574800" y="4000500"/>
          <p14:tracePt t="5584" x="1631950" y="3960813"/>
          <p14:tracePt t="5592" x="1690688" y="3941763"/>
          <p14:tracePt t="5601" x="1709738" y="3941763"/>
          <p14:tracePt t="5608" x="1749425" y="3941763"/>
          <p14:tracePt t="5617" x="1806575" y="3941763"/>
          <p14:tracePt t="5624" x="1865313" y="3922713"/>
          <p14:tracePt t="5633" x="1884363" y="3922713"/>
          <p14:tracePt t="5641" x="1905000" y="3922713"/>
          <p14:tracePt t="5649" x="1943100" y="3922713"/>
          <p14:tracePt t="5656" x="1962150" y="3922713"/>
          <p14:tracePt t="5687" x="2001838" y="3922713"/>
          <p14:tracePt t="5896" x="2001838" y="3883025"/>
          <p14:tracePt t="5913" x="2020888" y="3883025"/>
          <p14:tracePt t="5935" x="2039938" y="3883025"/>
          <p14:tracePt t="5961" x="2060575" y="3883025"/>
          <p14:tracePt t="5969" x="2079625" y="3883025"/>
          <p14:tracePt t="5993" x="2098675" y="3883025"/>
          <p14:tracePt t="6024" x="2098675" y="3863975"/>
          <p14:tracePt t="6041" x="2117725" y="3863975"/>
          <p14:tracePt t="6257" x="2157413" y="3863975"/>
          <p14:tracePt t="6272" x="2176463" y="3863975"/>
          <p14:tracePt t="6281" x="2195513" y="3863975"/>
          <p14:tracePt t="6289" x="2214563" y="3863975"/>
          <p14:tracePt t="6297" x="2235200" y="3863975"/>
          <p14:tracePt t="6305" x="2254250" y="3863975"/>
          <p14:tracePt t="6312" x="2273300" y="3863975"/>
          <p14:tracePt t="6322" x="2312988" y="3863975"/>
          <p14:tracePt t="6328" x="2332038" y="3863975"/>
          <p14:tracePt t="6339" x="2370138" y="3863975"/>
          <p14:tracePt t="6344" x="2390775" y="3903663"/>
          <p14:tracePt t="6355" x="2447925" y="3903663"/>
          <p14:tracePt t="6361" x="2525713" y="3903663"/>
          <p14:tracePt t="6372" x="2546350" y="3903663"/>
          <p14:tracePt t="6377" x="2624138" y="3922713"/>
          <p14:tracePt t="6386" x="2681288" y="3922713"/>
          <p14:tracePt t="6392" x="2759075" y="3922713"/>
          <p14:tracePt t="6400" x="2876550" y="3941763"/>
          <p14:tracePt t="6408" x="2933700" y="3941763"/>
          <p14:tracePt t="6417" x="3011488" y="3941763"/>
          <p14:tracePt t="6424" x="3051175" y="3941763"/>
          <p14:tracePt t="6432" x="3148013" y="3941763"/>
          <p14:tracePt t="6440" x="3167063" y="3941763"/>
          <p14:tracePt t="6449" x="3244850" y="3941763"/>
          <p14:tracePt t="6456" x="3284538" y="3941763"/>
          <p14:tracePt t="6465" x="3303588" y="3941763"/>
          <p14:tracePt t="6472" x="3381375" y="3941763"/>
          <p14:tracePt t="6482" x="3440113" y="3941763"/>
          <p14:tracePt t="6488" x="3478213" y="3941763"/>
          <p14:tracePt t="6497" x="3497263" y="3941763"/>
          <p14:tracePt t="6505" x="3575050" y="3941763"/>
          <p14:tracePt t="6512" x="3595688" y="3941763"/>
          <p14:tracePt t="6520" x="3633788" y="3941763"/>
          <p14:tracePt t="6529" x="3673475" y="3941763"/>
          <p14:tracePt t="6538" x="3692525" y="3922713"/>
          <p14:tracePt t="6544" x="3711575" y="3922713"/>
          <p14:tracePt t="6555" x="3730625" y="3922713"/>
          <p14:tracePt t="6561" x="3770313" y="3922713"/>
          <p14:tracePt t="6571" x="3789363" y="3903663"/>
          <p14:tracePt t="6577" x="3808413" y="3903663"/>
          <p14:tracePt t="6584" x="3827463" y="3903663"/>
          <p14:tracePt t="6592" x="3848100" y="3903663"/>
          <p14:tracePt t="6608" x="3867150" y="3903663"/>
          <p14:tracePt t="6673" x="3886200" y="3903663"/>
          <p14:tracePt t="6705" x="3886200" y="3883025"/>
          <p14:tracePt t="6713" x="3905250" y="3883025"/>
          <p14:tracePt t="6754" x="3944938" y="3883025"/>
          <p14:tracePt t="6913" x="3963988" y="3883025"/>
          <p14:tracePt t="7096" x="3983038" y="3883025"/>
          <p14:tracePt t="7112" x="3983038" y="3863975"/>
          <p14:tracePt t="7121" x="4003675" y="3863975"/>
          <p14:tracePt t="7128" x="4022725" y="3863975"/>
          <p14:tracePt t="7137" x="4041775" y="3863975"/>
          <p14:tracePt t="7144" x="4060825" y="3863975"/>
          <p14:tracePt t="7155" x="4119563" y="3863975"/>
          <p14:tracePt t="7161" x="4138613" y="3863975"/>
          <p14:tracePt t="7172" x="4159250" y="3863975"/>
          <p14:tracePt t="7177" x="4159250" y="3825875"/>
          <p14:tracePt t="7189" x="4237038" y="3825875"/>
          <p14:tracePt t="7192" x="4256088" y="3825875"/>
          <p14:tracePt t="7204" x="4313238" y="3825875"/>
          <p14:tracePt t="7208" x="4352925" y="3805238"/>
          <p14:tracePt t="7217" x="4371975" y="3805238"/>
          <p14:tracePt t="7225" x="4430713" y="3805238"/>
          <p14:tracePt t="7232" x="4449763" y="3805238"/>
          <p14:tracePt t="7241" x="4468813" y="3805238"/>
          <p14:tracePt t="7249" x="4468813" y="3786188"/>
          <p14:tracePt t="7257" x="4489450" y="3786188"/>
          <p14:tracePt t="7265" x="4508500" y="3786188"/>
          <p14:tracePt t="7280" x="4546600" y="3786188"/>
          <p14:tracePt t="7505" x="4567238" y="3786188"/>
          <p14:tracePt t="7529" x="4567238" y="3767138"/>
          <p14:tracePt t="7624" x="4586288" y="3767138"/>
          <p14:tracePt t="7648" x="4605338" y="3767138"/>
          <p14:tracePt t="7665" x="4624388" y="3767138"/>
          <p14:tracePt t="7672" x="4645025" y="3767138"/>
          <p14:tracePt t="7680" x="4664075" y="3767138"/>
          <p14:tracePt t="7689" x="4683125" y="3767138"/>
          <p14:tracePt t="7697" x="4722813" y="3767138"/>
          <p14:tracePt t="7705" x="4741863" y="3767138"/>
          <p14:tracePt t="7712" x="4741863" y="3748088"/>
          <p14:tracePt t="7721" x="4760913" y="3748088"/>
          <p14:tracePt t="7737" x="4779963" y="3748088"/>
          <p14:tracePt t="7809" x="4800600" y="3748088"/>
          <p14:tracePt t="8289" x="4819650" y="3748088"/>
          <p14:tracePt t="8313" x="4838700" y="3748088"/>
          <p14:tracePt t="8329" x="4876800" y="3748088"/>
          <p14:tracePt t="8344" x="4897438" y="3748088"/>
          <p14:tracePt t="8370" x="4916488" y="3748088"/>
          <p14:tracePt t="8393" x="4935538" y="3748088"/>
          <p14:tracePt t="8402" x="4954588" y="3748088"/>
          <p14:tracePt t="8464" x="4975225" y="3748088"/>
          <p14:tracePt t="8520" x="4994275" y="3748088"/>
          <p14:tracePt t="8544" x="5032375" y="3748088"/>
          <p14:tracePt t="8561" x="5032375" y="3727450"/>
          <p14:tracePt t="8569" x="5053013" y="3727450"/>
          <p14:tracePt t="8577" x="5072063" y="3727450"/>
          <p14:tracePt t="8585" x="5091113" y="3727450"/>
          <p14:tracePt t="8592" x="5110163" y="3727450"/>
          <p14:tracePt t="8602" x="5130800" y="3727450"/>
          <p14:tracePt t="8608" x="5149850" y="3727450"/>
          <p14:tracePt t="8617" x="5187950" y="3689350"/>
          <p14:tracePt t="8624" x="5208588" y="3689350"/>
          <p14:tracePt t="8633" x="5227638" y="3689350"/>
          <p14:tracePt t="8640" x="5246688" y="3689350"/>
          <p14:tracePt t="8649" x="5265738" y="3689350"/>
          <p14:tracePt t="8656" x="5286375" y="3689350"/>
          <p14:tracePt t="8664" x="5305425" y="3689350"/>
          <p14:tracePt t="8672" x="5324475" y="3689350"/>
          <p14:tracePt t="8681" x="5362575" y="3689350"/>
          <p14:tracePt t="8690" x="5383213" y="3689350"/>
          <p14:tracePt t="8697" x="5402263" y="3689350"/>
          <p14:tracePt t="8705" x="5421313" y="3689350"/>
          <p14:tracePt t="8713" x="5440363" y="3689350"/>
          <p14:tracePt t="8721" x="5461000" y="3689350"/>
          <p14:tracePt t="8728" x="5480050" y="3689350"/>
          <p14:tracePt t="8739" x="5518150" y="3689350"/>
          <p14:tracePt t="8744" x="5538788" y="3689350"/>
          <p14:tracePt t="8756" x="5557838" y="3689350"/>
          <p14:tracePt t="8762" x="5576888" y="3689350"/>
          <p14:tracePt t="8772" x="5595938" y="3689350"/>
          <p14:tracePt t="8777" x="5616575" y="3689350"/>
          <p14:tracePt t="8786" x="5635625" y="3689350"/>
          <p14:tracePt t="8793" x="5673725" y="3689350"/>
          <p14:tracePt t="8800" x="5694363" y="3689350"/>
          <p14:tracePt t="8808" x="5713413" y="3689350"/>
          <p14:tracePt t="8819" x="5732463" y="3689350"/>
          <p14:tracePt t="8834" x="5751513" y="3689350"/>
          <p14:tracePt t="8840" x="5772150" y="3689350"/>
          <p14:tracePt t="8856" x="5791200" y="3689350"/>
          <p14:tracePt t="8872" x="5829300" y="3689350"/>
          <p14:tracePt t="8888" x="5849938" y="3689350"/>
          <p14:tracePt t="8913" x="5868988" y="3689350"/>
          <p14:tracePt t="9672" x="5849938" y="3689350"/>
          <p14:tracePt t="9697" x="5810250" y="3689350"/>
          <p14:tracePt t="9704" x="5810250" y="3708400"/>
          <p14:tracePt t="9713" x="5791200" y="3708400"/>
          <p14:tracePt t="9722" x="5772150" y="3727450"/>
          <p14:tracePt t="9728" x="5732463" y="3748088"/>
          <p14:tracePt t="9737" x="5694363" y="3767138"/>
          <p14:tracePt t="9744" x="5673725" y="3767138"/>
          <p14:tracePt t="9755" x="5654675" y="3786188"/>
          <p14:tracePt t="9760" x="5635625" y="3805238"/>
          <p14:tracePt t="9770" x="5595938" y="3805238"/>
          <p14:tracePt t="9776" x="5499100" y="3863975"/>
          <p14:tracePt t="9788" x="5421313" y="3903663"/>
          <p14:tracePt t="9792" x="5362575" y="3903663"/>
          <p14:tracePt t="9800" x="5305425" y="3922713"/>
          <p14:tracePt t="9808" x="5286375" y="3941763"/>
          <p14:tracePt t="9816" x="5246688" y="3979863"/>
          <p14:tracePt t="9823" x="5187950" y="3979863"/>
          <p14:tracePt t="9832" x="5168900" y="4000500"/>
          <p14:tracePt t="9840" x="5149850" y="4000500"/>
          <p14:tracePt t="9848" x="5091113" y="4019550"/>
          <p14:tracePt t="9856" x="5072063" y="4019550"/>
          <p14:tracePt t="9864" x="5053013" y="4038600"/>
          <p14:tracePt t="9872" x="5013325" y="4038600"/>
          <p14:tracePt t="9880" x="4994275" y="4057650"/>
          <p14:tracePt t="9889" x="4975225" y="4057650"/>
          <p14:tracePt t="9896" x="4935538" y="4078288"/>
          <p14:tracePt t="9907" x="4897438" y="4116388"/>
          <p14:tracePt t="9912" x="4838700" y="4116388"/>
          <p14:tracePt t="9922" x="4819650" y="4116388"/>
          <p14:tracePt t="9928" x="4779963" y="4156075"/>
          <p14:tracePt t="9937" x="4741863" y="4156075"/>
          <p14:tracePt t="9944" x="4702175" y="4156075"/>
          <p14:tracePt t="9955" x="4683125" y="4175125"/>
          <p14:tracePt t="9960" x="4624388" y="4213225"/>
          <p14:tracePt t="9970" x="4605338" y="4213225"/>
          <p14:tracePt t="9976" x="4567238" y="4213225"/>
          <p14:tracePt t="9985" x="4546600" y="4232275"/>
          <p14:tracePt t="9992" x="4527550" y="4232275"/>
          <p14:tracePt t="10000" x="4468813" y="4252913"/>
          <p14:tracePt t="10008" x="4449763" y="4252913"/>
          <p14:tracePt t="10016" x="4411663" y="4252913"/>
          <p14:tracePt t="10024" x="4371975" y="4271963"/>
          <p14:tracePt t="10032" x="4352925" y="4271963"/>
          <p14:tracePt t="10040" x="4313238" y="4271963"/>
          <p14:tracePt t="10048" x="4256088" y="4271963"/>
          <p14:tracePt t="10056" x="4216400" y="4291013"/>
          <p14:tracePt t="10064" x="4178300" y="4291013"/>
          <p14:tracePt t="10073" x="4138613" y="4291013"/>
          <p14:tracePt t="10080" x="4119563" y="4291013"/>
          <p14:tracePt t="10088" x="4060825" y="4330700"/>
          <p14:tracePt t="10096" x="4041775" y="4330700"/>
          <p14:tracePt t="10104" x="4022725" y="4330700"/>
          <p14:tracePt t="10112" x="3944938" y="4330700"/>
          <p14:tracePt t="10121" x="3944938" y="4349750"/>
          <p14:tracePt t="10128" x="3905250" y="4349750"/>
          <p14:tracePt t="10136" x="3886200" y="4349750"/>
          <p14:tracePt t="10144" x="3827463" y="4349750"/>
          <p14:tracePt t="10155" x="3808413" y="4349750"/>
          <p14:tracePt t="10160" x="3789363" y="4368800"/>
          <p14:tracePt t="10171" x="3770313" y="4368800"/>
          <p14:tracePt t="10176" x="3692525" y="4368800"/>
          <p14:tracePt t="10185" x="3633788" y="4387850"/>
          <p14:tracePt t="10192" x="3614738" y="4387850"/>
          <p14:tracePt t="10200" x="3536950" y="4387850"/>
          <p14:tracePt t="10222" x="3440113" y="4427538"/>
          <p14:tracePt t="10226" x="3419475" y="4427538"/>
          <p14:tracePt t="10232" x="3341688" y="4427538"/>
          <p14:tracePt t="10240" x="3322638" y="4446588"/>
          <p14:tracePt t="10248" x="3303588" y="4446588"/>
          <p14:tracePt t="10256" x="3263900" y="4446588"/>
          <p14:tracePt t="10264" x="3225800" y="4446588"/>
          <p14:tracePt t="10272" x="3206750" y="4446588"/>
          <p14:tracePt t="10280" x="3187700" y="4446588"/>
          <p14:tracePt t="10296" x="3167063" y="4446588"/>
          <p14:tracePt t="10305" x="3148013" y="4446588"/>
          <p14:tracePt t="10313" x="3148013" y="4465638"/>
          <p14:tracePt t="10322" x="3128963" y="4465638"/>
          <p14:tracePt t="10328" x="3109913" y="4465638"/>
          <p14:tracePt t="10338" x="3070225" y="4465638"/>
          <p14:tracePt t="10345" x="3051175" y="4465638"/>
          <p14:tracePt t="10355" x="3032125" y="4465638"/>
          <p14:tracePt t="10360" x="3011488" y="4465638"/>
          <p14:tracePt t="10371" x="2992438" y="4486275"/>
          <p14:tracePt t="10376" x="2973388" y="4486275"/>
          <p14:tracePt t="10386" x="2954338" y="4486275"/>
          <p14:tracePt t="10392" x="2933700" y="4486275"/>
          <p14:tracePt t="10400" x="2895600" y="4486275"/>
          <p14:tracePt t="10408" x="2876550" y="4505325"/>
          <p14:tracePt t="10417" x="2855913" y="4505325"/>
          <p14:tracePt t="10424" x="2836863" y="4505325"/>
          <p14:tracePt t="10432" x="2817813" y="4505325"/>
          <p14:tracePt t="10441" x="2798763" y="4505325"/>
          <p14:tracePt t="10449" x="2778125" y="4505325"/>
          <p14:tracePt t="10464" x="2740025" y="4505325"/>
          <p14:tracePt t="10472" x="2720975" y="4505325"/>
          <p14:tracePt t="10480" x="2700338" y="4505325"/>
          <p14:tracePt t="10488" x="2681288" y="4505325"/>
          <p14:tracePt t="10497" x="2662238" y="4505325"/>
          <p14:tracePt t="10505" x="2643188" y="4505325"/>
          <p14:tracePt t="10513" x="2624138" y="4505325"/>
          <p14:tracePt t="10520" x="2584450" y="4505325"/>
          <p14:tracePt t="10529" x="2565400" y="4505325"/>
          <p14:tracePt t="10539" x="2546350" y="4505325"/>
          <p14:tracePt t="10544" x="2525713" y="4505325"/>
          <p14:tracePt t="10555" x="2506663" y="4505325"/>
          <p14:tracePt t="10571" x="2487613" y="4505325"/>
          <p14:tracePt t="10593" x="2468563" y="4505325"/>
          <p14:tracePt t="10624" x="2428875" y="4505325"/>
          <p14:tracePt t="10656" x="2409825" y="4505325"/>
          <p14:tracePt t="10680" x="2390775" y="4505325"/>
          <p14:tracePt t="10697" x="2370138" y="4505325"/>
          <p14:tracePt t="10729" x="2351088" y="4505325"/>
          <p14:tracePt t="10753" x="2332038" y="4505325"/>
          <p14:tracePt t="10770" x="2312988" y="4505325"/>
          <p14:tracePt t="10792" x="2292350" y="4505325"/>
          <p14:tracePt t="10808" x="2254250" y="4505325"/>
          <p14:tracePt t="10833" x="2235200" y="4505325"/>
          <p14:tracePt t="10856" x="2214563" y="4505325"/>
          <p14:tracePt t="10897" x="2195513" y="4505325"/>
          <p14:tracePt t="11120" x="2176463" y="4505325"/>
          <p14:tracePt t="11130" x="2176463" y="4524375"/>
          <p14:tracePt t="11170" x="2157413" y="4524375"/>
          <p14:tracePt t="11177" x="2157413" y="4543425"/>
          <p14:tracePt t="11194" x="2138363" y="4543425"/>
          <p14:tracePt t="11201" x="2098675" y="4583113"/>
          <p14:tracePt t="11208" x="2079625" y="4583113"/>
          <p14:tracePt t="11224" x="2060575" y="4602163"/>
          <p14:tracePt t="11233" x="2039938" y="4602163"/>
          <p14:tracePt t="11240" x="2020888" y="4602163"/>
          <p14:tracePt t="11248" x="2001838" y="4602163"/>
          <p14:tracePt t="11256" x="1982788" y="4621213"/>
          <p14:tracePt t="11265" x="1943100" y="4621213"/>
          <p14:tracePt t="11281" x="1924050" y="4640263"/>
          <p14:tracePt t="11289" x="1905000" y="4640263"/>
          <p14:tracePt t="11296" x="1884363" y="4640263"/>
          <p14:tracePt t="11305" x="1865313" y="4640263"/>
          <p14:tracePt t="11313" x="1846263" y="4660900"/>
          <p14:tracePt t="11322" x="1827213" y="4660900"/>
          <p14:tracePt t="11338" x="1787525" y="4660900"/>
          <p14:tracePt t="11361" x="1787525" y="4679950"/>
          <p14:tracePt t="11449" x="1806575" y="4679950"/>
          <p14:tracePt t="11457" x="1827213" y="4699000"/>
          <p14:tracePt t="11464" x="1865313" y="4699000"/>
          <p14:tracePt t="11472" x="1884363" y="4699000"/>
          <p14:tracePt t="11481" x="1905000" y="4699000"/>
          <p14:tracePt t="11488" x="1962150" y="4699000"/>
          <p14:tracePt t="11496" x="2039938" y="4699000"/>
          <p14:tracePt t="11504" x="2098675" y="4699000"/>
          <p14:tracePt t="11512" x="2214563" y="4660900"/>
          <p14:tracePt t="11522" x="2273300" y="4660900"/>
          <p14:tracePt t="11529" x="2351088" y="4660900"/>
          <p14:tracePt t="11538" x="2370138" y="4640263"/>
          <p14:tracePt t="11545" x="2390775" y="4640263"/>
          <p14:tracePt t="11556" x="2409825" y="4640263"/>
          <p14:tracePt t="11560" x="2428875" y="4640263"/>
          <p14:tracePt t="11960" x="2428875" y="4679950"/>
          <p14:tracePt t="11993" x="2428875" y="4699000"/>
          <p14:tracePt t="12016" x="2428875" y="4718050"/>
          <p14:tracePt t="12032" x="2428875" y="4738688"/>
          <p14:tracePt t="12041" x="2428875" y="4757738"/>
          <p14:tracePt t="12048" x="2428875" y="4776788"/>
          <p14:tracePt t="12056" x="2428875" y="4795838"/>
          <p14:tracePt t="12064" x="2428875" y="4835525"/>
          <p14:tracePt t="12072" x="2428875" y="4854575"/>
          <p14:tracePt t="12080" x="2409825" y="4873625"/>
          <p14:tracePt t="12089" x="2409825" y="4892675"/>
          <p14:tracePt t="12095" x="2409825" y="4913313"/>
          <p14:tracePt t="12104" x="2409825" y="4932363"/>
          <p14:tracePt t="12112" x="2390775" y="4951413"/>
          <p14:tracePt t="12122" x="2390775" y="4970463"/>
          <p14:tracePt t="12128" x="2390775" y="5010150"/>
          <p14:tracePt t="12137" x="2370138" y="5029200"/>
          <p14:tracePt t="12145" x="2370138" y="5048250"/>
          <p14:tracePt t="12157" x="2370138" y="5067300"/>
          <p14:tracePt t="12159" x="2351088" y="5087938"/>
          <p14:tracePt t="12171" x="2351088" y="5106988"/>
          <p14:tracePt t="12176" x="2312988" y="5126038"/>
          <p14:tracePt t="12184" x="2312988" y="5165725"/>
          <p14:tracePt t="12193" x="2292350" y="5165725"/>
          <p14:tracePt t="12204" x="2292350" y="5184775"/>
          <p14:tracePt t="12209" x="2273300" y="5203825"/>
          <p14:tracePt t="12216" x="2254250" y="5222875"/>
          <p14:tracePt t="12224" x="2235200" y="5243513"/>
          <p14:tracePt t="12232" x="2214563" y="5262563"/>
          <p14:tracePt t="12249" x="2195513" y="5262563"/>
          <p14:tracePt t="12256" x="2176463" y="5281613"/>
          <p14:tracePt t="12264" x="2138363" y="5319713"/>
          <p14:tracePt t="12272" x="2117725" y="5319713"/>
          <p14:tracePt t="12280" x="2098675" y="5340350"/>
          <p14:tracePt t="12290" x="2079625" y="5359400"/>
          <p14:tracePt t="12297" x="2060575" y="5378450"/>
          <p14:tracePt t="12305" x="2039938" y="5378450"/>
          <p14:tracePt t="12313" x="2020888" y="5397500"/>
          <p14:tracePt t="12321" x="1982788" y="5418138"/>
          <p14:tracePt t="12328" x="1962150" y="5418138"/>
          <p14:tracePt t="12338" x="1924050" y="5418138"/>
          <p14:tracePt t="12344" x="1905000" y="5418138"/>
          <p14:tracePt t="12355" x="1884363" y="5437188"/>
          <p14:tracePt t="12360" x="1827213" y="5475288"/>
          <p14:tracePt t="12372" x="1806575" y="5475288"/>
          <p14:tracePt t="12377" x="1728788" y="5475288"/>
          <p14:tracePt t="12386" x="1709738" y="5495925"/>
          <p14:tracePt t="12393" x="1671638" y="5495925"/>
          <p14:tracePt t="12400" x="1631950" y="5495925"/>
          <p14:tracePt t="12409" x="1612900" y="5514975"/>
          <p14:tracePt t="12417" x="1593850" y="5514975"/>
          <p14:tracePt t="12424" x="1574800" y="5534025"/>
          <p14:tracePt t="12432" x="1554163" y="5534025"/>
          <p14:tracePt t="12440" x="1554163" y="5553075"/>
          <p14:tracePt t="12449" x="1497013" y="5553075"/>
          <p14:tracePt t="12456" x="1497013" y="5572125"/>
          <p14:tracePt t="12464" x="1457325" y="5572125"/>
          <p14:tracePt t="12472" x="1457325" y="5592763"/>
          <p14:tracePt t="12480" x="1438275" y="5592763"/>
          <p14:tracePt t="12488" x="1379538" y="5630863"/>
          <p14:tracePt t="12496" x="1360488" y="5630863"/>
          <p14:tracePt t="12505" x="1341438" y="5649913"/>
          <p14:tracePt t="12513" x="1320800" y="5649913"/>
          <p14:tracePt t="12521" x="1301750" y="5649913"/>
          <p14:tracePt t="12528" x="1282700" y="5649913"/>
          <p14:tracePt t="12539" x="1263650" y="5670550"/>
          <p14:tracePt t="12556" x="1223963" y="5670550"/>
          <p14:tracePt t="12641" x="1204913" y="5670550"/>
          <p14:tracePt t="12704" x="1185863" y="5670550"/>
          <p14:tracePt t="12949" x="1185863" y="5649913"/>
          <p14:tracePt t="12993" x="1204913" y="5649913"/>
          <p14:tracePt t="13001" x="1204913" y="5630863"/>
          <p14:tracePt t="13009" x="1243013" y="5630863"/>
          <p14:tracePt t="13025" x="1263650" y="5630863"/>
          <p14:tracePt t="13033" x="1282700" y="5630863"/>
          <p14:tracePt t="13040" x="1301750" y="5592763"/>
          <p14:tracePt t="13049" x="1341438" y="5592763"/>
          <p14:tracePt t="13056" x="1379538" y="5592763"/>
          <p14:tracePt t="13064" x="1438275" y="5572125"/>
          <p14:tracePt t="13072" x="1535113" y="5553075"/>
          <p14:tracePt t="13081" x="1574800" y="5553075"/>
          <p14:tracePt t="13089" x="1671638" y="5553075"/>
          <p14:tracePt t="13096" x="1690688" y="5534025"/>
          <p14:tracePt t="13105" x="1728788" y="5534025"/>
          <p14:tracePt t="13113" x="1749425" y="5534025"/>
          <p14:tracePt t="13122" x="1806575" y="5534025"/>
          <p14:tracePt t="13128" x="1827213" y="5534025"/>
          <p14:tracePt t="13139" x="1865313" y="5495925"/>
          <p14:tracePt t="13144" x="1905000" y="5495925"/>
          <p14:tracePt t="13155" x="1943100" y="5495925"/>
          <p14:tracePt t="13161" x="2001838" y="5475288"/>
          <p14:tracePt t="13172" x="2020888" y="5475288"/>
          <p14:tracePt t="13177" x="2060575" y="5475288"/>
          <p14:tracePt t="13186" x="2079625" y="5475288"/>
          <p14:tracePt t="13192" x="2138363" y="5475288"/>
          <p14:tracePt t="13205" x="2157413" y="5456238"/>
          <p14:tracePt t="13208" x="2176463" y="5456238"/>
          <p14:tracePt t="13218" x="2235200" y="5456238"/>
          <p14:tracePt t="13224" x="2254250" y="5456238"/>
          <p14:tracePt t="13232" x="2273300" y="5437188"/>
          <p14:tracePt t="13240" x="2292350" y="5437188"/>
          <p14:tracePt t="13249" x="2312988" y="5437188"/>
          <p14:tracePt t="13257" x="2332038" y="5437188"/>
          <p14:tracePt t="13264" x="2351088" y="5437188"/>
          <p14:tracePt t="13272" x="2370138" y="5437188"/>
          <p14:tracePt t="13281" x="2409825" y="5437188"/>
          <p14:tracePt t="13288" x="2428875" y="5437188"/>
          <p14:tracePt t="13296" x="2447925" y="5437188"/>
          <p14:tracePt t="13305" x="2468563" y="5437188"/>
          <p14:tracePt t="13313" x="2487613" y="5437188"/>
          <p14:tracePt t="13321" x="2506663" y="5437188"/>
          <p14:tracePt t="13328" x="2525713" y="5437188"/>
          <p14:tracePt t="13338" x="2565400" y="5437188"/>
          <p14:tracePt t="13345" x="2603500" y="5437188"/>
          <p14:tracePt t="13356" x="2624138" y="5437188"/>
          <p14:tracePt t="13360" x="2681288" y="5437188"/>
          <p14:tracePt t="13372" x="2700338" y="5437188"/>
          <p14:tracePt t="13376" x="2740025" y="5437188"/>
          <p14:tracePt t="13384" x="2759075" y="5437188"/>
          <p14:tracePt t="13392" x="2817813" y="5397500"/>
          <p14:tracePt t="13400" x="2836863" y="5397500"/>
          <p14:tracePt t="13409" x="2855913" y="5397500"/>
          <p14:tracePt t="13416" x="2876550" y="5397500"/>
          <p14:tracePt t="13424" x="2895600" y="5378450"/>
          <p14:tracePt t="13432" x="2954338" y="5378450"/>
          <p14:tracePt t="13440" x="2973388" y="5378450"/>
          <p14:tracePt t="13448" x="3011488" y="5378450"/>
          <p14:tracePt t="13456" x="3070225" y="5378450"/>
          <p14:tracePt t="13464" x="3089275" y="5378450"/>
          <p14:tracePt t="13472" x="3167063" y="5378450"/>
          <p14:tracePt t="13482" x="3187700" y="5378450"/>
          <p14:tracePt t="13488" x="3263900" y="5378450"/>
          <p14:tracePt t="13496" x="3284538" y="5378450"/>
          <p14:tracePt t="13505" x="3362325" y="5378450"/>
          <p14:tracePt t="13512" x="3381375" y="5378450"/>
          <p14:tracePt t="13521" x="3400425" y="5359400"/>
          <p14:tracePt t="13529" x="3440113" y="5359400"/>
          <p14:tracePt t="13538" x="3478213" y="5359400"/>
          <p14:tracePt t="13545" x="3497263" y="5359400"/>
          <p14:tracePt t="13554" x="3517900" y="5359400"/>
          <p14:tracePt t="13560" x="3536950" y="5359400"/>
          <p14:tracePt t="13571" x="3556000" y="5359400"/>
          <p14:tracePt t="13576" x="3575050" y="5359400"/>
          <p14:tracePt t="13586" x="3595688" y="5359400"/>
          <p14:tracePt t="13592" x="3633788" y="5359400"/>
          <p14:tracePt t="13600" x="3652838" y="5359400"/>
          <p14:tracePt t="13608" x="3673475" y="5359400"/>
          <p14:tracePt t="13616" x="3692525" y="5359400"/>
          <p14:tracePt t="13624" x="3711575" y="5359400"/>
          <p14:tracePt t="13632" x="3730625" y="5359400"/>
          <p14:tracePt t="13640" x="3749675" y="5359400"/>
          <p14:tracePt t="13648" x="3789363" y="5359400"/>
          <p14:tracePt t="13656" x="3827463" y="5359400"/>
          <p14:tracePt t="13664" x="3848100" y="5359400"/>
          <p14:tracePt t="13672" x="3867150" y="5359400"/>
          <p14:tracePt t="13680" x="3886200" y="5359400"/>
          <p14:tracePt t="13688" x="3944938" y="5359400"/>
          <p14:tracePt t="13697" x="3963988" y="5359400"/>
          <p14:tracePt t="13705" x="3983038" y="5359400"/>
          <p14:tracePt t="13712" x="4003675" y="5359400"/>
          <p14:tracePt t="13728" x="4022725" y="5359400"/>
          <p14:tracePt t="13755" x="4041775" y="5359400"/>
          <p14:tracePt t="13772" x="4081463" y="5359400"/>
          <p14:tracePt t="13792" x="4100513" y="5359400"/>
          <p14:tracePt t="13808" x="4119563" y="5359400"/>
          <p14:tracePt t="13824" x="4138613" y="5359400"/>
          <p14:tracePt t="13848" x="4159250" y="5359400"/>
          <p14:tracePt t="13864" x="4178300" y="5359400"/>
          <p14:tracePt t="13872" x="4197350" y="5359400"/>
          <p14:tracePt t="13880" x="4237038" y="5359400"/>
          <p14:tracePt t="13888" x="4256088" y="5378450"/>
          <p14:tracePt t="13897" x="4275138" y="5378450"/>
          <p14:tracePt t="13905" x="4294188" y="5378450"/>
          <p14:tracePt t="13912" x="4313238" y="5378450"/>
          <p14:tracePt t="13921" x="4333875" y="5378450"/>
          <p14:tracePt t="13929" x="4391025" y="5418138"/>
          <p14:tracePt t="13937" x="4411663" y="5418138"/>
          <p14:tracePt t="13945" x="4449763" y="5418138"/>
          <p14:tracePt t="13955" x="4508500" y="5418138"/>
          <p14:tracePt t="13960" x="4567238" y="5437188"/>
          <p14:tracePt t="13972" x="4586288" y="5437188"/>
          <p14:tracePt t="13975" x="4683125" y="5437188"/>
          <p14:tracePt t="13984" x="4760913" y="5437188"/>
          <p14:tracePt t="13993" x="4779963" y="5437188"/>
          <p14:tracePt t="14000" x="4857750" y="5437188"/>
          <p14:tracePt t="14008" x="4916488" y="5437188"/>
          <p14:tracePt t="14016" x="4954588" y="5437188"/>
          <p14:tracePt t="14024" x="4994275" y="5437188"/>
          <p14:tracePt t="14032" x="5032375" y="5437188"/>
          <p14:tracePt t="14040" x="5091113" y="5437188"/>
          <p14:tracePt t="14048" x="5110163" y="5437188"/>
          <p14:tracePt t="14056" x="5130800" y="5437188"/>
          <p14:tracePt t="14064" x="5149850" y="5437188"/>
          <p14:tracePt t="14072" x="5168900" y="5437188"/>
          <p14:tracePt t="14079" x="5187950" y="5437188"/>
          <p14:tracePt t="14088" x="5208588" y="5437188"/>
          <p14:tracePt t="14096" x="5227638" y="5437188"/>
          <p14:tracePt t="14111" x="5265738" y="5437188"/>
          <p14:tracePt t="14121" x="5286375" y="5437188"/>
          <p14:tracePt t="14128" x="5305425" y="5437188"/>
          <p14:tracePt t="14137" x="5324475" y="5437188"/>
          <p14:tracePt t="14144" x="5343525" y="5437188"/>
          <p14:tracePt t="14155" x="5362575" y="5437188"/>
          <p14:tracePt t="14161" x="5383213" y="5437188"/>
          <p14:tracePt t="14170" x="5421313" y="5437188"/>
          <p14:tracePt t="14176" x="5440363" y="5437188"/>
          <p14:tracePt t="14184" x="5480050" y="5437188"/>
          <p14:tracePt t="14192" x="5499100" y="5437188"/>
          <p14:tracePt t="14200" x="5518150" y="5437188"/>
          <p14:tracePt t="14208" x="5557838" y="5437188"/>
          <p14:tracePt t="14222" x="5576888" y="5437188"/>
          <p14:tracePt t="14224" x="5595938" y="5437188"/>
          <p14:tracePt t="14232" x="5616575" y="5437188"/>
          <p14:tracePt t="14240" x="5654675" y="5437188"/>
          <p14:tracePt t="14248" x="5694363" y="5437188"/>
          <p14:tracePt t="14256" x="5732463" y="5437188"/>
          <p14:tracePt t="14265" x="5751513" y="5437188"/>
          <p14:tracePt t="14273" x="5810250" y="5418138"/>
          <p14:tracePt t="14280" x="5829300" y="5418138"/>
          <p14:tracePt t="14288" x="5849938" y="5418138"/>
          <p14:tracePt t="14296" x="5888038" y="5418138"/>
          <p14:tracePt t="14313" x="5907088" y="5418138"/>
          <p14:tracePt t="14322" x="5907088" y="5378450"/>
          <p14:tracePt t="14339" x="5946775" y="5378450"/>
          <p14:tracePt t="14432" x="5965825" y="5378450"/>
          <p14:tracePt t="14496" x="5984875" y="5359400"/>
          <p14:tracePt t="14554" x="6003925" y="5359400"/>
          <p14:tracePt t="14570" x="6003925" y="5340350"/>
          <p14:tracePt t="14576" x="6024563" y="5340350"/>
          <p14:tracePt t="14593" x="6043613" y="5340350"/>
          <p14:tracePt t="14609" x="6043613" y="5319713"/>
          <p14:tracePt t="14616" x="6062663" y="5319713"/>
          <p14:tracePt t="14624" x="6102350" y="5319713"/>
          <p14:tracePt t="14633" x="6121400" y="5319713"/>
          <p14:tracePt t="14640" x="6140450" y="5319713"/>
          <p14:tracePt t="14649" x="6140450" y="5300663"/>
          <p14:tracePt t="14656" x="6159500" y="5300663"/>
          <p14:tracePt t="14664" x="6180138" y="5300663"/>
          <p14:tracePt t="14672" x="6199188" y="5300663"/>
          <p14:tracePt t="14681" x="6199188" y="5281613"/>
          <p14:tracePt t="14688" x="6218238" y="5281613"/>
          <p14:tracePt t="14744" x="6218238" y="5262563"/>
          <p14:tracePt t="15209" x="6218238" y="5222875"/>
          <p14:tracePt t="15265" x="6257925" y="5222875"/>
          <p14:tracePt t="15272" x="6276975" y="5222875"/>
          <p14:tracePt t="15296" x="6296025" y="5222875"/>
          <p14:tracePt t="15304" x="6296025" y="5203825"/>
          <p14:tracePt t="15321" x="6315075" y="5203825"/>
          <p14:tracePt t="15329" x="6335713" y="5203825"/>
          <p14:tracePt t="15346" x="6354763" y="5203825"/>
          <p14:tracePt t="15354" x="6373813" y="5203825"/>
          <p14:tracePt t="15360" x="6413500" y="5203825"/>
          <p14:tracePt t="15376" x="6432550" y="5203825"/>
          <p14:tracePt t="15385" x="6451600" y="5203825"/>
          <p14:tracePt t="15392" x="6470650" y="5203825"/>
          <p14:tracePt t="15401" x="6489700" y="5203825"/>
          <p14:tracePt t="15408" x="6510338" y="5203825"/>
          <p14:tracePt t="15416" x="6529388" y="5203825"/>
          <p14:tracePt t="15425" x="6548438" y="5203825"/>
          <p14:tracePt t="15432" x="6588125" y="5203825"/>
          <p14:tracePt t="15440" x="6607175" y="5203825"/>
          <p14:tracePt t="15449" x="6626225" y="5203825"/>
          <p14:tracePt t="15456" x="6645275" y="5203825"/>
          <p14:tracePt t="15464" x="6665913" y="5203825"/>
          <p14:tracePt t="15472" x="6684963" y="5203825"/>
          <p14:tracePt t="15480" x="6704013" y="5203825"/>
          <p14:tracePt t="15489" x="6743700" y="5203825"/>
          <p14:tracePt t="15513" x="6762750" y="5203825"/>
          <p14:tracePt t="15521" x="6781800" y="5203825"/>
          <p14:tracePt t="15554" x="6800850" y="5203825"/>
          <p14:tracePt t="15592" x="6821488" y="5203825"/>
          <p14:tracePt t="15816" x="6840538" y="5203825"/>
          <p14:tracePt t="15840" x="6859588" y="5203825"/>
          <p14:tracePt t="15848" x="6899275" y="5203825"/>
          <p14:tracePt t="15856" x="6937375" y="5203825"/>
          <p14:tracePt t="15866" x="6996113" y="5203825"/>
          <p14:tracePt t="15872" x="7015163" y="5203825"/>
          <p14:tracePt t="15881" x="7151688" y="5203825"/>
          <p14:tracePt t="15888" x="7189788" y="5243513"/>
          <p14:tracePt t="15896" x="7345363" y="5243513"/>
          <p14:tracePt t="15906" x="7519988" y="5243513"/>
          <p14:tracePt t="15913" x="7559675" y="5243513"/>
          <p14:tracePt t="15923" x="7715250" y="5243513"/>
          <p14:tracePt t="15928" x="7772400" y="5243513"/>
          <p14:tracePt t="15939" x="7850188" y="5243513"/>
          <p14:tracePt t="15944" x="7908925" y="5243513"/>
          <p14:tracePt t="15955" x="7927975" y="5243513"/>
          <p14:tracePt t="15961" x="7948613" y="5243513"/>
          <p14:tracePt t="15971" x="7967663" y="5243513"/>
          <p14:tracePt t="16354" x="7986713" y="5243513"/>
          <p14:tracePt t="16360" x="8005763" y="5243513"/>
          <p14:tracePt t="16370" x="8024813" y="5243513"/>
          <p14:tracePt t="16377" x="8045450" y="5243513"/>
          <p14:tracePt t="16390" x="8083550" y="5243513"/>
          <p14:tracePt t="16393" x="8123238" y="5243513"/>
          <p14:tracePt t="16403" x="8142288" y="5243513"/>
          <p14:tracePt t="16408" x="8201025" y="5243513"/>
          <p14:tracePt t="16416" x="8220075" y="5243513"/>
          <p14:tracePt t="16425" x="8239125" y="5243513"/>
          <p14:tracePt t="16432" x="8258175" y="5243513"/>
          <p14:tracePt t="16440" x="8278813" y="5243513"/>
          <p14:tracePt t="16449" x="8335963" y="5243513"/>
          <p14:tracePt t="16456" x="8356600" y="5243513"/>
          <p14:tracePt t="16464" x="8394700" y="5243513"/>
          <p14:tracePt t="16472" x="8453438" y="5243513"/>
          <p14:tracePt t="16481" x="8472488" y="5243513"/>
          <p14:tracePt t="16489" x="8550275" y="5243513"/>
          <p14:tracePt t="16497" x="8569325" y="5243513"/>
          <p14:tracePt t="16505" x="8588375" y="5243513"/>
          <p14:tracePt t="16513" x="8609013" y="5243513"/>
          <p14:tracePt t="16522" x="8628063" y="5243513"/>
          <p14:tracePt t="16528" x="8647113" y="5243513"/>
          <p14:tracePt t="16539" x="8666163" y="5243513"/>
          <p14:tracePt t="16544" x="8705850" y="5243513"/>
          <p14:tracePt t="16561" x="8724900" y="5243513"/>
          <p14:tracePt t="16571" x="8743950" y="5243513"/>
          <p14:tracePt t="16584" x="8764588" y="5243513"/>
          <p14:tracePt t="16600" x="8783638" y="5243513"/>
          <p14:tracePt t="16738" x="8764588" y="5243513"/>
          <p14:tracePt t="16744" x="8743950" y="5243513"/>
          <p14:tracePt t="16756" x="8686800" y="5243513"/>
          <p14:tracePt t="16760" x="8531225" y="5262563"/>
          <p14:tracePt t="16772" x="8413750" y="5262563"/>
          <p14:tracePt t="16777" x="8083550" y="5340350"/>
          <p14:tracePt t="16789" x="7870825" y="5378450"/>
          <p14:tracePt t="16792" x="7286625" y="5475288"/>
          <p14:tracePt t="16800" x="6588125" y="5572125"/>
          <p14:tracePt t="16808" x="6373813" y="5649913"/>
          <p14:tracePt t="16817" x="5791200" y="5727700"/>
          <p14:tracePt t="16824" x="5518150" y="5767388"/>
          <p14:tracePt t="16832" x="4994275" y="5864225"/>
          <p14:tracePt t="16840" x="4779963" y="5902325"/>
          <p14:tracePt t="16848" x="4352925" y="5942013"/>
          <p14:tracePt t="16856" x="3944938" y="6019800"/>
          <p14:tracePt t="16865" x="3827463" y="6057900"/>
          <p14:tracePt t="16874" x="3595688" y="6078538"/>
          <p14:tracePt t="16881" x="3517900" y="6078538"/>
          <p14:tracePt t="16890" x="3400425" y="6116638"/>
          <p14:tracePt t="16897" x="3341688" y="6116638"/>
          <p14:tracePt t="16906" x="3187700" y="6116638"/>
          <p14:tracePt t="16913" x="3148013" y="6116638"/>
          <p14:tracePt t="16922" x="2992438" y="6116638"/>
          <p14:tracePt t="16929" x="2836863" y="6116638"/>
          <p14:tracePt t="16939" x="2740025" y="6116638"/>
          <p14:tracePt t="16944" x="2584450" y="6116638"/>
          <p14:tracePt t="16955" x="2506663" y="6116638"/>
          <p14:tracePt t="16960" x="2312988" y="6116638"/>
          <p14:tracePt t="16971" x="2235200" y="6116638"/>
          <p14:tracePt t="16976" x="2079625" y="6116638"/>
          <p14:tracePt t="16987" x="1865313" y="6116638"/>
          <p14:tracePt t="16992" x="1806575" y="6116638"/>
          <p14:tracePt t="17001" x="1651000" y="6116638"/>
          <p14:tracePt t="17008" x="1612900" y="6116638"/>
          <p14:tracePt t="17017" x="1497013" y="6116638"/>
          <p14:tracePt t="17024" x="1438275" y="6116638"/>
          <p14:tracePt t="17032" x="1360488" y="6116638"/>
          <p14:tracePt t="17040" x="1301750" y="6116638"/>
          <p14:tracePt t="17048" x="1223963" y="6116638"/>
          <p14:tracePt t="17056" x="1185863" y="6116638"/>
          <p14:tracePt t="17064" x="1146175" y="6116638"/>
          <p14:tracePt t="17073" x="1127125" y="6116638"/>
          <p14:tracePt t="17080" x="1108075" y="6116638"/>
          <p14:tracePt t="17170" x="1108075" y="6097588"/>
          <p14:tracePt t="17184" x="1108075" y="6078538"/>
          <p14:tracePt t="17200" x="1108075" y="6038850"/>
          <p14:tracePt t="17217" x="1108075" y="6019800"/>
          <p14:tracePt t="17233" x="1108075" y="6000750"/>
          <p14:tracePt t="17240" x="1108075" y="5980113"/>
          <p14:tracePt t="17264" x="1108075" y="5961063"/>
          <p14:tracePt t="17272" x="1127125" y="5961063"/>
          <p14:tracePt t="17280" x="1127125" y="5942013"/>
          <p14:tracePt t="17288" x="1165225" y="5942013"/>
          <p14:tracePt t="17296" x="1165225" y="5922963"/>
          <p14:tracePt t="17313" x="1185863" y="5922963"/>
          <p14:tracePt t="17321" x="1185863" y="5883275"/>
          <p14:tracePt t="17355" x="1204913" y="5883275"/>
          <p14:tracePt t="17401" x="1223963" y="5883275"/>
          <p14:tracePt t="18081" x="1243013" y="5883275"/>
          <p14:tracePt t="18097" x="1243013" y="5864225"/>
          <p14:tracePt t="18104" x="1263650" y="5864225"/>
          <p14:tracePt t="18112" x="1320800" y="5864225"/>
          <p14:tracePt t="18120" x="1341438" y="5864225"/>
          <p14:tracePt t="18128" x="1419225" y="5864225"/>
          <p14:tracePt t="18138" x="1535113" y="5864225"/>
          <p14:tracePt t="18144" x="1574800" y="5864225"/>
          <p14:tracePt t="18154" x="1728788" y="5864225"/>
          <p14:tracePt t="18160" x="1787525" y="5864225"/>
          <p14:tracePt t="18169" x="1982788" y="5864225"/>
          <p14:tracePt t="18176" x="2060575" y="5864225"/>
          <p14:tracePt t="18183" x="2214563" y="5845175"/>
          <p14:tracePt t="18192" x="2312988" y="5845175"/>
          <p14:tracePt t="18200" x="2390775" y="5805488"/>
          <p14:tracePt t="18219" x="2468563" y="5805488"/>
          <p14:tracePt t="18232" x="2468563" y="5786438"/>
          <p14:tracePt t="18239" x="2487613" y="5786438"/>
          <p14:tracePt t="18264" x="2506663" y="5786438"/>
          <p14:tracePt t="18280" x="2525713" y="5786438"/>
          <p14:tracePt t="18640" x="2546350" y="5786438"/>
          <p14:tracePt t="18656" x="2565400" y="5786438"/>
          <p14:tracePt t="18664" x="2603500" y="5786438"/>
          <p14:tracePt t="18672" x="2624138" y="5786438"/>
          <p14:tracePt t="18680" x="2662238" y="5786438"/>
          <p14:tracePt t="18688" x="2681288" y="5786438"/>
          <p14:tracePt t="18696" x="2759075" y="5786438"/>
          <p14:tracePt t="18705" x="2817813" y="5786438"/>
          <p14:tracePt t="18712" x="2895600" y="5786438"/>
          <p14:tracePt t="18722" x="2973388" y="5786438"/>
          <p14:tracePt t="18728" x="3032125" y="5786438"/>
          <p14:tracePt t="18739" x="3109913" y="5767388"/>
          <p14:tracePt t="18744" x="3167063" y="5767388"/>
          <p14:tracePt t="18755" x="3206750" y="5727700"/>
          <p14:tracePt t="18760" x="3244850" y="5727700"/>
          <p14:tracePt t="18770" x="3263900" y="5727700"/>
          <p14:tracePt t="18776" x="3284538" y="5727700"/>
          <p14:tracePt t="18960" x="3284538" y="5708650"/>
          <p14:tracePt t="19456" x="3303588" y="5708650"/>
          <p14:tracePt t="19944" x="3303588" y="5689600"/>
          <p14:tracePt t="19977" x="3322638" y="5689600"/>
          <p14:tracePt t="20041" x="3322638" y="5670550"/>
          <p14:tracePt t="20056" x="3322638" y="5649913"/>
          <p14:tracePt t="20224" x="3303588" y="5649913"/>
          <p14:tracePt t="20263" x="3284538" y="5649913"/>
          <p14:tracePt t="20432" x="3284538" y="5670550"/>
          <p14:tracePt t="20440" x="3303588" y="5670550"/>
          <p14:tracePt t="20448" x="3322638" y="5670550"/>
          <p14:tracePt t="20455" x="3341688" y="5670550"/>
          <p14:tracePt t="20464" x="3362325" y="5689600"/>
          <p14:tracePt t="20471" x="3440113" y="5689600"/>
          <p14:tracePt t="20480" x="3459163" y="5708650"/>
          <p14:tracePt t="20487" x="3536950" y="5748338"/>
          <p14:tracePt t="20495" x="3595688" y="5767388"/>
          <p14:tracePt t="20503" x="3711575" y="5786438"/>
          <p14:tracePt t="20512" x="3827463" y="5824538"/>
          <p14:tracePt t="20522" x="3886200" y="5845175"/>
          <p14:tracePt t="20527" x="4041775" y="5883275"/>
          <p14:tracePt t="20537" x="4100513" y="5883275"/>
          <p14:tracePt t="20544" x="4256088" y="5922963"/>
          <p14:tracePt t="20554" x="4313238" y="5922963"/>
          <p14:tracePt t="20560" x="4430713" y="5922963"/>
          <p14:tracePt t="20567" x="4546600" y="5922963"/>
          <p14:tracePt t="20575" x="4586288" y="5922963"/>
          <p14:tracePt t="20583" x="4702175" y="5922963"/>
          <p14:tracePt t="20593" x="4722813" y="5922963"/>
          <p14:tracePt t="20599" x="4779963" y="5922963"/>
          <p14:tracePt t="20607" x="4819650" y="5922963"/>
          <p14:tracePt t="20615" x="4876800" y="5922963"/>
          <p14:tracePt t="20623" x="4897438" y="5902325"/>
          <p14:tracePt t="20631" x="4975225" y="5902325"/>
          <p14:tracePt t="20640" x="5053013" y="5902325"/>
          <p14:tracePt t="20647" x="5072063" y="5883275"/>
          <p14:tracePt t="20655" x="5149850" y="5883275"/>
          <p14:tracePt t="20663" x="5168900" y="5883275"/>
          <p14:tracePt t="20671" x="5246688" y="5864225"/>
          <p14:tracePt t="20679" x="5265738" y="5864225"/>
          <p14:tracePt t="20687" x="5343525" y="5845175"/>
          <p14:tracePt t="20695" x="5461000" y="5845175"/>
          <p14:tracePt t="20703" x="5480050" y="5845175"/>
          <p14:tracePt t="20711" x="5595938" y="5805488"/>
          <p14:tracePt t="20720" x="5635625" y="5786438"/>
          <p14:tracePt t="20727" x="5751513" y="5786438"/>
          <p14:tracePt t="20737" x="5810250" y="5767388"/>
          <p14:tracePt t="20743" x="5926138" y="5767388"/>
          <p14:tracePt t="20752" x="6003925" y="5727700"/>
          <p14:tracePt t="20759" x="6062663" y="5727700"/>
          <p14:tracePt t="20767" x="6121400" y="5708650"/>
          <p14:tracePt t="20775" x="6140450" y="5708650"/>
          <p14:tracePt t="20783" x="6180138" y="5689600"/>
          <p14:tracePt t="20791" x="6180138" y="5649913"/>
          <p14:tracePt t="20800" x="6199188" y="5649913"/>
          <p14:tracePt t="20847" x="6199188" y="5630863"/>
          <p14:tracePt t="20879" x="6237288" y="5630863"/>
          <p14:tracePt t="20920" x="6257925" y="5611813"/>
          <p14:tracePt t="20935" x="6276975" y="5611813"/>
          <p14:tracePt t="20943" x="6276975" y="5592763"/>
          <p14:tracePt t="20952" x="6296025" y="5592763"/>
          <p14:tracePt t="20967" x="6315075" y="5592763"/>
          <p14:tracePt t="21007" x="6335713" y="5592763"/>
          <p14:tracePt t="21040" x="6354763" y="5592763"/>
          <p14:tracePt t="21055" x="6392863" y="5592763"/>
          <p14:tracePt t="21063" x="6413500" y="5592763"/>
          <p14:tracePt t="21080" x="6432550" y="5592763"/>
          <p14:tracePt t="21087" x="6451600" y="5592763"/>
          <p14:tracePt t="21095" x="6470650" y="5592763"/>
          <p14:tracePt t="21104" x="6489700" y="5592763"/>
          <p14:tracePt t="21120" x="6510338" y="5592763"/>
          <p14:tracePt t="21127" x="6548438" y="5592763"/>
          <p14:tracePt t="21137" x="6567488" y="5592763"/>
          <p14:tracePt t="21143" x="6567488" y="5611813"/>
          <p14:tracePt t="21152" x="6588125" y="5611813"/>
          <p14:tracePt t="21160" x="6607175" y="5611813"/>
          <p14:tracePt t="21183" x="6626225" y="5611813"/>
          <p14:tracePt t="21191" x="6645275" y="5611813"/>
          <p14:tracePt t="21207" x="6665913" y="5611813"/>
          <p14:tracePt t="21220" x="6704013" y="5611813"/>
          <p14:tracePt t="21223" x="6723063" y="5611813"/>
          <p14:tracePt t="21231" x="6743700" y="5611813"/>
          <p14:tracePt t="21239" x="6762750" y="5611813"/>
          <p14:tracePt t="21247" x="6781800" y="5630863"/>
          <p14:tracePt t="21255" x="6800850" y="5630863"/>
          <p14:tracePt t="21263" x="6821488" y="5630863"/>
          <p14:tracePt t="21271" x="6840538" y="5630863"/>
          <p14:tracePt t="21280" x="6878638" y="5630863"/>
          <p14:tracePt t="21288" x="6899275" y="5630863"/>
          <p14:tracePt t="21296" x="6937375" y="5670550"/>
          <p14:tracePt t="21303" x="6956425" y="5670550"/>
          <p14:tracePt t="21311" x="6996113" y="5670550"/>
          <p14:tracePt t="21319" x="7015163" y="5670550"/>
          <p14:tracePt t="21327" x="7034213" y="5670550"/>
          <p14:tracePt t="21336" x="7073900" y="5670550"/>
          <p14:tracePt t="21343" x="7131050" y="5670550"/>
          <p14:tracePt t="21351" x="7151688" y="5670550"/>
          <p14:tracePt t="21359" x="7170738" y="5670550"/>
          <p14:tracePt t="21367" x="7208838" y="5670550"/>
          <p14:tracePt t="21375" x="7248525" y="5670550"/>
          <p14:tracePt t="21384" x="7286625" y="5670550"/>
          <p14:tracePt t="21391" x="7345363" y="5670550"/>
          <p14:tracePt t="21399" x="7364413" y="5670550"/>
          <p14:tracePt t="21407" x="7404100" y="5670550"/>
          <p14:tracePt t="21415" x="7462838" y="5670550"/>
          <p14:tracePt t="21423" x="7481888" y="5670550"/>
          <p14:tracePt t="21431" x="7500938" y="5670550"/>
          <p14:tracePt t="21439" x="7539038" y="5670550"/>
          <p14:tracePt t="21447" x="7578725" y="5670550"/>
          <p14:tracePt t="21456" x="7637463" y="5670550"/>
          <p14:tracePt t="21463" x="7694613" y="5670550"/>
          <p14:tracePt t="21472" x="7715250" y="5670550"/>
          <p14:tracePt t="21479" x="7734300" y="5670550"/>
          <p14:tracePt t="21487" x="7793038" y="5670550"/>
          <p14:tracePt t="21495" x="7812088" y="5670550"/>
          <p14:tracePt t="21503" x="7831138" y="5670550"/>
          <p14:tracePt t="21511" x="7850188" y="5670550"/>
          <p14:tracePt t="21520" x="7870825" y="5670550"/>
          <p14:tracePt t="21528" x="7889875" y="5670550"/>
          <p14:tracePt t="21537" x="7948613" y="5670550"/>
          <p14:tracePt t="21544" x="7967663" y="5670550"/>
          <p14:tracePt t="21560" x="7986713" y="5670550"/>
          <p14:tracePt t="21575" x="8005763" y="5670550"/>
          <p14:tracePt t="21600" x="8024813" y="5670550"/>
          <p14:tracePt t="21616" x="8045450" y="5670550"/>
          <p14:tracePt t="21655" x="8083550" y="5670550"/>
          <p14:tracePt t="21728" x="8064500" y="5670550"/>
          <p14:tracePt t="21735" x="8045450" y="5670550"/>
          <p14:tracePt t="21744" x="8024813" y="5670550"/>
          <p14:tracePt t="21754" x="8005763" y="5670550"/>
          <p14:tracePt t="21759" x="7967663" y="5670550"/>
          <p14:tracePt t="21767" x="7850188" y="5670550"/>
          <p14:tracePt t="21776" x="7675563" y="5670550"/>
          <p14:tracePt t="21783" x="7637463" y="5708650"/>
          <p14:tracePt t="21791" x="7423150" y="5727700"/>
          <p14:tracePt t="21799" x="7307263" y="5727700"/>
          <p14:tracePt t="21808" x="7034213" y="5767388"/>
          <p14:tracePt t="21816" x="6918325" y="5805488"/>
          <p14:tracePt t="21823" x="6645275" y="5845175"/>
          <p14:tracePt t="21832" x="6529388" y="5864225"/>
          <p14:tracePt t="21840" x="6257925" y="5902325"/>
          <p14:tracePt t="21847" x="5926138" y="5980113"/>
          <p14:tracePt t="21855" x="5810250" y="5980113"/>
          <p14:tracePt t="21863" x="5576888" y="6057900"/>
          <p14:tracePt t="21871" x="5461000" y="6057900"/>
          <p14:tracePt t="21879" x="5208588" y="6135688"/>
          <p14:tracePt t="21887" x="5091113" y="6135688"/>
          <p14:tracePt t="21895" x="4897438" y="6154738"/>
          <p14:tracePt t="21903" x="4624388" y="6194425"/>
          <p14:tracePt t="21911" x="4567238" y="6232525"/>
          <p14:tracePt t="21921" x="4371975" y="6253163"/>
          <p14:tracePt t="21927" x="4294188" y="6253163"/>
          <p14:tracePt t="21936" x="4081463" y="6291263"/>
          <p14:tracePt t="21943" x="4041775" y="6310313"/>
          <p14:tracePt t="21953" x="3886200" y="6310313"/>
          <p14:tracePt t="21959" x="3789363" y="6350000"/>
          <p14:tracePt t="21971" x="3633788" y="6369050"/>
          <p14:tracePt t="21976" x="3478213" y="6369050"/>
          <p14:tracePt t="21983" x="3419475" y="6407150"/>
          <p14:tracePt t="21991" x="3263900" y="6446838"/>
          <p14:tracePt t="21999" x="3167063" y="6446838"/>
          <p14:tracePt t="22007" x="3011488" y="6465888"/>
          <p14:tracePt t="22015" x="2933700" y="6465888"/>
          <p14:tracePt t="22023" x="2817813" y="6505575"/>
          <p14:tracePt t="22031" x="2740025" y="6505575"/>
          <p14:tracePt t="22039" x="2681288" y="6505575"/>
          <p14:tracePt t="22048" x="2603500" y="6505575"/>
          <p14:tracePt t="22056" x="2546350" y="6505575"/>
          <p14:tracePt t="22063" x="2506663" y="6505575"/>
          <p14:tracePt t="22071" x="2447925" y="6505575"/>
          <p14:tracePt t="22079" x="2370138" y="6505575"/>
          <p14:tracePt t="22087" x="2312988" y="6505575"/>
          <p14:tracePt t="22095" x="2273300" y="6505575"/>
          <p14:tracePt t="22103" x="2214563" y="6524625"/>
          <p14:tracePt t="22111" x="2157413" y="6524625"/>
          <p14:tracePt t="22120" x="2138363" y="6524625"/>
          <p14:tracePt t="22127" x="2117725" y="6524625"/>
          <p14:tracePt t="22138" x="2098675" y="6524625"/>
          <p14:tracePt t="22143" x="2079625" y="6524625"/>
          <p14:tracePt t="22159" x="2060575" y="6524625"/>
          <p14:tracePt t="22184" x="2039938" y="6524625"/>
          <p14:tracePt t="22191" x="2001838" y="6524625"/>
          <p14:tracePt t="22199" x="1982788" y="6524625"/>
          <p14:tracePt t="22222" x="1962150" y="6524625"/>
          <p14:tracePt t="22231" x="1924050" y="6505575"/>
          <p14:tracePt t="22239" x="1884363" y="6505575"/>
          <p14:tracePt t="22247" x="1865313" y="6505575"/>
          <p14:tracePt t="22255" x="1846263" y="6484938"/>
          <p14:tracePt t="22263" x="1827213" y="6484938"/>
          <p14:tracePt t="22272" x="1806575" y="6484938"/>
          <p14:tracePt t="22279" x="1806575" y="6446838"/>
          <p14:tracePt t="22287" x="1787525" y="6446838"/>
          <p14:tracePt t="22296" x="1787525" y="6427788"/>
          <p14:tracePt t="22303" x="1768475" y="6427788"/>
          <p14:tracePt t="22320" x="1749425" y="6407150"/>
          <p14:tracePt t="22328" x="1709738" y="6388100"/>
          <p14:tracePt t="22343" x="1709738" y="6369050"/>
          <p14:tracePt t="22353" x="1690688" y="6369050"/>
          <p14:tracePt t="22367" x="1690688" y="6350000"/>
          <p14:tracePt t="22375" x="1671638" y="6350000"/>
          <p14:tracePt t="22391" x="1671638" y="6330950"/>
          <p14:tracePt t="22407" x="1651000" y="6291263"/>
          <p14:tracePt t="22440" x="1631950" y="6291263"/>
          <p14:tracePt t="22447" x="1631950" y="6272213"/>
          <p14:tracePt t="22551" x="1631950" y="6253163"/>
          <p14:tracePt t="22567" x="1651000" y="6253163"/>
          <p14:tracePt t="22576" x="1671638" y="6253163"/>
          <p14:tracePt t="22583" x="1728788" y="6232525"/>
          <p14:tracePt t="22591" x="1749425" y="6213475"/>
          <p14:tracePt t="22600" x="1846263" y="6213475"/>
          <p14:tracePt t="22607" x="1905000" y="6213475"/>
          <p14:tracePt t="22615" x="2020888" y="6175375"/>
          <p14:tracePt t="22623" x="2060575" y="6175375"/>
          <p14:tracePt t="22631" x="2235200" y="6154738"/>
          <p14:tracePt t="22639" x="2273300" y="6154738"/>
          <p14:tracePt t="22648" x="2370138" y="6116638"/>
          <p14:tracePt t="22655" x="2409825" y="6116638"/>
          <p14:tracePt t="22664" x="2487613" y="6116638"/>
          <p14:tracePt t="22672" x="2546350" y="6097588"/>
          <p14:tracePt t="22679" x="2565400" y="6097588"/>
          <p14:tracePt t="22703" x="2584450" y="6097588"/>
          <p14:tracePt t="22728" x="2624138" y="6097588"/>
          <p14:tracePt t="22743" x="2643188" y="6097588"/>
          <p14:tracePt t="22752" x="2662238" y="6097588"/>
          <p14:tracePt t="22760" x="2681288" y="6097588"/>
          <p14:tracePt t="22767" x="2700338" y="6097588"/>
          <p14:tracePt t="22776" x="2720975" y="6097588"/>
          <p14:tracePt t="22784" x="2740025" y="6097588"/>
          <p14:tracePt t="22791" x="2778125" y="6097588"/>
          <p14:tracePt t="22800" x="2798763" y="6097588"/>
          <p14:tracePt t="22808" x="2817813" y="6097588"/>
          <p14:tracePt t="22815" x="2836863" y="6097588"/>
          <p14:tracePt t="22823" x="2855913" y="6097588"/>
          <p14:tracePt t="22849" x="2895600" y="6097588"/>
          <p14:tracePt t="22855" x="2914650" y="6097588"/>
          <p14:tracePt t="22863" x="2954338" y="6097588"/>
          <p14:tracePt t="22871" x="2973388" y="6097588"/>
          <p14:tracePt t="22880" x="3011488" y="6097588"/>
          <p14:tracePt t="22887" x="3032125" y="6097588"/>
          <p14:tracePt t="22896" x="3051175" y="6097588"/>
          <p14:tracePt t="22903" x="3109913" y="6097588"/>
          <p14:tracePt t="22913" x="3128963" y="6097588"/>
          <p14:tracePt t="22922" x="3206750" y="6097588"/>
          <p14:tracePt t="22928" x="3225800" y="6097588"/>
          <p14:tracePt t="22939" x="3244850" y="6097588"/>
          <p14:tracePt t="22944" x="3263900" y="6097588"/>
          <p14:tracePt t="22956" x="3284538" y="6097588"/>
          <p14:tracePt t="22960" x="3322638" y="6097588"/>
          <p14:tracePt t="22970" x="3341688" y="6097588"/>
          <p14:tracePt t="22976" x="3362325" y="6097588"/>
          <p14:tracePt t="22985" x="3381375" y="6097588"/>
          <p14:tracePt t="23000" x="3400425" y="6097588"/>
          <p14:tracePt t="23016" x="3419475" y="6097588"/>
          <p14:tracePt t="23138" x="3440113" y="6097588"/>
          <p14:tracePt t="23193" x="3459163" y="6097588"/>
          <p14:tracePt t="23208" x="3497263" y="6097588"/>
          <p14:tracePt t="23240" x="3517900" y="6097588"/>
          <p14:tracePt t="23256" x="3517900" y="6116638"/>
          <p14:tracePt t="23264" x="3536950" y="6116638"/>
          <p14:tracePt t="23272" x="3556000" y="6135688"/>
          <p14:tracePt t="23280" x="3575050" y="6135688"/>
          <p14:tracePt t="23296" x="3595688" y="6135688"/>
          <p14:tracePt t="23312" x="3614738" y="6154738"/>
          <p14:tracePt t="23321" x="3652838" y="6154738"/>
          <p14:tracePt t="23339" x="3673475" y="6175375"/>
          <p14:tracePt t="23354" x="3692525" y="6175375"/>
          <p14:tracePt t="23370" x="3711575" y="6175375"/>
          <p14:tracePt t="23384" x="3730625" y="6175375"/>
          <p14:tracePt t="23393" x="3749675" y="6175375"/>
          <p14:tracePt t="23408" x="3770313" y="6175375"/>
          <p14:tracePt t="23425" x="3808413" y="6175375"/>
          <p14:tracePt t="23504" x="3827463" y="6175375"/>
          <p14:tracePt t="23520" x="3848100" y="6175375"/>
          <p14:tracePt t="23539" x="3867150" y="6175375"/>
          <p14:tracePt t="23555" x="3886200" y="6175375"/>
          <p14:tracePt t="23568" x="3905250" y="6175375"/>
          <p14:tracePt t="23584" x="3925888" y="6175375"/>
          <p14:tracePt t="23609" x="3963988" y="6175375"/>
          <p14:tracePt t="24079" x="3983038" y="6175375"/>
          <p14:tracePt t="24152" x="4003675" y="6175375"/>
          <p14:tracePt t="24192" x="4022725" y="6175375"/>
          <p14:tracePt t="24231" x="4041775" y="6175375"/>
          <p14:tracePt t="24775" x="4060825" y="6175375"/>
          <p14:tracePt t="24783" x="4081463" y="6175375"/>
          <p14:tracePt t="24791" x="4100513" y="6175375"/>
          <p14:tracePt t="24799" x="4138613" y="6175375"/>
          <p14:tracePt t="24816" x="4159250" y="6175375"/>
          <p14:tracePt t="24824" x="4178300" y="6175375"/>
          <p14:tracePt t="24833" x="4197350" y="6175375"/>
          <p14:tracePt t="24839" x="4237038" y="6175375"/>
          <p14:tracePt t="24847" x="4294188" y="6175375"/>
          <p14:tracePt t="24855" x="4313238" y="6175375"/>
          <p14:tracePt t="24863" x="4333875" y="6175375"/>
          <p14:tracePt t="24871" x="4352925" y="6175375"/>
          <p14:tracePt t="24879" x="4391025" y="6175375"/>
          <p14:tracePt t="24888" x="4411663" y="6175375"/>
          <p14:tracePt t="24895" x="4430713" y="6175375"/>
          <p14:tracePt t="24904" x="4449763" y="6175375"/>
          <p14:tracePt t="24911" x="4468813" y="6175375"/>
          <p14:tracePt t="24920" x="4489450" y="6175375"/>
          <p14:tracePt t="24928" x="4508500" y="6175375"/>
          <p14:tracePt t="24937" x="4567238" y="6175375"/>
          <p14:tracePt t="24943" x="4586288" y="6175375"/>
          <p14:tracePt t="24951" x="4605338" y="6175375"/>
          <p14:tracePt t="24959" x="4624388" y="6175375"/>
          <p14:tracePt t="24967" x="4683125" y="6175375"/>
          <p14:tracePt t="24975" x="4722813" y="6175375"/>
          <p14:tracePt t="24983" x="4741863" y="6175375"/>
          <p14:tracePt t="24991" x="4760913" y="6175375"/>
          <p14:tracePt t="24999" x="4800600" y="6175375"/>
          <p14:tracePt t="25015" x="4819650" y="6175375"/>
          <p14:tracePt t="25023" x="4838700" y="6175375"/>
          <p14:tracePt t="25031" x="4857750" y="6175375"/>
          <p14:tracePt t="25039" x="4876800" y="6175375"/>
          <p14:tracePt t="25047" x="4897438" y="6175375"/>
          <p14:tracePt t="25056" x="4916488" y="6175375"/>
          <p14:tracePt t="25063" x="4954588" y="6175375"/>
          <p14:tracePt t="25072" x="4975225" y="6175375"/>
          <p14:tracePt t="25079" x="4994275" y="6175375"/>
          <p14:tracePt t="25087" x="5013325" y="6175375"/>
          <p14:tracePt t="25095" x="5032375" y="6175375"/>
          <p14:tracePt t="25103" x="5091113" y="6175375"/>
          <p14:tracePt t="25111" x="5110163" y="6175375"/>
          <p14:tracePt t="25119" x="5149850" y="6175375"/>
          <p14:tracePt t="25127" x="5168900" y="6175375"/>
          <p14:tracePt t="25136" x="5227638" y="6175375"/>
          <p14:tracePt t="25143" x="5246688" y="6175375"/>
          <p14:tracePt t="25151" x="5265738" y="6175375"/>
          <p14:tracePt t="25159" x="5286375" y="6175375"/>
          <p14:tracePt t="25168" x="5305425" y="6175375"/>
          <p14:tracePt t="25175" x="5362575" y="6175375"/>
          <p14:tracePt t="25183" x="5383213" y="6175375"/>
          <p14:tracePt t="25192" x="5402263" y="6175375"/>
          <p14:tracePt t="25199" x="5421313" y="6175375"/>
          <p14:tracePt t="25220" x="5461000" y="6175375"/>
          <p14:tracePt t="25232" x="5480050" y="6175375"/>
          <p14:tracePt t="25239" x="5518150" y="6175375"/>
          <p14:tracePt t="25247" x="5538788" y="6175375"/>
          <p14:tracePt t="25264" x="5557838" y="6175375"/>
          <p14:tracePt t="25271" x="5576888" y="6175375"/>
          <p14:tracePt t="25287" x="5595938" y="6175375"/>
          <p14:tracePt t="25295" x="5616575" y="6175375"/>
          <p14:tracePt t="25304" x="5635625" y="6175375"/>
          <p14:tracePt t="25312" x="5673725" y="6175375"/>
          <p14:tracePt t="25327" x="5694363" y="6175375"/>
          <p14:tracePt t="25360" x="5713413" y="6175375"/>
          <p14:tracePt t="25383" x="5732463" y="6175375"/>
          <p14:tracePt t="25399" x="5751513" y="6175375"/>
          <p14:tracePt t="25407" x="5751513" y="6213475"/>
          <p14:tracePt t="25416" x="5772150" y="6213475"/>
          <p14:tracePt t="25439" x="5791200" y="6213475"/>
          <p14:tracePt t="25447" x="5829300" y="6213475"/>
          <p14:tracePt t="25503" x="5849938" y="6213475"/>
          <p14:tracePt t="25519" x="5868988" y="6213475"/>
          <p14:tracePt t="25528" x="5888038" y="6213475"/>
          <p14:tracePt t="25544" x="5907088" y="6213475"/>
          <p14:tracePt t="25552" x="5926138" y="6213475"/>
          <p14:tracePt t="25559" x="5946775" y="6213475"/>
          <p14:tracePt t="25567" x="5965825" y="6213475"/>
          <p14:tracePt t="25575" x="6003925" y="6213475"/>
          <p14:tracePt t="25584" x="6024563" y="6213475"/>
          <p14:tracePt t="25591" x="6043613" y="6213475"/>
          <p14:tracePt t="25599" x="6062663" y="6213475"/>
          <p14:tracePt t="25607" x="6081713" y="6213475"/>
          <p14:tracePt t="25615" x="6140450" y="6213475"/>
          <p14:tracePt t="25623" x="6159500" y="6213475"/>
          <p14:tracePt t="25631" x="6180138" y="6213475"/>
          <p14:tracePt t="25640" x="6199188" y="6213475"/>
          <p14:tracePt t="25648" x="6218238" y="6213475"/>
          <p14:tracePt t="25655" x="6237288" y="6213475"/>
          <p14:tracePt t="25663" x="6296025" y="6213475"/>
          <p14:tracePt t="25671" x="6315075" y="6213475"/>
          <p14:tracePt t="25679" x="6354763" y="6213475"/>
          <p14:tracePt t="25687" x="6413500" y="6213475"/>
          <p14:tracePt t="25695" x="6451600" y="6213475"/>
          <p14:tracePt t="25704" x="6510338" y="6213475"/>
          <p14:tracePt t="25711" x="6529388" y="6213475"/>
          <p14:tracePt t="25720" x="6567488" y="6213475"/>
          <p14:tracePt t="25727" x="6607175" y="6213475"/>
          <p14:tracePt t="25737" x="6645275" y="6213475"/>
          <p14:tracePt t="25743" x="6665913" y="6213475"/>
          <p14:tracePt t="25753" x="6684963" y="6213475"/>
          <p14:tracePt t="25760" x="6704013" y="6213475"/>
          <p14:tracePt t="25767" x="6743700" y="6213475"/>
          <p14:tracePt t="25776" x="6762750" y="6213475"/>
          <p14:tracePt t="25783" x="6781800" y="6213475"/>
          <p14:tracePt t="25791" x="6800850" y="6213475"/>
          <p14:tracePt t="25887" x="6800850" y="6194425"/>
          <p14:tracePt t="25903" x="6781800" y="6194425"/>
          <p14:tracePt t="25911" x="6762750" y="6194425"/>
          <p14:tracePt t="25919" x="6723063" y="6194425"/>
          <p14:tracePt t="25927" x="6704013" y="6194425"/>
          <p14:tracePt t="25937" x="6626225" y="6194425"/>
          <p14:tracePt t="25944" x="6510338" y="6194425"/>
          <p14:tracePt t="25951" x="6470650" y="6194425"/>
          <p14:tracePt t="25959" x="6315075" y="6194425"/>
          <p14:tracePt t="25967" x="6237288" y="6194425"/>
          <p14:tracePt t="25976" x="6062663" y="6213475"/>
          <p14:tracePt t="25983" x="5984875" y="6253163"/>
          <p14:tracePt t="25991" x="5829300" y="6272213"/>
          <p14:tracePt t="26000" x="5673725" y="6272213"/>
          <p14:tracePt t="26007" x="5616575" y="6310313"/>
          <p14:tracePt t="26015" x="5499100" y="6310313"/>
          <p14:tracePt t="26023" x="5440363" y="6330950"/>
          <p14:tracePt t="26031" x="5324475" y="6330950"/>
          <p14:tracePt t="26039" x="5265738" y="6350000"/>
          <p14:tracePt t="26047" x="5149850" y="6350000"/>
          <p14:tracePt t="26055" x="5110163" y="6388100"/>
          <p14:tracePt t="26063" x="4954588" y="6388100"/>
          <p14:tracePt t="26071" x="4838700" y="6407150"/>
          <p14:tracePt t="26079" x="4741863" y="6446838"/>
          <p14:tracePt t="26088" x="4586288" y="6446838"/>
          <p14:tracePt t="26095" x="4527550" y="6465888"/>
          <p14:tracePt t="26104" x="4371975" y="6505575"/>
          <p14:tracePt t="26111" x="4333875" y="6505575"/>
          <p14:tracePt t="26122" x="4216400" y="6524625"/>
          <p14:tracePt t="26128" x="4041775" y="6562725"/>
          <p14:tracePt t="26137" x="3983038" y="6562725"/>
          <p14:tracePt t="26143" x="3867150" y="6583363"/>
          <p14:tracePt t="26151" x="3827463" y="6583363"/>
          <p14:tracePt t="26159" x="3711575" y="6583363"/>
          <p14:tracePt t="26167" x="3652838" y="6621463"/>
          <p14:tracePt t="26175" x="3575050" y="6621463"/>
          <p14:tracePt t="26183" x="3536950" y="6640513"/>
          <p14:tracePt t="26191" x="3478213" y="6640513"/>
          <p14:tracePt t="26199" x="3419475" y="6640513"/>
          <p14:tracePt t="26207" x="3400425" y="6659563"/>
          <p14:tracePt t="26215" x="3362325" y="6659563"/>
          <p14:tracePt t="26224" x="3303588" y="6659563"/>
          <p14:tracePt t="26231" x="3244850" y="6659563"/>
          <p14:tracePt t="26239" x="3225800" y="6680200"/>
          <p14:tracePt t="26247" x="3148013" y="6680200"/>
          <p14:tracePt t="26255" x="3109913" y="6680200"/>
          <p14:tracePt t="26272" x="3011488" y="6718300"/>
          <p14:tracePt t="26279" x="2973388" y="6718300"/>
          <p14:tracePt t="26289" x="2933700" y="6718300"/>
          <p14:tracePt t="26295" x="2914650" y="6718300"/>
          <p14:tracePt t="26304" x="2895600" y="6718300"/>
          <p14:tracePt t="26312" x="2876550" y="6718300"/>
          <p14:tracePt t="26320" x="2817813" y="6718300"/>
          <p14:tracePt t="26328" x="2798763" y="6718300"/>
          <p14:tracePt t="26337" x="2778125" y="6718300"/>
          <p14:tracePt t="26344" x="2740025" y="6718300"/>
          <p14:tracePt t="26352" x="2700338" y="6718300"/>
          <p14:tracePt t="26360" x="2681288" y="6718300"/>
          <p14:tracePt t="26368" x="2662238" y="6718300"/>
          <p14:tracePt t="26377" x="2624138" y="6718300"/>
          <p14:tracePt t="26383" x="2603500" y="6718300"/>
          <p14:tracePt t="26391" x="2565400" y="6718300"/>
          <p14:tracePt t="26407" x="2546350" y="6718300"/>
          <p14:tracePt t="26423" x="2525713" y="6699250"/>
          <p14:tracePt t="26536" x="2525713" y="6680200"/>
          <p14:tracePt t="26560" x="2546350" y="6680200"/>
          <p14:tracePt t="26567" x="2584450" y="6680200"/>
          <p14:tracePt t="26576" x="2584450" y="6659563"/>
          <p14:tracePt t="26584" x="2603500" y="6659563"/>
          <p14:tracePt t="26592" x="2624138" y="6659563"/>
          <p14:tracePt t="26600" x="2624138" y="6640513"/>
          <p14:tracePt t="26607" x="2643188" y="6640513"/>
          <p14:tracePt t="26631" x="2662238" y="6640513"/>
          <p14:tracePt t="26656" x="2681288" y="6640513"/>
          <p14:tracePt t="26664" x="2700338" y="6640513"/>
          <p14:tracePt t="26671" x="2700338" y="6621463"/>
          <p14:tracePt t="26680" x="2720975" y="6621463"/>
          <p14:tracePt t="26687" x="2759075" y="6621463"/>
          <p14:tracePt t="26696" x="2759075" y="6602413"/>
          <p14:tracePt t="26703" x="2778125" y="6602413"/>
          <p14:tracePt t="26712" x="2798763" y="6602413"/>
          <p14:tracePt t="26728" x="2817813" y="6602413"/>
          <p14:tracePt t="26737" x="2836863" y="6602413"/>
          <p14:tracePt t="26744" x="2855913" y="6602413"/>
          <p14:tracePt t="26768" x="2876550" y="6602413"/>
          <p14:tracePt t="26775" x="2876550" y="6583363"/>
          <p14:tracePt t="26783" x="2914650" y="6583363"/>
          <p14:tracePt t="26807" x="2933700" y="6583363"/>
          <p14:tracePt t="26831" x="2954338" y="6583363"/>
          <p14:tracePt t="26847" x="2954338" y="6562725"/>
          <p14:tracePt t="26855" x="2973388" y="6562725"/>
          <p14:tracePt t="26863" x="2992438" y="6562725"/>
          <p14:tracePt t="26880" x="2992438" y="6524625"/>
          <p14:tracePt t="26889" x="3011488" y="6524625"/>
          <p14:tracePt t="26907" x="3032125" y="6524625"/>
          <p14:tracePt t="26922" x="3070225" y="6524625"/>
          <p14:tracePt t="26927" x="3089275" y="6524625"/>
          <p14:tracePt t="26937" x="3109913" y="6524625"/>
          <p14:tracePt t="26952" x="3128963" y="6524625"/>
          <p14:tracePt t="26967" x="3148013" y="6505575"/>
          <p14:tracePt t="26984" x="3167063" y="6505575"/>
          <p14:tracePt t="26995" x="3187700" y="6505575"/>
          <p14:tracePt t="26999" x="3225800" y="6505575"/>
          <p14:tracePt t="27007" x="3244850" y="6505575"/>
          <p14:tracePt t="27015" x="3263900" y="6505575"/>
          <p14:tracePt t="27023" x="3284538" y="6505575"/>
          <p14:tracePt t="27031" x="3303588" y="6505575"/>
          <p14:tracePt t="27039" x="3322638" y="6505575"/>
          <p14:tracePt t="27047" x="3341688" y="6505575"/>
          <p14:tracePt t="27056" x="3362325" y="6505575"/>
          <p14:tracePt t="27063" x="3400425" y="6505575"/>
          <p14:tracePt t="27079" x="3419475" y="6505575"/>
          <p14:tracePt t="27088" x="3440113" y="6505575"/>
          <p14:tracePt t="27096" x="3459163" y="6505575"/>
          <p14:tracePt t="27120" x="3478213" y="6505575"/>
          <p14:tracePt t="27136" x="3497263" y="6505575"/>
          <p14:tracePt t="27160" x="3517900" y="6505575"/>
          <p14:tracePt t="27167" x="3556000" y="6505575"/>
          <p14:tracePt t="27184" x="3575050" y="6543675"/>
          <p14:tracePt t="27199" x="3595688" y="6543675"/>
          <p14:tracePt t="27215" x="3614738" y="6543675"/>
          <p14:tracePt t="27239" x="3633788" y="6562725"/>
          <p14:tracePt t="27247" x="3652838" y="6562725"/>
          <p14:tracePt t="27255" x="3652838" y="6583363"/>
          <p14:tracePt t="27263" x="3673475" y="6583363"/>
          <p14:tracePt t="27272" x="3711575" y="6583363"/>
          <p14:tracePt t="27279" x="3730625" y="6602413"/>
          <p14:tracePt t="27287" x="3749675" y="6602413"/>
          <p14:tracePt t="27295" x="3770313" y="6602413"/>
          <p14:tracePt t="27304" x="3789363" y="6621463"/>
          <p14:tracePt t="27311" x="3808413" y="6621463"/>
          <p14:tracePt t="27321" x="3827463" y="6621463"/>
          <p14:tracePt t="27327" x="3867150" y="6621463"/>
          <p14:tracePt t="27337" x="3867150" y="6640513"/>
          <p14:tracePt t="27343" x="3886200" y="6640513"/>
          <p14:tracePt t="27351" x="3905250" y="6640513"/>
          <p14:tracePt t="27367" x="3905250" y="6659563"/>
          <p14:tracePt t="27375" x="3925888" y="6659563"/>
          <p14:tracePt t="27391" x="3944938" y="6659563"/>
          <p14:tracePt t="27408" x="3963988" y="6659563"/>
          <p14:tracePt t="27425" x="3983038" y="6659563"/>
          <p14:tracePt t="27432" x="4003675" y="6659563"/>
          <p14:tracePt t="27448" x="4041775" y="6659563"/>
          <p14:tracePt t="27464" x="4060825" y="6659563"/>
          <p14:tracePt t="27472" x="4081463" y="6659563"/>
          <p14:tracePt t="27479" x="4100513" y="6659563"/>
          <p14:tracePt t="27495" x="4119563" y="6659563"/>
          <p14:tracePt t="27504" x="4138613" y="6659563"/>
          <p14:tracePt t="27511" x="4159250" y="6659563"/>
          <p14:tracePt t="27520" x="4197350" y="6659563"/>
          <p14:tracePt t="27527" x="4216400" y="6659563"/>
          <p14:tracePt t="27536" x="4237038" y="6659563"/>
          <p14:tracePt t="27543" x="4256088" y="6659563"/>
          <p14:tracePt t="27552" x="4294188" y="6659563"/>
          <p14:tracePt t="27559" x="4333875" y="6659563"/>
          <p14:tracePt t="27567" x="4352925" y="6659563"/>
          <p14:tracePt t="27575" x="4371975" y="6659563"/>
          <p14:tracePt t="27583" x="4391025" y="6659563"/>
          <p14:tracePt t="27591" x="4411663" y="6659563"/>
          <p14:tracePt t="27607" x="4430713" y="6659563"/>
          <p14:tracePt t="27615" x="4449763" y="6659563"/>
          <p14:tracePt t="27623" x="4489450" y="6659563"/>
          <p14:tracePt t="27631" x="4508500" y="6659563"/>
          <p14:tracePt t="27640" x="4527550" y="6659563"/>
          <p14:tracePt t="27663" x="4546600" y="6659563"/>
          <p14:tracePt t="27687" x="4567238" y="6659563"/>
          <p14:tracePt t="27695" x="4586288" y="6659563"/>
          <p14:tracePt t="27711" x="4605338" y="6659563"/>
          <p14:tracePt t="27736" x="4624388" y="6659563"/>
          <p14:tracePt t="27752" x="4624388" y="6640513"/>
          <p14:tracePt t="27759" x="4664075" y="6640513"/>
          <p14:tracePt t="27775" x="4683125" y="6640513"/>
          <p14:tracePt t="27807" x="4702175" y="6640513"/>
          <p14:tracePt t="27832" x="4722813" y="6640513"/>
          <p14:tracePt t="27976" x="4722813" y="6621463"/>
          <p14:tracePt t="28032" x="4741863" y="6621463"/>
          <p14:tracePt t="28272" x="4741863" y="6602413"/>
          <p14:tracePt t="28287" x="4760913" y="6602413"/>
          <p14:tracePt t="28319" x="4779963" y="6602413"/>
          <p14:tracePt t="28328" x="4819650" y="6602413"/>
          <p14:tracePt t="28337" x="4838700" y="6602413"/>
          <p14:tracePt t="28343" x="4857750" y="6602413"/>
          <p14:tracePt t="28351" x="4857750" y="6583363"/>
          <p14:tracePt t="28359" x="4876800" y="6583363"/>
          <p14:tracePt t="28375" x="4897438" y="6583363"/>
          <p14:tracePt t="28391" x="4916488" y="6583363"/>
          <p14:tracePt t="28400" x="4935538" y="6583363"/>
          <p14:tracePt t="28416" x="4975225" y="6583363"/>
          <p14:tracePt t="28448" x="4994275" y="6583363"/>
          <p14:tracePt t="28480" x="4994275" y="6562725"/>
          <p14:tracePt t="28488" x="5013325" y="6562725"/>
          <p14:tracePt t="28504" x="5032375" y="6562725"/>
          <p14:tracePt t="28519" x="5053013" y="6562725"/>
          <p14:tracePt t="28528" x="5072063" y="6562725"/>
          <p14:tracePt t="28543" x="5091113" y="6562725"/>
          <p14:tracePt t="28552" x="5130800" y="6562725"/>
          <p14:tracePt t="28567" x="5149850" y="6562725"/>
          <p14:tracePt t="28575" x="5168900" y="6562725"/>
          <p14:tracePt t="28583" x="5187950" y="6562725"/>
          <p14:tracePt t="28599" x="5208588" y="6562725"/>
          <p14:tracePt t="28608" x="5227638" y="6562725"/>
          <p14:tracePt t="28615" x="5246688" y="6562725"/>
          <p14:tracePt t="28623" x="5265738" y="6562725"/>
          <p14:tracePt t="28632" x="5324475" y="6562725"/>
          <p14:tracePt t="28640" x="5343525" y="6562725"/>
          <p14:tracePt t="28648" x="5402263" y="6583363"/>
          <p14:tracePt t="28655" x="5421313" y="6583363"/>
          <p14:tracePt t="28663" x="5440363" y="6583363"/>
          <p14:tracePt t="28671" x="5461000" y="6583363"/>
          <p14:tracePt t="28680" x="5480050" y="6583363"/>
          <p14:tracePt t="28688" x="5499100" y="6583363"/>
          <p14:tracePt t="28695" x="5557838" y="6583363"/>
          <p14:tracePt t="28704" x="5576888" y="6583363"/>
          <p14:tracePt t="28712" x="5595938" y="6583363"/>
          <p14:tracePt t="28720" x="5635625" y="6602413"/>
          <p14:tracePt t="28727" x="5673725" y="6602413"/>
          <p14:tracePt t="28736" x="5732463" y="6621463"/>
          <p14:tracePt t="28743" x="5772150" y="6621463"/>
          <p14:tracePt t="28752" x="5829300" y="6621463"/>
          <p14:tracePt t="28759" x="5926138" y="6659563"/>
          <p14:tracePt t="28767" x="5946775" y="6659563"/>
          <p14:tracePt t="28775" x="6024563" y="6659563"/>
          <p14:tracePt t="28783" x="6043613" y="6659563"/>
          <p14:tracePt t="28791" x="6121400" y="6659563"/>
          <p14:tracePt t="28799" x="6140450" y="6680200"/>
          <p14:tracePt t="28807" x="6180138" y="6680200"/>
          <p14:tracePt t="28815" x="6199188" y="6680200"/>
          <p14:tracePt t="28823" x="6237288" y="6680200"/>
          <p14:tracePt t="28831" x="6257925" y="6680200"/>
          <p14:tracePt t="28839" x="6276975" y="6680200"/>
          <p14:tracePt t="28847" x="6296025" y="6680200"/>
          <p14:tracePt t="28855" x="6315075" y="6680200"/>
          <p14:tracePt t="28863" x="6335713" y="6680200"/>
          <p14:tracePt t="28872" x="6354763" y="6680200"/>
          <p14:tracePt t="28879" x="6413500" y="6680200"/>
          <p14:tracePt t="28887" x="6432550" y="6680200"/>
          <p14:tracePt t="28896" x="6451600" y="6680200"/>
          <p14:tracePt t="28904" x="6510338" y="6680200"/>
          <p14:tracePt t="28911" x="6529388" y="6680200"/>
          <p14:tracePt t="28927" x="6548438" y="6680200"/>
          <p14:tracePt t="28944" x="6567488" y="6680200"/>
          <p14:tracePt t="29223" x="6567488" y="6659563"/>
          <p14:tracePt t="29320" x="6567488" y="6640513"/>
          <p14:tracePt t="29368" x="6567488" y="6621463"/>
          <p14:tracePt t="29496" x="6548438" y="6583363"/>
          <p14:tracePt t="29511" x="6529388" y="6583363"/>
          <p14:tracePt t="29527" x="6529388" y="6562725"/>
          <p14:tracePt t="29535" x="6489700" y="6562725"/>
          <p14:tracePt t="29552" x="6470650" y="6562725"/>
          <p14:tracePt t="29560" x="6451600" y="6562725"/>
          <p14:tracePt t="29568" x="6432550" y="6543675"/>
          <p14:tracePt t="29583" x="6413500" y="6543675"/>
          <p14:tracePt t="29783" x="6432550" y="6543675"/>
          <p14:tracePt t="29792" x="6451600" y="6543675"/>
          <p14:tracePt t="29799" x="6470650" y="6543675"/>
          <p14:tracePt t="29807" x="6510338" y="6543675"/>
          <p14:tracePt t="29815" x="6529388" y="6543675"/>
          <p14:tracePt t="29823" x="6567488" y="6543675"/>
          <p14:tracePt t="29831" x="6626225" y="6543675"/>
          <p14:tracePt t="29840" x="6704013" y="6543675"/>
          <p14:tracePt t="29847" x="6723063" y="6543675"/>
          <p14:tracePt t="29855" x="6781800" y="6543675"/>
          <p14:tracePt t="29863" x="6800850" y="6543675"/>
          <p14:tracePt t="29871" x="6840538" y="6543675"/>
          <p14:tracePt t="29880" x="6859588" y="6543675"/>
          <p14:tracePt t="29887" x="6878638" y="6543675"/>
          <p14:tracePt t="29895" x="6918325" y="6562725"/>
          <p14:tracePt t="29904" x="6937375" y="6562725"/>
          <p14:tracePt t="29911" x="6956425" y="6562725"/>
          <p14:tracePt t="29921" x="6975475" y="6562725"/>
          <p14:tracePt t="29937" x="6996113" y="6562725"/>
          <p14:tracePt t="29952" x="7015163" y="6562725"/>
          <p14:tracePt t="30063" x="6996113" y="6562725"/>
          <p14:tracePt t="30080" x="6975475" y="6562725"/>
          <p14:tracePt t="30087" x="6956425" y="6562725"/>
          <p14:tracePt t="30095" x="6899275" y="6562725"/>
          <p14:tracePt t="30104" x="6859588" y="6562725"/>
          <p14:tracePt t="30112" x="6743700" y="6602413"/>
          <p14:tracePt t="30120" x="6684963" y="6602413"/>
          <p14:tracePt t="30128" x="6529388" y="6640513"/>
          <p14:tracePt t="30136" x="6413500" y="6640513"/>
          <p14:tracePt t="30143" x="6257925" y="6659563"/>
          <p14:tracePt t="30151" x="6024563" y="6699250"/>
          <p14:tracePt t="30159" x="5946775" y="6737350"/>
          <p14:tracePt t="30167" x="5829300" y="6757988"/>
          <p14:tracePt t="30175" x="5751513" y="6757988"/>
          <p14:tracePt t="30184" x="5654675" y="6796088"/>
          <p14:tracePt t="30192" x="5616575" y="6796088"/>
          <p14:tracePt t="30199" x="5499100" y="6796088"/>
          <p14:tracePt t="30220" x="5324475" y="6815138"/>
          <p14:tracePt t="30223" x="5168900" y="6854825"/>
          <p14:tracePt t="30231" x="5110163" y="6854825"/>
          <p14:tracePt t="30239" x="4954588" y="6873875"/>
          <p14:tracePt t="30247" x="4897438" y="6911975"/>
          <p14:tracePt t="30256" x="4702175" y="6911975"/>
          <p14:tracePt t="30263" x="4624388" y="6932613"/>
          <p14:tracePt t="30271" x="4508500" y="6970713"/>
          <p14:tracePt t="30279" x="4391025" y="6970713"/>
          <p14:tracePt t="30288" x="4333875" y="6989763"/>
          <p14:tracePt t="30295" x="4216400" y="6989763"/>
          <p14:tracePt t="30304" x="4159250" y="7010400"/>
          <p14:tracePt t="30311" x="4041775" y="7048500"/>
          <p14:tracePt t="30321" x="3983038" y="7048500"/>
          <p14:tracePt t="30327" x="3827463" y="7048500"/>
          <p14:tracePt t="30336" x="3808413" y="7067550"/>
          <p14:tracePt t="30344" x="3673475" y="7067550"/>
          <p14:tracePt t="30351" x="3556000" y="7107238"/>
          <p14:tracePt t="30359" x="3497263" y="7126288"/>
          <p14:tracePt t="30367" x="3341688" y="7126288"/>
          <p14:tracePt t="30375" x="3303588" y="7145338"/>
          <p14:tracePt t="30383" x="3148013" y="7185025"/>
          <p14:tracePt t="30391" x="3051175" y="7185025"/>
          <p14:tracePt t="30399" x="2933700" y="7223125"/>
          <p14:tracePt t="30407" x="2817813" y="7242175"/>
          <p14:tracePt t="30415" x="2759075" y="7242175"/>
          <p14:tracePt t="30423" x="2643188" y="7281863"/>
          <p14:tracePt t="30431" x="2565400" y="7281863"/>
          <p14:tracePt t="30439" x="2447925" y="7281863"/>
          <p14:tracePt t="30447" x="2390775" y="7300913"/>
          <p14:tracePt t="30455" x="2273300" y="7300913"/>
          <p14:tracePt t="30463" x="2195513" y="7319963"/>
          <p14:tracePt t="30471" x="2138363" y="7319963"/>
          <p14:tracePt t="30480" x="2098675" y="7359650"/>
          <p14:tracePt t="30487" x="2039938" y="7359650"/>
          <p14:tracePt t="30495" x="1982788" y="7378700"/>
          <p14:tracePt t="30505" x="1962150" y="7378700"/>
          <p14:tracePt t="30512" x="1943100" y="7378700"/>
          <p14:tracePt t="30521" x="1924050" y="7378700"/>
          <p14:tracePt t="30528" x="1905000" y="7378700"/>
          <p14:tracePt t="30538" x="1905000" y="7397750"/>
          <p14:tracePt t="30543" x="1884363" y="7397750"/>
          <p14:tracePt t="30559" x="1846263" y="7397750"/>
          <p14:tracePt t="30575" x="1827213" y="7397750"/>
          <p14:tracePt t="30591" x="1806575" y="7397750"/>
          <p14:tracePt t="30599" x="1787525" y="7397750"/>
          <p14:tracePt t="30615" x="1768475" y="7397750"/>
          <p14:tracePt t="30623" x="1749425" y="7397750"/>
          <p14:tracePt t="30639" x="1728788" y="7397750"/>
          <p14:tracePt t="30671" x="1709738" y="7397750"/>
          <p14:tracePt t="30737" x="1709738" y="7416800"/>
          <p14:tracePt t="30824" x="1728788" y="7416800"/>
          <p14:tracePt t="30833" x="1749425" y="7416800"/>
          <p14:tracePt t="30840" x="1768475" y="7416800"/>
          <p14:tracePt t="30848" x="1827213" y="7397750"/>
          <p14:tracePt t="30856" x="1865313" y="7378700"/>
          <p14:tracePt t="30864" x="2001838" y="7300913"/>
          <p14:tracePt t="30874" x="2079625" y="7281863"/>
          <p14:tracePt t="30881" x="2254250" y="7223125"/>
          <p14:tracePt t="30890" x="2332038" y="7223125"/>
          <p14:tracePt t="30895" x="2487613" y="7145338"/>
          <p14:tracePt t="30905" x="2546350" y="7126288"/>
          <p14:tracePt t="30911" x="2662238" y="7088188"/>
          <p14:tracePt t="30921" x="2798763" y="7029450"/>
          <p14:tracePt t="30928" x="2817813" y="7029450"/>
          <p14:tracePt t="30939" x="2855913" y="7010400"/>
          <p14:tracePt t="30943" x="2876550" y="6989763"/>
          <p14:tracePt t="30953" x="2933700" y="6989763"/>
          <p14:tracePt t="30960" x="2933700" y="6970713"/>
          <p14:tracePt t="30968" x="2954338" y="6970713"/>
          <p14:tracePt t="31000" x="2973388" y="6970713"/>
          <p14:tracePt t="31176" x="2973388" y="6932613"/>
          <p14:tracePt t="31184" x="2992438" y="6932613"/>
          <p14:tracePt t="31201" x="3011488" y="6932613"/>
          <p14:tracePt t="31207" x="3051175" y="6911975"/>
          <p14:tracePt t="31216" x="3070225" y="6911975"/>
          <p14:tracePt t="31233" x="3089275" y="6911975"/>
          <p14:tracePt t="31240" x="3109913" y="6911975"/>
          <p14:tracePt t="31248" x="3128963" y="6892925"/>
          <p14:tracePt t="31257" x="3148013" y="6892925"/>
          <p14:tracePt t="31265" x="3167063" y="6892925"/>
          <p14:tracePt t="31272" x="3206750" y="6892925"/>
          <p14:tracePt t="31280" x="3225800" y="6892925"/>
          <p14:tracePt t="31289" x="3244850" y="6892925"/>
          <p14:tracePt t="31297" x="3284538" y="6892925"/>
          <p14:tracePt t="31305" x="3341688" y="6892925"/>
          <p14:tracePt t="31313" x="3381375" y="6892925"/>
          <p14:tracePt t="31323" x="3400425" y="6892925"/>
          <p14:tracePt t="31329" x="3440113" y="6892925"/>
          <p14:tracePt t="31340" x="3459163" y="6892925"/>
          <p14:tracePt t="31344" x="3478213" y="6892925"/>
          <p14:tracePt t="31360" x="3497263" y="6892925"/>
          <p14:tracePt t="31369" x="3517900" y="6892925"/>
          <p14:tracePt t="31376" x="3536950" y="6892925"/>
          <p14:tracePt t="31384" x="3556000" y="6892925"/>
          <p14:tracePt t="31401" x="3595688" y="6892925"/>
          <p14:tracePt t="31488" x="3614738" y="6892925"/>
          <p14:tracePt t="31504" x="3633788" y="6892925"/>
          <p14:tracePt t="31513" x="3652838" y="6892925"/>
          <p14:tracePt t="31529" x="3673475" y="6892925"/>
          <p14:tracePt t="31540" x="3692525" y="6892925"/>
          <p14:tracePt t="31545" x="3711575" y="6892925"/>
          <p14:tracePt t="31555" x="3749675" y="6892925"/>
          <p14:tracePt t="31561" x="3770313" y="6892925"/>
          <p14:tracePt t="31572" x="3789363" y="6892925"/>
          <p14:tracePt t="31582" x="3827463" y="6892925"/>
          <p14:tracePt t="31584" x="3848100" y="6892925"/>
          <p14:tracePt t="31592" x="3886200" y="6892925"/>
          <p14:tracePt t="31600" x="3905250" y="6892925"/>
          <p14:tracePt t="31608" x="3925888" y="6892925"/>
          <p14:tracePt t="31617" x="3963988" y="6892925"/>
          <p14:tracePt t="31624" x="3983038" y="6892925"/>
          <p14:tracePt t="31632" x="4041775" y="6892925"/>
          <p14:tracePt t="31640" x="4060825" y="6892925"/>
          <p14:tracePt t="31648" x="4100513" y="6892925"/>
          <p14:tracePt t="31656" x="4119563" y="6892925"/>
          <p14:tracePt t="31664" x="4197350" y="6892925"/>
          <p14:tracePt t="31673" x="4216400" y="6892925"/>
          <p14:tracePt t="31680" x="4275138" y="6892925"/>
          <p14:tracePt t="31689" x="4294188" y="6892925"/>
          <p14:tracePt t="31697" x="4313238" y="6892925"/>
          <p14:tracePt t="31705" x="4333875" y="6892925"/>
          <p14:tracePt t="31712" x="4352925" y="6892925"/>
          <p14:tracePt t="31724" x="4391025" y="6892925"/>
          <p14:tracePt t="31728" x="4411663" y="6892925"/>
          <p14:tracePt t="31740" x="4430713" y="6892925"/>
          <p14:tracePt t="31744" x="4449763" y="6892925"/>
          <p14:tracePt t="31756" x="4489450" y="6892925"/>
          <p14:tracePt t="31760" x="4527550" y="6892925"/>
          <p14:tracePt t="31770" x="4546600" y="6892925"/>
          <p14:tracePt t="31777" x="4567238" y="6892925"/>
          <p14:tracePt t="31785" x="4586288" y="6892925"/>
          <p14:tracePt t="31793" x="4605338" y="6892925"/>
          <p14:tracePt t="31801" x="4624388" y="6892925"/>
          <p14:tracePt t="31809" x="4645025" y="6892925"/>
          <p14:tracePt t="31817" x="4664075" y="6892925"/>
          <p14:tracePt t="31824" x="4702175" y="6892925"/>
          <p14:tracePt t="31832" x="4722813" y="6892925"/>
          <p14:tracePt t="31840" x="4741863" y="6873875"/>
          <p14:tracePt t="31849" x="4779963" y="6873875"/>
          <p14:tracePt t="31856" x="4800600" y="6873875"/>
          <p14:tracePt t="31864" x="4838700" y="6873875"/>
          <p14:tracePt t="31873" x="4857750" y="6873875"/>
          <p14:tracePt t="31880" x="4876800" y="6873875"/>
          <p14:tracePt t="31889" x="4897438" y="6854825"/>
          <p14:tracePt t="31896" x="4916488" y="6854825"/>
          <p14:tracePt t="31912" x="4935538" y="6854825"/>
          <p14:tracePt t="31927" x="4954588" y="6854825"/>
          <p14:tracePt t="31937" x="4994275" y="6854825"/>
          <p14:tracePt t="31955" x="5013325" y="6854825"/>
          <p14:tracePt t="31968" x="5032375" y="6854825"/>
          <p14:tracePt t="31983" x="5053013" y="6854825"/>
          <p14:tracePt t="32024" x="5072063" y="6854825"/>
          <p14:tracePt t="32049" x="5091113" y="6854825"/>
          <p14:tracePt t="32072" x="5110163" y="6854825"/>
          <p14:tracePt t="32088" x="5149850" y="6854825"/>
          <p14:tracePt t="32138" x="5168900" y="6854825"/>
          <p14:tracePt t="32155" x="5187950" y="6854825"/>
          <p14:tracePt t="32160" x="5208588" y="6854825"/>
          <p14:tracePt t="32176" x="5227638" y="6854825"/>
          <p14:tracePt t="32184" x="5246688" y="6854825"/>
          <p14:tracePt t="32193" x="5305425" y="6873875"/>
          <p14:tracePt t="32210" x="5362575" y="6892925"/>
          <p14:tracePt t="32216" x="5440363" y="6892925"/>
          <p14:tracePt t="32224" x="5461000" y="6892925"/>
          <p14:tracePt t="32231" x="5538788" y="6892925"/>
          <p14:tracePt t="32240" x="5557838" y="6932613"/>
          <p14:tracePt t="32249" x="5635625" y="6932613"/>
          <p14:tracePt t="32256" x="5694363" y="6932613"/>
          <p14:tracePt t="32265" x="5713413" y="6932613"/>
          <p14:tracePt t="32273" x="5751513" y="6932613"/>
          <p14:tracePt t="32280" x="5810250" y="6932613"/>
          <p14:tracePt t="32290" x="5829300" y="6932613"/>
          <p14:tracePt t="32296" x="5849938" y="6932613"/>
          <p14:tracePt t="32305" x="5907088" y="6932613"/>
          <p14:tracePt t="32312" x="5926138" y="6932613"/>
          <p14:tracePt t="32322" x="5946775" y="6932613"/>
          <p14:tracePt t="32384" x="5965825" y="6932613"/>
          <p14:tracePt t="32441" x="5984875" y="6932613"/>
          <p14:tracePt t="32481" x="6003925" y="6932613"/>
          <p14:tracePt t="32529" x="6024563" y="6932613"/>
          <p14:tracePt t="32553" x="6062663" y="6932613"/>
          <p14:tracePt t="32568" x="6081713" y="6932613"/>
          <p14:tracePt t="32584" x="6102350" y="6932613"/>
          <p14:tracePt t="32609" x="6121400" y="6932613"/>
          <p14:tracePt t="32624" x="6140450" y="6932613"/>
          <p14:tracePt t="32640" x="6159500" y="6932613"/>
          <p14:tracePt t="32680" x="6180138" y="6932613"/>
          <p14:tracePt t="32696" x="6199188" y="6932613"/>
          <p14:tracePt t="32769" x="6237288" y="6932613"/>
          <p14:tracePt t="33024" x="6257925" y="6932613"/>
          <p14:tracePt t="33040" x="6257925" y="6911975"/>
          <p14:tracePt t="33048" x="6276975" y="6911975"/>
          <p14:tracePt t="33065" x="6296025" y="6911975"/>
          <p14:tracePt t="33080" x="6315075" y="6911975"/>
          <p14:tracePt t="33096" x="6335713" y="6911975"/>
          <p14:tracePt t="33104" x="6354763" y="6911975"/>
          <p14:tracePt t="33112" x="6392863" y="6911975"/>
          <p14:tracePt t="33129" x="6413500" y="6911975"/>
          <p14:tracePt t="33139" x="6432550" y="6911975"/>
          <p14:tracePt t="33157" x="6451600" y="6911975"/>
          <p14:tracePt t="33168" x="6470650" y="6911975"/>
          <p14:tracePt t="33176" x="6489700" y="6911975"/>
          <p14:tracePt t="33184" x="6510338" y="6911975"/>
          <p14:tracePt t="33208" x="6548438" y="6911975"/>
          <p14:tracePt t="33232" x="6567488" y="6911975"/>
          <p14:tracePt t="33248" x="6588125" y="6911975"/>
          <p14:tracePt t="33264" x="6607175" y="6911975"/>
          <p14:tracePt t="33281" x="6626225" y="6911975"/>
          <p14:tracePt t="33289" x="6645275" y="6911975"/>
          <p14:tracePt t="33296" x="6665913" y="6911975"/>
          <p14:tracePt t="33313" x="6704013" y="6932613"/>
          <p14:tracePt t="33323" x="6723063" y="6932613"/>
          <p14:tracePt t="33339" x="6743700" y="6932613"/>
          <p14:tracePt t="33356" x="6762750" y="6932613"/>
          <p14:tracePt t="33360" x="6781800" y="6932613"/>
          <p14:tracePt t="33369" x="6781800" y="6951663"/>
          <p14:tracePt t="33377" x="6800850" y="6951663"/>
          <p14:tracePt t="33385" x="6821488" y="6970713"/>
          <p14:tracePt t="33401" x="6840538" y="6970713"/>
          <p14:tracePt t="33409" x="6840538" y="6989763"/>
          <p14:tracePt t="33424" x="6878638" y="6989763"/>
          <p14:tracePt t="33432" x="6878638" y="7010400"/>
          <p14:tracePt t="33464" x="6899275" y="7010400"/>
          <p14:tracePt t="33472" x="6899275" y="7029450"/>
          <p14:tracePt t="33497" x="6918325" y="7029450"/>
          <p14:tracePt t="33505" x="6918325" y="7048500"/>
          <p14:tracePt t="33529" x="6918325" y="7067550"/>
          <p14:tracePt t="33539" x="6918325" y="7107238"/>
          <p14:tracePt t="33553" x="6918325" y="7126288"/>
          <p14:tracePt t="33560" x="6937375" y="7126288"/>
          <p14:tracePt t="33567" x="6937375" y="7145338"/>
          <p14:tracePt t="33739" x="6956425" y="7145338"/>
          <p14:tracePt t="33888" x="6937375" y="7145338"/>
          <p14:tracePt t="33904" x="6918325" y="7145338"/>
          <p14:tracePt t="33913" x="6899275" y="7145338"/>
          <p14:tracePt t="33922" x="6899275" y="7164388"/>
          <p14:tracePt t="33929" x="6840538" y="7185025"/>
          <p14:tracePt t="33939" x="6821488" y="7185025"/>
          <p14:tracePt t="33944" x="6800850" y="7204075"/>
          <p14:tracePt t="33954" x="6743700" y="7204075"/>
          <p14:tracePt t="33961" x="6723063" y="7242175"/>
          <p14:tracePt t="33969" x="6704013" y="7242175"/>
          <p14:tracePt t="33977" x="6684963" y="7242175"/>
          <p14:tracePt t="33984" x="6665913" y="7262813"/>
          <p14:tracePt t="33993" x="6645275" y="7262813"/>
          <p14:tracePt t="34001" x="6626225" y="7262813"/>
          <p14:tracePt t="34009" x="6567488" y="7281863"/>
          <p14:tracePt t="34017" x="6529388" y="7281863"/>
          <p14:tracePt t="34024" x="6470650" y="7300913"/>
          <p14:tracePt t="34032" x="6451600" y="7300913"/>
          <p14:tracePt t="34040" x="6373813" y="7300913"/>
          <p14:tracePt t="34049" x="6315075" y="7300913"/>
          <p14:tracePt t="34056" x="6276975" y="7340600"/>
          <p14:tracePt t="34064" x="6180138" y="7340600"/>
          <p14:tracePt t="34072" x="6140450" y="7340600"/>
          <p14:tracePt t="34081" x="6043613" y="7359650"/>
          <p14:tracePt t="34089" x="6003925" y="7359650"/>
          <p14:tracePt t="34096" x="5888038" y="7397750"/>
          <p14:tracePt t="34105" x="5829300" y="7397750"/>
          <p14:tracePt t="34113" x="5673725" y="7416800"/>
          <p14:tracePt t="34123" x="5576888" y="7456488"/>
          <p14:tracePt t="34128" x="5538788" y="7456488"/>
          <p14:tracePt t="34140" x="5421313" y="7475538"/>
          <p14:tracePt t="34145" x="5362575" y="7475538"/>
          <p14:tracePt t="34154" x="5246688" y="7475538"/>
          <p14:tracePt t="34163" x="5208588" y="7475538"/>
          <p14:tracePt t="34168" x="5091113" y="7475538"/>
          <p14:tracePt t="34177" x="5032375" y="7475538"/>
          <p14:tracePt t="34187" x="4876800" y="7475538"/>
          <p14:tracePt t="34192" x="4722813" y="7475538"/>
          <p14:tracePt t="34201" x="4645025" y="7475538"/>
          <p14:tracePt t="34209" x="4508500" y="7515225"/>
          <p14:tracePt t="34216" x="4430713" y="7515225"/>
          <p14:tracePt t="34224" x="4313238" y="7534275"/>
          <p14:tracePt t="34232" x="4237038" y="7534275"/>
          <p14:tracePt t="34240" x="4119563" y="7534275"/>
          <p14:tracePt t="34248" x="3963988" y="7534275"/>
          <p14:tracePt t="34256" x="3905250" y="7534275"/>
          <p14:tracePt t="34264" x="3827463" y="7534275"/>
          <p14:tracePt t="34272" x="3749675" y="7534275"/>
          <p14:tracePt t="34280" x="3652838" y="7534275"/>
          <p14:tracePt t="34289" x="3633788" y="7534275"/>
          <p14:tracePt t="34296" x="3536950" y="7534275"/>
          <p14:tracePt t="34304" x="3497263" y="7534275"/>
          <p14:tracePt t="34312" x="3381375" y="7534275"/>
          <p14:tracePt t="34323" x="3284538" y="7534275"/>
          <p14:tracePt t="34328" x="3206750" y="7534275"/>
          <p14:tracePt t="34339" x="3089275" y="7534275"/>
          <p14:tracePt t="34344" x="3032125" y="7534275"/>
          <p14:tracePt t="34353" x="2914650" y="7534275"/>
          <p14:tracePt t="34360" x="2876550" y="7534275"/>
          <p14:tracePt t="34369" x="2759075" y="7534275"/>
          <p14:tracePt t="34376" x="2681288" y="7534275"/>
          <p14:tracePt t="34384" x="2624138" y="7534275"/>
          <p14:tracePt t="34392" x="2584450" y="7534275"/>
          <p14:tracePt t="34401" x="2546350" y="7534275"/>
          <p14:tracePt t="34408" x="2468563" y="7534275"/>
          <p14:tracePt t="34418" x="2447925" y="7534275"/>
          <p14:tracePt t="34424" x="2409825" y="7534275"/>
          <p14:tracePt t="34432" x="2390775" y="7515225"/>
          <p14:tracePt t="34440" x="2332038" y="7515225"/>
          <p14:tracePt t="34449" x="2292350" y="7494588"/>
          <p14:tracePt t="34456" x="2273300" y="7494588"/>
          <p14:tracePt t="34465" x="2214563" y="7494588"/>
          <p14:tracePt t="34473" x="2195513" y="7494588"/>
          <p14:tracePt t="34481" x="2138363" y="7456488"/>
          <p14:tracePt t="34489" x="2117725" y="7456488"/>
          <p14:tracePt t="34496" x="2079625" y="7456488"/>
          <p14:tracePt t="34505" x="2020888" y="7456488"/>
          <p14:tracePt t="34513" x="2001838" y="7437438"/>
          <p14:tracePt t="34523" x="1982788" y="7437438"/>
          <p14:tracePt t="34528" x="1962150" y="7437438"/>
          <p14:tracePt t="34538" x="1943100" y="7437438"/>
          <p14:tracePt t="34544" x="1924050" y="7437438"/>
          <p14:tracePt t="34555" x="1905000" y="7416800"/>
          <p14:tracePt t="34561" x="1865313" y="7416800"/>
          <p14:tracePt t="34568" x="1846263" y="7416800"/>
          <p14:tracePt t="34576" x="1827213" y="7416800"/>
          <p14:tracePt t="34585" x="1806575" y="7416800"/>
          <p14:tracePt t="34592" x="1787525" y="7416800"/>
          <p14:tracePt t="34608" x="1768475" y="7397750"/>
          <p14:tracePt t="34624" x="1749425" y="7397750"/>
          <p14:tracePt t="34856" x="1749425" y="7416800"/>
          <p14:tracePt t="34872" x="1749425" y="7437438"/>
          <p14:tracePt t="34888" x="1768475" y="7456488"/>
          <p14:tracePt t="34904" x="1768475" y="7494588"/>
          <p14:tracePt t="34913" x="1787525" y="7515225"/>
          <p14:tracePt t="34923" x="1787525" y="7534275"/>
          <p14:tracePt t="34929" x="1806575" y="7534275"/>
          <p14:tracePt t="34940" x="1806575" y="7553325"/>
          <p14:tracePt t="34944" x="1806575" y="7572375"/>
          <p14:tracePt t="34960" x="1806575" y="7593013"/>
          <p14:tracePt t="34977" x="1806575" y="7612063"/>
          <p14:tracePt t="34984" x="1806575" y="7650163"/>
          <p14:tracePt t="35001" x="1806575" y="7669213"/>
          <p14:tracePt t="35009" x="1806575" y="7689850"/>
          <p14:tracePt t="35017" x="1806575" y="7708900"/>
          <p14:tracePt t="35040" x="1806575" y="7727950"/>
          <p14:tracePt t="35056" x="1806575" y="7747000"/>
          <p14:tracePt t="35088" x="1806575" y="7767638"/>
          <p14:tracePt t="35113" x="1787525" y="7805738"/>
          <p14:tracePt t="35138" x="1787525" y="7824788"/>
          <p14:tracePt t="35161" x="1787525" y="7845425"/>
          <p14:tracePt t="35169" x="1787525" y="7864475"/>
          <p14:tracePt t="35185" x="1787525" y="7883525"/>
          <p14:tracePt t="35192" x="1787525" y="7902575"/>
          <p14:tracePt t="35201" x="1787525" y="7923213"/>
          <p14:tracePt t="35220" x="1787525" y="7961313"/>
          <p14:tracePt t="35224" x="1768475" y="7961313"/>
          <p14:tracePt t="35240" x="1768475" y="7980363"/>
          <p14:tracePt t="35256" x="1768475" y="7999413"/>
          <p14:tracePt t="35280" x="1768475" y="8020050"/>
          <p14:tracePt t="35384" x="1749425" y="8020050"/>
          <p14:tracePt t="35440" x="1709738" y="8020050"/>
          <p14:tracePt t="35497" x="1690688" y="8020050"/>
          <p14:tracePt t="35555" x="1671638" y="8020050"/>
          <p14:tracePt t="35672" x="1651000" y="8020050"/>
          <p14:tracePt t="36056" x="1671638" y="8020050"/>
          <p14:tracePt t="36081" x="1690688" y="8020050"/>
          <p14:tracePt t="36138" x="1728788" y="8020050"/>
          <p14:tracePt t="36184" x="1749425" y="8020050"/>
          <p14:tracePt t="36192" x="1768475" y="8020050"/>
          <p14:tracePt t="36208" x="1787525" y="8020050"/>
          <p14:tracePt t="36224" x="1806575" y="8020050"/>
          <p14:tracePt t="36233" x="1827213" y="8020050"/>
          <p14:tracePt t="36240" x="1846263" y="8020050"/>
          <p14:tracePt t="36250" x="1884363" y="8020050"/>
          <p14:tracePt t="36256" x="1924050" y="8020050"/>
          <p14:tracePt t="36264" x="1943100" y="8020050"/>
          <p14:tracePt t="36273" x="2001838" y="7999413"/>
          <p14:tracePt t="36280" x="2020888" y="7999413"/>
          <p14:tracePt t="36289" x="2098675" y="7999413"/>
          <p14:tracePt t="36297" x="2117725" y="7999413"/>
          <p14:tracePt t="36306" x="2138363" y="7999413"/>
          <p14:tracePt t="36313" x="2157413" y="7999413"/>
          <p14:tracePt t="36324" x="2176463" y="7999413"/>
          <p14:tracePt t="36328" x="2235200" y="7999413"/>
          <p14:tracePt t="36338" x="2254250" y="7999413"/>
          <p14:tracePt t="36344" x="2273300" y="7999413"/>
          <p14:tracePt t="36355" x="2292350" y="7999413"/>
          <p14:tracePt t="36360" x="2370138" y="7999413"/>
          <p14:tracePt t="36369" x="2409825" y="7999413"/>
          <p14:tracePt t="36377" x="2428875" y="7999413"/>
          <p14:tracePt t="36384" x="2487613" y="7999413"/>
          <p14:tracePt t="36392" x="2506663" y="7999413"/>
          <p14:tracePt t="36401" x="2525713" y="7999413"/>
          <p14:tracePt t="36408" x="2546350" y="7999413"/>
          <p14:tracePt t="36417" x="2603500" y="7999413"/>
          <p14:tracePt t="36424" x="2624138" y="7999413"/>
          <p14:tracePt t="36432" x="2643188" y="7999413"/>
          <p14:tracePt t="36440" x="2681288" y="7999413"/>
          <p14:tracePt t="36449" x="2720975" y="7999413"/>
          <p14:tracePt t="36456" x="2740025" y="7999413"/>
          <p14:tracePt t="36466" x="2759075" y="7999413"/>
          <p14:tracePt t="36472" x="2778125" y="7999413"/>
          <p14:tracePt t="36481" x="2817813" y="7999413"/>
          <p14:tracePt t="36490" x="2855913" y="7999413"/>
          <p14:tracePt t="36497" x="2876550" y="7999413"/>
          <p14:tracePt t="36513" x="2895600" y="7999413"/>
          <p14:tracePt t="36523" x="2914650" y="7999413"/>
          <p14:tracePt t="36529" x="2933700" y="7999413"/>
          <p14:tracePt t="36538" x="2954338" y="7999413"/>
          <p14:tracePt t="36545" x="2973388" y="7999413"/>
          <p14:tracePt t="36554" x="2992438" y="7999413"/>
          <p14:tracePt t="36569" x="3032125" y="7999413"/>
          <p14:tracePt t="36577" x="3051175" y="7999413"/>
          <p14:tracePt t="36584" x="3070225" y="7999413"/>
          <p14:tracePt t="36593" x="3089275" y="7999413"/>
          <p14:tracePt t="36600" x="3128963" y="7999413"/>
          <p14:tracePt t="36609" x="3167063" y="7999413"/>
          <p14:tracePt t="36617" x="3187700" y="7999413"/>
          <p14:tracePt t="36624" x="3206750" y="7999413"/>
          <p14:tracePt t="36634" x="3225800" y="7999413"/>
          <p14:tracePt t="36640" x="3263900" y="7999413"/>
          <p14:tracePt t="36649" x="3303588" y="7999413"/>
          <p14:tracePt t="36656" x="3341688" y="7999413"/>
          <p14:tracePt t="36664" x="3362325" y="7999413"/>
          <p14:tracePt t="36672" x="3381375" y="7999413"/>
          <p14:tracePt t="36680" x="3400425" y="7961313"/>
          <p14:tracePt t="36690" x="3459163" y="7961313"/>
          <p14:tracePt t="36697" x="3497263" y="7961313"/>
          <p14:tracePt t="36706" x="3536950" y="7961313"/>
          <p14:tracePt t="36713" x="3556000" y="7961313"/>
          <p14:tracePt t="36723" x="3575050" y="7961313"/>
          <p14:tracePt t="36729" x="3614738" y="7961313"/>
          <p14:tracePt t="36738" x="3633788" y="7961313"/>
          <p14:tracePt t="36744" x="3652838" y="7961313"/>
          <p14:tracePt t="36761" x="3692525" y="7961313"/>
          <p14:tracePt t="36776" x="3711575" y="7961313"/>
          <p14:tracePt t="36865" x="3730625" y="7961313"/>
          <p14:tracePt t="36872" x="3749675" y="7961313"/>
          <p14:tracePt t="36897" x="3770313" y="7961313"/>
          <p14:tracePt t="36904" x="3789363" y="7961313"/>
          <p14:tracePt t="36929" x="3808413" y="7942263"/>
          <p14:tracePt t="36944" x="3848100" y="7942263"/>
          <p14:tracePt t="36955" x="3867150" y="7942263"/>
          <p14:tracePt t="36960" x="3886200" y="7942263"/>
          <p14:tracePt t="36977" x="3905250" y="7942263"/>
          <p14:tracePt t="36992" x="3925888" y="7923213"/>
          <p14:tracePt t="37016" x="3944938" y="7923213"/>
          <p14:tracePt t="37040" x="3963988" y="7923213"/>
          <p14:tracePt t="37080" x="4003675" y="7923213"/>
          <p14:tracePt t="37104" x="4022725" y="7923213"/>
          <p14:tracePt t="37208" x="4041775" y="7923213"/>
          <p14:tracePt t="37704" x="4041775" y="7902575"/>
          <p14:tracePt t="37713" x="4060825" y="7902575"/>
          <p14:tracePt t="38280" x="4081463" y="7902575"/>
          <p14:tracePt t="38289" x="4100513" y="7902575"/>
          <p14:tracePt t="38296" x="4119563" y="7902575"/>
          <p14:tracePt t="38306" x="4178300" y="7902575"/>
          <p14:tracePt t="38313" x="4216400" y="7902575"/>
          <p14:tracePt t="38323" x="4313238" y="7902575"/>
          <p14:tracePt t="38328" x="4352925" y="7902575"/>
          <p14:tracePt t="38339" x="4430713" y="7902575"/>
          <p14:tracePt t="38345" x="4489450" y="7902575"/>
          <p14:tracePt t="38353" x="4645025" y="7902575"/>
          <p14:tracePt t="38360" x="4760913" y="7864475"/>
          <p14:tracePt t="38368" x="4819650" y="7864475"/>
          <p14:tracePt t="38376" x="4935538" y="7845425"/>
          <p14:tracePt t="38384" x="4954588" y="7845425"/>
          <p14:tracePt t="38393" x="5091113" y="7845425"/>
          <p14:tracePt t="38401" x="5149850" y="7845425"/>
          <p14:tracePt t="38408" x="5246688" y="7845425"/>
          <p14:tracePt t="38416" x="5362575" y="7845425"/>
          <p14:tracePt t="38425" x="5402263" y="7845425"/>
          <p14:tracePt t="38433" x="5499100" y="7845425"/>
          <p14:tracePt t="38440" x="5538788" y="7845425"/>
          <p14:tracePt t="38449" x="5595938" y="7845425"/>
          <p14:tracePt t="38457" x="5654675" y="7845425"/>
          <p14:tracePt t="38464" x="5694363" y="7845425"/>
          <p14:tracePt t="38472" x="5751513" y="7845425"/>
          <p14:tracePt t="38480" x="5791200" y="7845425"/>
          <p14:tracePt t="38490" x="5849938" y="7845425"/>
          <p14:tracePt t="38496" x="5868988" y="7845425"/>
          <p14:tracePt t="38507" x="5907088" y="7845425"/>
          <p14:tracePt t="38512" x="5926138" y="7845425"/>
          <p14:tracePt t="38523" x="5984875" y="7845425"/>
          <p14:tracePt t="38528" x="6003925" y="7845425"/>
          <p14:tracePt t="38539" x="6024563" y="7845425"/>
          <p14:tracePt t="38544" x="6043613" y="7845425"/>
          <p14:tracePt t="38554" x="6062663" y="7845425"/>
          <p14:tracePt t="38569" x="6102350" y="7845425"/>
          <p14:tracePt t="38584" x="6121400" y="7845425"/>
          <p14:tracePt t="38592" x="6140450" y="7845425"/>
          <p14:tracePt t="38617" x="6159500" y="7845425"/>
          <p14:tracePt t="38640" x="6180138" y="7845425"/>
          <p14:tracePt t="38672" x="6199188" y="7845425"/>
          <p14:tracePt t="38704" x="6199188" y="7864475"/>
          <p14:tracePt t="38721" x="6180138" y="7864475"/>
          <p14:tracePt t="38728" x="6180138" y="7883525"/>
          <p14:tracePt t="38739" x="6159500" y="7883525"/>
          <p14:tracePt t="38744" x="6140450" y="7883525"/>
          <p14:tracePt t="38754" x="6140450" y="7902575"/>
          <p14:tracePt t="38888" x="6159500" y="7902575"/>
          <p14:tracePt t="38897" x="6180138" y="7902575"/>
          <p14:tracePt t="38912" x="6199188" y="7902575"/>
          <p14:tracePt t="38922" x="6218238" y="7902575"/>
          <p14:tracePt t="38928" x="6276975" y="7902575"/>
          <p14:tracePt t="38940" x="6296025" y="7902575"/>
          <p14:tracePt t="38944" x="6315075" y="7902575"/>
          <p14:tracePt t="38956" x="6335713" y="7902575"/>
          <p14:tracePt t="38961" x="6392863" y="7902575"/>
          <p14:tracePt t="38972" x="6413500" y="7902575"/>
          <p14:tracePt t="38977" x="6432550" y="7883525"/>
          <p14:tracePt t="38984" x="6451600" y="7883525"/>
          <p14:tracePt t="38993" x="6470650" y="7883525"/>
          <p14:tracePt t="39001" x="6529388" y="7883525"/>
          <p14:tracePt t="39008" x="6548438" y="7883525"/>
          <p14:tracePt t="39017" x="6548438" y="7864475"/>
          <p14:tracePt t="39024" x="6567488" y="7864475"/>
          <p14:tracePt t="39032" x="6588125" y="7864475"/>
          <p14:tracePt t="39040" x="6607175" y="7864475"/>
          <p14:tracePt t="39048" x="6626225" y="7864475"/>
          <p14:tracePt t="39056" x="6626225" y="7845425"/>
          <p14:tracePt t="39064" x="6665913" y="7845425"/>
          <p14:tracePt t="39081" x="6684963" y="7845425"/>
          <p14:tracePt t="39091" x="6704013" y="7845425"/>
          <p14:tracePt t="39106" x="6723063" y="7845425"/>
          <p14:tracePt t="39128" x="6723063" y="7824788"/>
          <p14:tracePt t="39216" x="6704013" y="7824788"/>
          <p14:tracePt t="39224" x="6684963" y="7824788"/>
          <p14:tracePt t="39233" x="6645275" y="7824788"/>
          <p14:tracePt t="39240" x="6626225" y="7824788"/>
          <p14:tracePt t="39248" x="6607175" y="7824788"/>
          <p14:tracePt t="39256" x="6567488" y="7824788"/>
          <p14:tracePt t="39264" x="6510338" y="7824788"/>
          <p14:tracePt t="39273" x="6432550" y="7824788"/>
          <p14:tracePt t="39280" x="6373813" y="7824788"/>
          <p14:tracePt t="39288" x="6218238" y="7883525"/>
          <p14:tracePt t="39295" x="6159500" y="7883525"/>
          <p14:tracePt t="39305" x="6003925" y="7923213"/>
          <p14:tracePt t="39312" x="5829300" y="7961313"/>
          <p14:tracePt t="39323" x="5751513" y="7961313"/>
          <p14:tracePt t="39328" x="5635625" y="7980363"/>
          <p14:tracePt t="39339" x="5557838" y="7980363"/>
          <p14:tracePt t="39345" x="5461000" y="7980363"/>
          <p14:tracePt t="39353" x="5440363" y="7980363"/>
          <p14:tracePt t="39360" x="5343525" y="7980363"/>
          <p14:tracePt t="39368" x="5324475" y="7980363"/>
          <p14:tracePt t="39376" x="5227638" y="7980363"/>
          <p14:tracePt t="39384" x="5130800" y="7980363"/>
          <p14:tracePt t="39392" x="5091113" y="7980363"/>
          <p14:tracePt t="39400" x="4975225" y="7980363"/>
          <p14:tracePt t="39408" x="4916488" y="7980363"/>
          <p14:tracePt t="39416" x="4760913" y="7980363"/>
          <p14:tracePt t="39424" x="4722813" y="7980363"/>
          <p14:tracePt t="39432" x="4567238" y="7980363"/>
          <p14:tracePt t="39441" x="4449763" y="7980363"/>
          <p14:tracePt t="39448" x="4391025" y="7980363"/>
          <p14:tracePt t="39456" x="4237038" y="7980363"/>
          <p14:tracePt t="39464" x="4197350" y="7980363"/>
          <p14:tracePt t="39473" x="4041775" y="7980363"/>
          <p14:tracePt t="39481" x="3944938" y="7980363"/>
          <p14:tracePt t="39489" x="3789363" y="7980363"/>
          <p14:tracePt t="39496" x="3749675" y="7980363"/>
          <p14:tracePt t="39505" x="3595688" y="7980363"/>
          <p14:tracePt t="39512" x="3440113" y="7980363"/>
          <p14:tracePt t="39524" x="3381375" y="7980363"/>
          <p14:tracePt t="39528" x="3263900" y="7980363"/>
          <p14:tracePt t="39538" x="3206750" y="7980363"/>
          <p14:tracePt t="39544" x="3070225" y="7980363"/>
          <p14:tracePt t="39552" x="3011488" y="7980363"/>
          <p14:tracePt t="39560" x="2895600" y="7980363"/>
          <p14:tracePt t="39568" x="2778125" y="7980363"/>
          <p14:tracePt t="39576" x="2720975" y="7980363"/>
          <p14:tracePt t="39585" x="2603500" y="7980363"/>
          <p14:tracePt t="39592" x="2565400" y="7980363"/>
          <p14:tracePt t="39601" x="2447925" y="7980363"/>
          <p14:tracePt t="39609" x="2390775" y="7980363"/>
          <p14:tracePt t="39616" x="2312988" y="7980363"/>
          <p14:tracePt t="39624" x="2273300" y="7980363"/>
          <p14:tracePt t="39632" x="2157413" y="7980363"/>
          <p14:tracePt t="39640" x="2098675" y="7980363"/>
          <p14:tracePt t="39648" x="2039938" y="7980363"/>
          <p14:tracePt t="39656" x="1962150" y="7980363"/>
          <p14:tracePt t="39664" x="1924050" y="7980363"/>
          <p14:tracePt t="39673" x="1827213" y="7980363"/>
          <p14:tracePt t="39680" x="1806575" y="7980363"/>
          <p14:tracePt t="39690" x="1728788" y="7980363"/>
          <p14:tracePt t="39696" x="1709738" y="8020050"/>
          <p14:tracePt t="39705" x="1631950" y="8020050"/>
          <p14:tracePt t="39712" x="1593850" y="8020050"/>
          <p14:tracePt t="39723" x="1574800" y="8020050"/>
          <p14:tracePt t="39728" x="1554163" y="8020050"/>
          <p14:tracePt t="39739" x="1516063" y="8020050"/>
          <p14:tracePt t="39808" x="1535113" y="8039100"/>
          <p14:tracePt t="39824" x="1554163" y="8039100"/>
          <p14:tracePt t="39832" x="1574800" y="8058150"/>
          <p14:tracePt t="39840" x="1593850" y="8058150"/>
          <p14:tracePt t="39848" x="1612900" y="8058150"/>
          <p14:tracePt t="39858" x="1709738" y="8077200"/>
          <p14:tracePt t="39864" x="1768475" y="8116888"/>
          <p14:tracePt t="39874" x="1865313" y="8135938"/>
          <p14:tracePt t="39880" x="1905000" y="8154988"/>
          <p14:tracePt t="39890" x="2001838" y="8194675"/>
          <p14:tracePt t="39896" x="2079625" y="8194675"/>
          <p14:tracePt t="39906" x="2098675" y="8194675"/>
          <p14:tracePt t="39912" x="2157413" y="8213725"/>
          <p14:tracePt t="39928" x="2176463" y="8213725"/>
          <p14:tracePt t="39953" x="2176463" y="8232775"/>
          <p14:tracePt t="39968" x="2195513" y="8232775"/>
          <p14:tracePt t="39976" x="2195513" y="8251825"/>
          <p14:tracePt t="39993" x="2214563" y="8251825"/>
          <p14:tracePt t="40000" x="2214563" y="8272463"/>
          <p14:tracePt t="40025" x="2214563" y="8310563"/>
          <p14:tracePt t="40048" x="2214563" y="8329613"/>
          <p14:tracePt t="40066" x="2195513" y="8329613"/>
          <p14:tracePt t="40072" x="2195513" y="8350250"/>
          <p14:tracePt t="40080" x="2176463" y="8350250"/>
          <p14:tracePt t="40096" x="2176463" y="8369300"/>
          <p14:tracePt t="40106" x="2138363" y="8369300"/>
          <p14:tracePt t="40112" x="2117725" y="8369300"/>
          <p14:tracePt t="40123" x="2098675" y="8388350"/>
          <p14:tracePt t="40144" x="2079625" y="8388350"/>
          <p14:tracePt t="40154" x="2060575" y="8388350"/>
          <p14:tracePt t="40160" x="2060575" y="8407400"/>
          <p14:tracePt t="40168" x="2039938" y="8407400"/>
          <p14:tracePt t="40176" x="2020888" y="8407400"/>
          <p14:tracePt t="40184" x="2001838" y="8428038"/>
          <p14:tracePt t="40192" x="1962150" y="8428038"/>
          <p14:tracePt t="40204" x="1943100" y="8466138"/>
          <p14:tracePt t="40223" x="1905000" y="8485188"/>
          <p14:tracePt t="40226" x="1827213" y="8485188"/>
          <p14:tracePt t="40232" x="1827213" y="8504238"/>
          <p14:tracePt t="40240" x="1787525" y="8504238"/>
          <p14:tracePt t="40248" x="1768475" y="8524875"/>
          <p14:tracePt t="40256" x="1709738" y="8543925"/>
          <p14:tracePt t="40265" x="1690688" y="8543925"/>
          <p14:tracePt t="40273" x="1671638" y="8562975"/>
          <p14:tracePt t="40282" x="1612900" y="8602663"/>
          <p14:tracePt t="40289" x="1612900" y="8621713"/>
          <p14:tracePt t="40296" x="1593850" y="8640763"/>
          <p14:tracePt t="40306" x="1574800" y="8640763"/>
          <p14:tracePt t="40313" x="1554163" y="8659813"/>
          <p14:tracePt t="40353" x="1535113" y="8659813"/>
          <p14:tracePt t="40377" x="1516063" y="8659813"/>
          <p14:tracePt t="40393" x="1516063" y="8680450"/>
          <p14:tracePt t="40408" x="1476375" y="8680450"/>
          <p14:tracePt t="40424" x="1457325" y="8680450"/>
          <p14:tracePt t="40433" x="1457325" y="8699500"/>
          <p14:tracePt t="40440" x="1438275" y="8699500"/>
          <p14:tracePt t="40464" x="1419225" y="8699500"/>
          <p14:tracePt t="40472" x="1398588" y="8699500"/>
          <p14:tracePt t="40489" x="1398588" y="8718550"/>
          <p14:tracePt t="40506" x="1379538" y="8718550"/>
          <p14:tracePt t="40617" x="1360488" y="8718550"/>
          <p14:tracePt t="40938" x="1320800" y="8718550"/>
          <p14:tracePt t="41384" x="1320800" y="8699500"/>
          <p14:tracePt t="41729" x="1320800" y="8680450"/>
          <p14:tracePt t="41768" x="1320800" y="8659813"/>
          <p14:tracePt t="41816" x="1301750" y="8659813"/>
          <p14:tracePt t="41832" x="1301750" y="8640763"/>
          <p14:tracePt t="41888" x="1301750" y="8621713"/>
          <p14:tracePt t="41938" x="1301750" y="8602663"/>
          <p14:tracePt t="41993" x="1301750" y="8562975"/>
          <p14:tracePt t="42241" x="1282700" y="8543925"/>
          <p14:tracePt t="42993" x="1282700" y="8524875"/>
          <p14:tracePt t="43257" x="1282700" y="8504238"/>
          <p14:tracePt t="43265" x="1301750" y="8504238"/>
          <p14:tracePt t="43280" x="1341438" y="8504238"/>
          <p14:tracePt t="43289" x="1360488" y="8504238"/>
          <p14:tracePt t="43297" x="1379538" y="8504238"/>
          <p14:tracePt t="43306" x="1398588" y="8504238"/>
          <p14:tracePt t="43313" x="1419225" y="8485188"/>
          <p14:tracePt t="43323" x="1438275" y="8485188"/>
          <p14:tracePt t="43328" x="1457325" y="8485188"/>
          <p14:tracePt t="43339" x="1497013" y="8485188"/>
          <p14:tracePt t="43344" x="1516063" y="8485188"/>
          <p14:tracePt t="43353" x="1535113" y="8466138"/>
          <p14:tracePt t="43361" x="1554163" y="8466138"/>
          <p14:tracePt t="43368" x="1574800" y="8466138"/>
          <p14:tracePt t="43377" x="1593850" y="8466138"/>
          <p14:tracePt t="43384" x="1651000" y="8466138"/>
          <p14:tracePt t="43392" x="1671638" y="8466138"/>
          <p14:tracePt t="43400" x="1690688" y="8447088"/>
          <p14:tracePt t="43408" x="1728788" y="8447088"/>
          <p14:tracePt t="43417" x="1787525" y="8447088"/>
          <p14:tracePt t="43424" x="1846263" y="8407400"/>
          <p14:tracePt t="43432" x="1865313" y="8407400"/>
          <p14:tracePt t="43440" x="1943100" y="8407400"/>
          <p14:tracePt t="43449" x="1962150" y="8407400"/>
          <p14:tracePt t="43456" x="1982788" y="8388350"/>
          <p14:tracePt t="43465" x="2001838" y="8388350"/>
          <p14:tracePt t="43473" x="2020888" y="8388350"/>
          <p14:tracePt t="43480" x="2039938" y="8369300"/>
          <p14:tracePt t="43496" x="2060575" y="8369300"/>
          <p14:tracePt t="43601" x="2098675" y="8369300"/>
          <p14:tracePt t="43617" x="2117725" y="8369300"/>
          <p14:tracePt t="43624" x="2138363" y="8369300"/>
          <p14:tracePt t="43632" x="2157413" y="8369300"/>
          <p14:tracePt t="43639" x="2235200" y="8369300"/>
          <p14:tracePt t="43648" x="2273300" y="8369300"/>
          <p14:tracePt t="43656" x="2370138" y="8369300"/>
          <p14:tracePt t="43664" x="2390775" y="8388350"/>
          <p14:tracePt t="43673" x="2468563" y="8388350"/>
          <p14:tracePt t="43682" x="2546350" y="8388350"/>
          <p14:tracePt t="43690" x="2565400" y="8407400"/>
          <p14:tracePt t="43697" x="2624138" y="8407400"/>
          <p14:tracePt t="43706" x="2643188" y="8407400"/>
          <p14:tracePt t="43712" x="2662238" y="8407400"/>
          <p14:tracePt t="43739" x="2681288" y="8407400"/>
          <p14:tracePt t="43744" x="2681288" y="8447088"/>
          <p14:tracePt t="43754" x="2700338" y="8447088"/>
          <p14:tracePt t="43760" x="2720975" y="8447088"/>
          <p14:tracePt t="43776" x="2740025" y="8447088"/>
          <p14:tracePt t="43784" x="2740025" y="8466138"/>
          <p14:tracePt t="43792" x="2778125" y="8466138"/>
          <p14:tracePt t="43800" x="2798763" y="8466138"/>
          <p14:tracePt t="43808" x="2817813" y="8485188"/>
          <p14:tracePt t="43816" x="2836863" y="8485188"/>
          <p14:tracePt t="43824" x="2855913" y="8485188"/>
          <p14:tracePt t="43832" x="2876550" y="8485188"/>
          <p14:tracePt t="43840" x="2895600" y="8485188"/>
          <p14:tracePt t="43857" x="2933700" y="8504238"/>
          <p14:tracePt t="43880" x="2954338" y="8504238"/>
          <p14:tracePt t="43889" x="2973388" y="8504238"/>
          <p14:tracePt t="43906" x="2992438" y="8524875"/>
          <p14:tracePt t="43912" x="3011488" y="8524875"/>
          <p14:tracePt t="43923" x="3032125" y="8524875"/>
          <p14:tracePt t="43928" x="3089275" y="8543925"/>
          <p14:tracePt t="43940" x="3167063" y="8543925"/>
          <p14:tracePt t="43944" x="3187700" y="8543925"/>
          <p14:tracePt t="43954" x="3263900" y="8582025"/>
          <p14:tracePt t="43960" x="3284538" y="8582025"/>
          <p14:tracePt t="43969" x="3341688" y="8582025"/>
          <p14:tracePt t="43977" x="3381375" y="8602663"/>
          <p14:tracePt t="43984" x="3440113" y="8602663"/>
          <p14:tracePt t="43992" x="3459163" y="8602663"/>
          <p14:tracePt t="44001" x="3478213" y="8602663"/>
          <p14:tracePt t="44016" x="3497263" y="8602663"/>
          <p14:tracePt t="44113" x="3517900" y="8602663"/>
          <p14:tracePt t="44122" x="3517900" y="8621713"/>
          <p14:tracePt t="44139" x="3556000" y="8621713"/>
          <p14:tracePt t="44145" x="3575050" y="8621713"/>
          <p14:tracePt t="44154" x="3595688" y="8621713"/>
          <p14:tracePt t="44160" x="3614738" y="8621713"/>
          <p14:tracePt t="44169" x="3633788" y="8621713"/>
          <p14:tracePt t="44177" x="3652838" y="8640763"/>
          <p14:tracePt t="44184" x="3673475" y="8640763"/>
          <p14:tracePt t="44192" x="3711575" y="8640763"/>
          <p14:tracePt t="44201" x="3730625" y="8640763"/>
          <p14:tracePt t="44208" x="3749675" y="8640763"/>
          <p14:tracePt t="44216" x="3770313" y="8640763"/>
          <p14:tracePt t="44224" x="3789363" y="8640763"/>
          <p14:tracePt t="44233" x="3808413" y="8640763"/>
          <p14:tracePt t="44240" x="3827463" y="8640763"/>
          <p14:tracePt t="44248" x="3886200" y="8640763"/>
          <p14:tracePt t="44264" x="3905250" y="8640763"/>
          <p14:tracePt t="44273" x="3925888" y="8640763"/>
          <p14:tracePt t="44280" x="3944938" y="8640763"/>
          <p14:tracePt t="44290" x="3963988" y="8640763"/>
          <p14:tracePt t="44306" x="3983038" y="8640763"/>
          <p14:tracePt t="44521" x="3983038" y="8621713"/>
          <p14:tracePt t="44544" x="3963988" y="8621713"/>
          <p14:tracePt t="44601" x="3944938" y="8621713"/>
          <p14:tracePt t="44673" x="3925888" y="8621713"/>
          <p14:tracePt t="44697" x="3925888" y="8602663"/>
          <p14:tracePt t="44713" x="3905250" y="8602663"/>
          <p14:tracePt t="44793" x="3886200" y="8602663"/>
          <p14:tracePt t="44961" x="3848100" y="8602663"/>
          <p14:tracePt t="44993" x="3827463" y="8602663"/>
          <p14:tracePt t="45568" x="3867150" y="8602663"/>
          <p14:tracePt t="45584" x="3886200" y="8602663"/>
          <p14:tracePt t="45592" x="3905250" y="8602663"/>
          <p14:tracePt t="45601" x="3944938" y="8602663"/>
          <p14:tracePt t="45608" x="3963988" y="8602663"/>
          <p14:tracePt t="45616" x="4022725" y="8602663"/>
          <p14:tracePt t="45624" x="4041775" y="8602663"/>
          <p14:tracePt t="45633" x="4100513" y="8582025"/>
          <p14:tracePt t="45640" x="4138613" y="8582025"/>
          <p14:tracePt t="45649" x="4159250" y="8582025"/>
          <p14:tracePt t="45656" x="4178300" y="8562975"/>
          <p14:tracePt t="45664" x="4197350" y="8562975"/>
          <p14:tracePt t="45673" x="4237038" y="8562975"/>
          <p14:tracePt t="45680" x="4256088" y="8562975"/>
          <p14:tracePt t="45690" x="4275138" y="8562975"/>
          <p14:tracePt t="45696" x="4294188" y="8562975"/>
          <p14:tracePt t="45707" x="4313238" y="8524875"/>
          <p14:tracePt t="45712" x="4333875" y="8524875"/>
          <p14:tracePt t="45723" x="4391025" y="8524875"/>
          <p14:tracePt t="45728" x="4430713" y="8524875"/>
          <p14:tracePt t="45738" x="4449763" y="8524875"/>
          <p14:tracePt t="45744" x="4489450" y="8504238"/>
          <p14:tracePt t="45753" x="4508500" y="8504238"/>
          <p14:tracePt t="45760" x="4527550" y="8504238"/>
          <p14:tracePt t="45768" x="4546600" y="8504238"/>
          <p14:tracePt t="45776" x="4567238" y="8504238"/>
          <p14:tracePt t="45784" x="4624388" y="8504238"/>
          <p14:tracePt t="45793" x="4645025" y="8504238"/>
          <p14:tracePt t="45808" x="4664075" y="8504238"/>
          <p14:tracePt t="45936" x="4683125" y="8504238"/>
          <p14:tracePt t="45953" x="4702175" y="8504238"/>
          <p14:tracePt t="45960" x="4722813" y="8504238"/>
          <p14:tracePt t="45968" x="4741863" y="8504238"/>
          <p14:tracePt t="45977" x="4760913" y="8504238"/>
          <p14:tracePt t="45984" x="4800600" y="8504238"/>
          <p14:tracePt t="45992" x="4819650" y="8504238"/>
          <p14:tracePt t="46000" x="4838700" y="8504238"/>
          <p14:tracePt t="46008" x="4857750" y="8504238"/>
          <p14:tracePt t="46017" x="4876800" y="8504238"/>
          <p14:tracePt t="46024" x="4897438" y="8504238"/>
          <p14:tracePt t="46033" x="4954588" y="8524875"/>
          <p14:tracePt t="46041" x="4994275" y="8524875"/>
          <p14:tracePt t="46049" x="5032375" y="8524875"/>
          <p14:tracePt t="46056" x="5072063" y="8543925"/>
          <p14:tracePt t="46065" x="5091113" y="8543925"/>
          <p14:tracePt t="46072" x="5149850" y="8543925"/>
          <p14:tracePt t="46080" x="5168900" y="8562975"/>
          <p14:tracePt t="46089" x="5187950" y="8562975"/>
          <p14:tracePt t="46096" x="5208588" y="8562975"/>
          <p14:tracePt t="46112" x="5227638" y="8562975"/>
          <p14:tracePt t="46123" x="5246688" y="8562975"/>
          <p14:tracePt t="46128" x="5265738" y="8562975"/>
          <p14:tracePt t="46140" x="5265738" y="8582025"/>
          <p14:tracePt t="46143" x="5305425" y="8582025"/>
          <p14:tracePt t="46153" x="5324475" y="8582025"/>
          <p14:tracePt t="46161" x="5362575" y="8582025"/>
          <p14:tracePt t="46168" x="5421313" y="8582025"/>
          <p14:tracePt t="46176" x="5440363" y="8582025"/>
          <p14:tracePt t="46185" x="5461000" y="8602663"/>
          <p14:tracePt t="46192" x="5480050" y="8602663"/>
          <p14:tracePt t="46200" x="5518150" y="8602663"/>
          <p14:tracePt t="46209" x="5557838" y="8602663"/>
          <p14:tracePt t="46224" x="5576888" y="8602663"/>
          <p14:tracePt t="46234" x="5595938" y="8602663"/>
          <p14:tracePt t="46250" x="5616575" y="8621713"/>
          <p14:tracePt t="46264" x="5635625" y="8621713"/>
          <p14:tracePt t="46273" x="5654675" y="8621713"/>
          <p14:tracePt t="46289" x="5673725" y="8621713"/>
          <p14:tracePt t="46297" x="5713413" y="8621713"/>
          <p14:tracePt t="46323" x="5732463" y="8621713"/>
          <p14:tracePt t="46344" x="5751513" y="8621713"/>
          <p14:tracePt t="46368" x="5772150" y="8621713"/>
          <p14:tracePt t="46377" x="5791200" y="8621713"/>
          <p14:tracePt t="46393" x="5810250" y="8640763"/>
          <p14:tracePt t="46408" x="5829300" y="8640763"/>
          <p14:tracePt t="46417" x="5868988" y="8680450"/>
          <p14:tracePt t="46424" x="5888038" y="8699500"/>
          <p14:tracePt t="46433" x="5907088" y="8699500"/>
          <p14:tracePt t="46441" x="5946775" y="8718550"/>
          <p14:tracePt t="46449" x="5965825" y="8737600"/>
          <p14:tracePt t="46458" x="6081713" y="8756650"/>
          <p14:tracePt t="46465" x="6159500" y="8796338"/>
          <p14:tracePt t="46475" x="6315075" y="8834438"/>
          <p14:tracePt t="46481" x="6373813" y="8855075"/>
          <p14:tracePt t="46491" x="6489700" y="8855075"/>
          <p14:tracePt t="46496" x="6567488" y="8855075"/>
          <p14:tracePt t="46506" x="6626225" y="8855075"/>
          <p14:tracePt t="46512" x="6684963" y="8855075"/>
          <p14:tracePt t="46524" x="6704013" y="8855075"/>
          <p14:tracePt t="46537" x="6723063" y="8855075"/>
          <p14:tracePt t="46593" x="6743700" y="8855075"/>
          <p14:tracePt t="46632" x="6762750" y="8855075"/>
          <p14:tracePt t="46657" x="6762750" y="8874125"/>
          <p14:tracePt t="46665" x="6781800" y="8874125"/>
          <p14:tracePt t="46682" x="6800850" y="8874125"/>
          <p14:tracePt t="46688" x="6840538" y="8874125"/>
          <p14:tracePt t="46706" x="6859588" y="8874125"/>
          <p14:tracePt t="46849" x="6878638" y="8874125"/>
          <p14:tracePt t="46896" x="6878638" y="8855075"/>
          <p14:tracePt t="46904" x="6878638" y="8834438"/>
          <p14:tracePt t="46913" x="6899275" y="8834438"/>
          <p14:tracePt t="46922" x="6899275" y="8815388"/>
          <p14:tracePt t="46938" x="6899275" y="8777288"/>
          <p14:tracePt t="46945" x="6918325" y="8777288"/>
          <p14:tracePt t="46954" x="6918325" y="8756650"/>
          <p14:tracePt t="46960" x="6937375" y="8756650"/>
          <p14:tracePt t="46976" x="6937375" y="8737600"/>
          <p14:tracePt t="46984" x="6956425" y="8737600"/>
          <p14:tracePt t="46992" x="6956425" y="8718550"/>
          <p14:tracePt t="47000" x="6975475" y="8718550"/>
          <p14:tracePt t="47008" x="6975475" y="8699500"/>
          <p14:tracePt t="47017" x="7015163" y="8699500"/>
          <p14:tracePt t="47033" x="7015163" y="8680450"/>
          <p14:tracePt t="47040" x="7034213" y="8680450"/>
          <p14:tracePt t="47049" x="7034213" y="8659813"/>
          <p14:tracePt t="47056" x="7034213" y="8621713"/>
          <p14:tracePt t="47064" x="7053263" y="8621713"/>
          <p14:tracePt t="47073" x="7053263" y="8602663"/>
          <p14:tracePt t="47080" x="7073900" y="8602663"/>
          <p14:tracePt t="47090" x="7073900" y="8582025"/>
          <p14:tracePt t="47108" x="7073900" y="8562975"/>
          <p14:tracePt t="47124" x="7092950" y="8562975"/>
          <p14:tracePt t="47233" x="7092950" y="8543925"/>
          <p14:tracePt t="47240" x="7112000" y="8543925"/>
          <p14:tracePt t="47368" x="7092950" y="8562975"/>
          <p14:tracePt t="47392" x="7073900" y="8562975"/>
          <p14:tracePt t="47400" x="7053263" y="8562975"/>
          <p14:tracePt t="47416" x="7034213" y="8562975"/>
          <p14:tracePt t="47424" x="6996113" y="8562975"/>
          <p14:tracePt t="47432" x="6975475" y="8562975"/>
          <p14:tracePt t="47440" x="6956425" y="8562975"/>
          <p14:tracePt t="47448" x="6937375" y="8562975"/>
          <p14:tracePt t="47456" x="6918325" y="8562975"/>
          <p14:tracePt t="47464" x="6859588" y="8582025"/>
          <p14:tracePt t="47473" x="6821488" y="8582025"/>
          <p14:tracePt t="47480" x="6743700" y="8582025"/>
          <p14:tracePt t="47489" x="6684963" y="8582025"/>
          <p14:tracePt t="47496" x="6529388" y="8582025"/>
          <p14:tracePt t="47507" x="6451600" y="8582025"/>
          <p14:tracePt t="47512" x="6296025" y="8582025"/>
          <p14:tracePt t="47522" x="6140450" y="8582025"/>
          <p14:tracePt t="47527" x="6043613" y="8582025"/>
          <p14:tracePt t="47538" x="5888038" y="8582025"/>
          <p14:tracePt t="47545" x="5810250" y="8582025"/>
          <p14:tracePt t="47554" x="5654675" y="8582025"/>
          <p14:tracePt t="47560" x="5576888" y="8582025"/>
          <p14:tracePt t="47568" x="5383213" y="8582025"/>
          <p14:tracePt t="47576" x="5286375" y="8582025"/>
          <p14:tracePt t="47584" x="5091113" y="8582025"/>
          <p14:tracePt t="47592" x="4935538" y="8582025"/>
          <p14:tracePt t="47600" x="4857750" y="8582025"/>
          <p14:tracePt t="47608" x="4702175" y="8582025"/>
          <p14:tracePt t="47617" x="4624388" y="8582025"/>
          <p14:tracePt t="47624" x="4468813" y="8582025"/>
          <p14:tracePt t="47632" x="4371975" y="8582025"/>
          <p14:tracePt t="47640" x="4216400" y="8582025"/>
          <p14:tracePt t="47648" x="4100513" y="8582025"/>
          <p14:tracePt t="47656" x="4022725" y="8582025"/>
          <p14:tracePt t="47664" x="3867150" y="8582025"/>
          <p14:tracePt t="47673" x="3827463" y="8582025"/>
          <p14:tracePt t="47680" x="3673475" y="8582025"/>
          <p14:tracePt t="47689" x="3614738" y="8582025"/>
          <p14:tracePt t="47696" x="3459163" y="8621713"/>
          <p14:tracePt t="47706" x="3381375" y="8621713"/>
          <p14:tracePt t="47712" x="3225800" y="8621713"/>
          <p14:tracePt t="47724" x="3051175" y="8659813"/>
          <p14:tracePt t="47728" x="2992438" y="8659813"/>
          <p14:tracePt t="47736" x="2836863" y="8680450"/>
          <p14:tracePt t="47743" x="2798763" y="8680450"/>
          <p14:tracePt t="47752" x="2662238" y="8718550"/>
          <p14:tracePt t="47760" x="2624138" y="8718550"/>
          <p14:tracePt t="47768" x="2506663" y="8756650"/>
          <p14:tracePt t="47776" x="2409825" y="8777288"/>
          <p14:tracePt t="47783" x="2390775" y="8777288"/>
          <p14:tracePt t="47792" x="2292350" y="8777288"/>
          <p14:tracePt t="47800" x="2273300" y="8796338"/>
          <p14:tracePt t="47808" x="2195513" y="8796338"/>
          <p14:tracePt t="47816" x="2138363" y="8796338"/>
          <p14:tracePt t="47824" x="2098675" y="8815388"/>
          <p14:tracePt t="47832" x="2001838" y="8815388"/>
          <p14:tracePt t="47840" x="1982788" y="8855075"/>
          <p14:tracePt t="47848" x="1943100" y="8855075"/>
          <p14:tracePt t="47857" x="1924050" y="8855075"/>
          <p14:tracePt t="47865" x="1865313" y="8855075"/>
          <p14:tracePt t="47873" x="1865313" y="8874125"/>
          <p14:tracePt t="47880" x="1846263" y="8874125"/>
          <p14:tracePt t="47889" x="1827213" y="8874125"/>
          <p14:tracePt t="47896" x="1806575" y="8874125"/>
          <p14:tracePt t="47907" x="1806575" y="8893175"/>
          <p14:tracePt t="47912" x="1787525" y="8893175"/>
          <p14:tracePt t="47924" x="1787525" y="8912225"/>
          <p14:tracePt t="47944" x="1768475" y="8912225"/>
          <p14:tracePt t="47952" x="1768475" y="8932863"/>
          <p14:tracePt t="47960" x="1768475" y="8951913"/>
          <p14:tracePt t="47968" x="1768475" y="8970963"/>
          <p14:tracePt t="47976" x="1768475" y="9009063"/>
          <p14:tracePt t="47984" x="1768475" y="9029700"/>
          <p14:tracePt t="47992" x="1768475" y="9048750"/>
          <p14:tracePt t="48000" x="1768475" y="9067800"/>
          <p14:tracePt t="48008" x="1768475" y="9086850"/>
          <p14:tracePt t="48016" x="1768475" y="9107488"/>
          <p14:tracePt t="48032" x="1768475" y="9126538"/>
          <p14:tracePt t="48128" x="1787525" y="9126538"/>
          <p14:tracePt t="48145" x="1806575" y="9126538"/>
          <p14:tracePt t="48160" x="1827213" y="9126538"/>
          <p14:tracePt t="48184" x="1846263" y="9126538"/>
          <p14:tracePt t="48208" x="1865313" y="9126538"/>
          <p14:tracePt t="48233" x="1905000" y="9126538"/>
          <p14:tracePt t="48240" x="1905000" y="9107488"/>
          <p14:tracePt t="48273" x="1924050" y="9107488"/>
          <p14:tracePt t="48296" x="1943100" y="9107488"/>
          <p14:tracePt t="48305" x="1943100" y="9086850"/>
          <p14:tracePt t="48312" x="1962150" y="9086850"/>
          <p14:tracePt t="48322" x="1982788" y="9086850"/>
          <p14:tracePt t="48328" x="2001838" y="9086850"/>
          <p14:tracePt t="48337" x="2020888" y="9067800"/>
          <p14:tracePt t="48344" x="2079625" y="9067800"/>
          <p14:tracePt t="48352" x="2098675" y="9067800"/>
          <p14:tracePt t="48360" x="2117725" y="9048750"/>
          <p14:tracePt t="48369" x="2138363" y="9048750"/>
          <p14:tracePt t="48377" x="2157413" y="9048750"/>
          <p14:tracePt t="48385" x="2176463" y="9048750"/>
          <p14:tracePt t="48392" x="2214563" y="9029700"/>
          <p14:tracePt t="48416" x="2235200" y="9029700"/>
          <p14:tracePt t="48593" x="2195513" y="9029700"/>
          <p14:tracePt t="48600" x="2176463" y="9048750"/>
          <p14:tracePt t="48608" x="2157413" y="9048750"/>
          <p14:tracePt t="48616" x="2138363" y="9067800"/>
          <p14:tracePt t="48624" x="2117725" y="9086850"/>
          <p14:tracePt t="48632" x="2060575" y="9107488"/>
          <p14:tracePt t="48641" x="2039938" y="9145588"/>
          <p14:tracePt t="48649" x="2020888" y="9164638"/>
          <p14:tracePt t="48657" x="2001838" y="9164638"/>
          <p14:tracePt t="48664" x="1943100" y="9204325"/>
          <p14:tracePt t="48674" x="1924050" y="9223375"/>
          <p14:tracePt t="48680" x="1905000" y="9223375"/>
          <p14:tracePt t="48690" x="1884363" y="9261475"/>
          <p14:tracePt t="48696" x="1865313" y="9282113"/>
          <p14:tracePt t="48706" x="1846263" y="9301163"/>
          <p14:tracePt t="48713" x="1827213" y="9301163"/>
          <p14:tracePt t="48723" x="1827213" y="9320213"/>
          <p14:tracePt t="48728" x="1787525" y="9339263"/>
          <p14:tracePt t="48739" x="1768475" y="9339263"/>
          <p14:tracePt t="48744" x="1749425" y="9359900"/>
          <p14:tracePt t="48754" x="1728788" y="9378950"/>
          <p14:tracePt t="48760" x="1709738" y="9398000"/>
          <p14:tracePt t="48786" x="1690688" y="9398000"/>
          <p14:tracePt t="48792" x="1690688" y="9437688"/>
          <p14:tracePt t="49139" x="1671638" y="9437688"/>
          <p14:tracePt t="49188" x="1631950" y="9437688"/>
          <p14:tracePt t="49201" x="1631950" y="9456738"/>
          <p14:tracePt t="49224" x="1612900" y="9456738"/>
          <p14:tracePt t="49249" x="1612900" y="9475788"/>
          <p14:tracePt t="49258" x="1593850" y="9475788"/>
          <p14:tracePt t="49296" x="1574800" y="9475788"/>
          <p14:tracePt t="50176" x="1554163" y="9475788"/>
          <p14:tracePt t="50280" x="1535113" y="9475788"/>
          <p14:tracePt t="50306" x="1516063" y="9475788"/>
          <p14:tracePt t="50322" x="1497013" y="9475788"/>
          <p14:tracePt t="50338" x="1457325" y="9475788"/>
          <p14:tracePt t="50360" x="1438275" y="9475788"/>
          <p14:tracePt t="50376" x="1419225" y="9475788"/>
          <p14:tracePt t="50408" x="1398588" y="9475788"/>
          <p14:tracePt t="51105" x="1419225" y="9475788"/>
          <p14:tracePt t="51121" x="1438275" y="9475788"/>
          <p14:tracePt t="51144" x="1476375" y="9475788"/>
          <p14:tracePt t="51169" x="1497013" y="9475788"/>
          <p14:tracePt t="51184" x="1516063" y="9475788"/>
          <p14:tracePt t="51192" x="1535113" y="9475788"/>
          <p14:tracePt t="51201" x="1554163" y="9475788"/>
          <p14:tracePt t="51208" x="1574800" y="9475788"/>
          <p14:tracePt t="51217" x="1593850" y="9475788"/>
          <p14:tracePt t="51224" x="1612900" y="9475788"/>
          <p14:tracePt t="51233" x="1651000" y="9475788"/>
          <p14:tracePt t="51240" x="1671638" y="9456738"/>
          <p14:tracePt t="51249" x="1690688" y="9456738"/>
          <p14:tracePt t="51264" x="1709738" y="9456738"/>
          <p14:tracePt t="51292" x="1728788" y="9456738"/>
          <p14:tracePt t="51336" x="1749425" y="9456738"/>
          <p14:tracePt t="51344" x="1768475" y="9456738"/>
          <p14:tracePt t="51360" x="1806575" y="9417050"/>
          <p14:tracePt t="51369" x="1827213" y="9417050"/>
          <p14:tracePt t="51376" x="1846263" y="9417050"/>
          <p14:tracePt t="51384" x="1865313" y="9417050"/>
          <p14:tracePt t="51400" x="1884363" y="9417050"/>
          <p14:tracePt t="51416" x="1905000" y="9417050"/>
          <p14:tracePt t="51433" x="1924050" y="9417050"/>
          <p14:tracePt t="51440" x="1962150" y="9417050"/>
          <p14:tracePt t="51448" x="1982788" y="9417050"/>
          <p14:tracePt t="51456" x="2001838" y="9417050"/>
          <p14:tracePt t="51464" x="2020888" y="9417050"/>
          <p14:tracePt t="51472" x="2039938" y="9417050"/>
          <p14:tracePt t="51480" x="2098675" y="9417050"/>
          <p14:tracePt t="51490" x="2117725" y="9417050"/>
          <p14:tracePt t="51496" x="2138363" y="9417050"/>
          <p14:tracePt t="51507" x="2176463" y="9417050"/>
          <p14:tracePt t="51513" x="2195513" y="9417050"/>
          <p14:tracePt t="51523" x="2214563" y="9417050"/>
          <p14:tracePt t="51528" x="2273300" y="9417050"/>
          <p14:tracePt t="51538" x="2332038" y="9398000"/>
          <p14:tracePt t="51544" x="2370138" y="9398000"/>
          <p14:tracePt t="51552" x="2390775" y="9398000"/>
          <p14:tracePt t="51560" x="2447925" y="9378950"/>
          <p14:tracePt t="51569" x="2468563" y="9378950"/>
          <p14:tracePt t="51576" x="2506663" y="9378950"/>
          <p14:tracePt t="51584" x="2546350" y="9378950"/>
          <p14:tracePt t="51616" x="2546350" y="9359900"/>
          <p14:tracePt t="51640" x="2565400" y="9359900"/>
          <p14:tracePt t="51897" x="2584450" y="9359900"/>
          <p14:tracePt t="51912" x="2603500" y="9359900"/>
          <p14:tracePt t="51923" x="2624138" y="9359900"/>
          <p14:tracePt t="51929" x="2662238" y="9359900"/>
          <p14:tracePt t="51936" x="2700338" y="9359900"/>
          <p14:tracePt t="51944" x="2740025" y="9359900"/>
          <p14:tracePt t="51953" x="2759075" y="9359900"/>
          <p14:tracePt t="51960" x="2836863" y="9359900"/>
          <p14:tracePt t="51968" x="2855913" y="9359900"/>
          <p14:tracePt t="51976" x="2914650" y="9378950"/>
          <p14:tracePt t="51984" x="2933700" y="9378950"/>
          <p14:tracePt t="51992" x="3011488" y="9378950"/>
          <p14:tracePt t="52002" x="3089275" y="9417050"/>
          <p14:tracePt t="52008" x="3148013" y="9417050"/>
          <p14:tracePt t="52017" x="3187700" y="9437688"/>
          <p14:tracePt t="52024" x="3244850" y="9437688"/>
          <p14:tracePt t="52032" x="3303588" y="9437688"/>
          <p14:tracePt t="52041" x="3322638" y="9437688"/>
          <p14:tracePt t="52048" x="3362325" y="9456738"/>
          <p14:tracePt t="52056" x="3440113" y="9456738"/>
          <p14:tracePt t="52064" x="3478213" y="9456738"/>
          <p14:tracePt t="52074" x="3497263" y="9456738"/>
          <p14:tracePt t="52080" x="3517900" y="9456738"/>
          <p14:tracePt t="52096" x="3536950" y="9456738"/>
          <p14:tracePt t="52107" x="3556000" y="9456738"/>
          <p14:tracePt t="52112" x="3575050" y="9456738"/>
          <p14:tracePt t="52129" x="3595688" y="9456738"/>
          <p14:tracePt t="52138" x="3633788" y="9456738"/>
          <p14:tracePt t="52144" x="3652838" y="9456738"/>
          <p14:tracePt t="52153" x="3673475" y="9456738"/>
          <p14:tracePt t="52160" x="3692525" y="9456738"/>
          <p14:tracePt t="52168" x="3711575" y="9456738"/>
          <p14:tracePt t="52176" x="3770313" y="9456738"/>
          <p14:tracePt t="52184" x="3886200" y="9456738"/>
          <p14:tracePt t="52192" x="3905250" y="9456738"/>
          <p14:tracePt t="52210" x="4022725" y="9437688"/>
          <p14:tracePt t="52216" x="4119563" y="9398000"/>
          <p14:tracePt t="52224" x="4138613" y="9398000"/>
          <p14:tracePt t="52232" x="4178300" y="9398000"/>
          <p14:tracePt t="52240" x="4197350" y="9398000"/>
          <p14:tracePt t="52248" x="4216400" y="9398000"/>
          <p14:tracePt t="52257" x="4256088" y="9378950"/>
          <p14:tracePt t="52273" x="4275138" y="9378950"/>
          <p14:tracePt t="52296" x="4294188" y="9378950"/>
          <p14:tracePt t="52312" x="4313238" y="9378950"/>
          <p14:tracePt t="52713" x="4313238" y="9359900"/>
          <p14:tracePt t="52785" x="4294188" y="9359900"/>
          <p14:tracePt t="52922" x="4275138" y="9359900"/>
          <p14:tracePt t="53064" x="4237038" y="9359900"/>
          <p14:tracePt t="53177" x="4237038" y="9378950"/>
          <p14:tracePt t="53200" x="4237038" y="9398000"/>
          <p14:tracePt t="53217" x="4237038" y="9437688"/>
          <p14:tracePt t="53233" x="4256088" y="9456738"/>
          <p14:tracePt t="53249" x="4275138" y="9475788"/>
          <p14:tracePt t="53272" x="4294188" y="9475788"/>
          <p14:tracePt t="53281" x="4294188" y="9494838"/>
          <p14:tracePt t="53290" x="4313238" y="9494838"/>
          <p14:tracePt t="53299" x="4333875" y="9494838"/>
          <p14:tracePt t="53306" x="4333875" y="9513888"/>
          <p14:tracePt t="53312" x="4352925" y="9513888"/>
          <p14:tracePt t="53324" x="4371975" y="9513888"/>
          <p14:tracePt t="53328" x="4371975" y="9534525"/>
          <p14:tracePt t="53339" x="4411663" y="9534525"/>
          <p14:tracePt t="53344" x="4430713" y="9534525"/>
          <p14:tracePt t="53351" x="4449763" y="9534525"/>
          <p14:tracePt t="53360" x="4468813" y="9534525"/>
          <p14:tracePt t="53376" x="4489450" y="9534525"/>
          <p14:tracePt t="53384" x="4489450" y="9553575"/>
          <p14:tracePt t="53400" x="4508500" y="9553575"/>
          <p14:tracePt t="53408" x="4527550" y="9553575"/>
          <p14:tracePt t="53416" x="4546600" y="9553575"/>
          <p14:tracePt t="53424" x="4586288" y="9553575"/>
          <p14:tracePt t="53432" x="4605338" y="9553575"/>
          <p14:tracePt t="53440" x="4624388" y="9553575"/>
          <p14:tracePt t="53448" x="4645025" y="9553575"/>
          <p14:tracePt t="53456" x="4664075" y="9553575"/>
          <p14:tracePt t="53464" x="4741863" y="9513888"/>
          <p14:tracePt t="53473" x="4760913" y="9513888"/>
          <p14:tracePt t="53480" x="4819650" y="9475788"/>
          <p14:tracePt t="53490" x="4838700" y="9475788"/>
          <p14:tracePt t="53496" x="4876800" y="9456738"/>
          <p14:tracePt t="53506" x="4916488" y="9456738"/>
          <p14:tracePt t="53513" x="4954588" y="9437688"/>
          <p14:tracePt t="53522" x="4975225" y="9437688"/>
          <p14:tracePt t="53528" x="4994275" y="9417050"/>
          <p14:tracePt t="53536" x="5013325" y="9417050"/>
          <p14:tracePt t="53544" x="5053013" y="9417050"/>
          <p14:tracePt t="53553" x="5072063" y="9417050"/>
          <p14:tracePt t="53560" x="5091113" y="9417050"/>
          <p14:tracePt t="53568" x="5110163" y="9417050"/>
          <p14:tracePt t="53576" x="5110163" y="9398000"/>
          <p14:tracePt t="53592" x="5130800" y="9398000"/>
          <p14:tracePt t="53600" x="5149850" y="9398000"/>
          <p14:tracePt t="53608" x="5168900" y="9398000"/>
          <p14:tracePt t="53616" x="5208588" y="9398000"/>
          <p14:tracePt t="53624" x="5227638" y="9398000"/>
          <p14:tracePt t="53632" x="5246688" y="9398000"/>
          <p14:tracePt t="53648" x="5265738" y="9398000"/>
          <p14:tracePt t="53680" x="5286375" y="9359900"/>
          <p14:tracePt t="53706" x="5305425" y="9359900"/>
          <p14:tracePt t="53722" x="5324475" y="9359900"/>
          <p14:tracePt t="53736" x="5324475" y="9339263"/>
          <p14:tracePt t="53744" x="5362575" y="9339263"/>
          <p14:tracePt t="53760" x="5383213" y="9339263"/>
          <p14:tracePt t="53768" x="5402263" y="9339263"/>
          <p14:tracePt t="53776" x="5421313" y="9339263"/>
          <p14:tracePt t="53784" x="5421313" y="9320213"/>
          <p14:tracePt t="53792" x="5440363" y="9320213"/>
          <p14:tracePt t="53800" x="5461000" y="9320213"/>
          <p14:tracePt t="53808" x="5480050" y="9320213"/>
          <p14:tracePt t="53816" x="5518150" y="9320213"/>
          <p14:tracePt t="53832" x="5538788" y="9320213"/>
          <p14:tracePt t="53848" x="5557838" y="9320213"/>
          <p14:tracePt t="53905" x="5576888" y="9320213"/>
          <p14:tracePt t="53938" x="5595938" y="9320213"/>
          <p14:tracePt t="53960" x="5616575" y="9339263"/>
          <p14:tracePt t="53976" x="5616575" y="9378950"/>
          <p14:tracePt t="53984" x="5635625" y="9378950"/>
          <p14:tracePt t="53993" x="5654675" y="9398000"/>
          <p14:tracePt t="54000" x="5694363" y="9398000"/>
          <p14:tracePt t="54008" x="5713413" y="9417050"/>
          <p14:tracePt t="54016" x="5732463" y="9417050"/>
          <p14:tracePt t="54024" x="5751513" y="9437688"/>
          <p14:tracePt t="54041" x="5751513" y="9456738"/>
          <p14:tracePt t="54048" x="5772150" y="9456738"/>
          <p14:tracePt t="54240" x="5791200" y="9456738"/>
          <p14:tracePt t="54449" x="5810250" y="9456738"/>
          <p14:tracePt t="54464" x="5849938" y="9456738"/>
          <p14:tracePt t="54472" x="5868988" y="9456738"/>
          <p14:tracePt t="54480" x="5888038" y="9456738"/>
          <p14:tracePt t="54489" x="5907088" y="9456738"/>
          <p14:tracePt t="54506" x="5926138" y="9456738"/>
          <p14:tracePt t="54513" x="5946775" y="9456738"/>
          <p14:tracePt t="54524" x="5965825" y="9437688"/>
          <p14:tracePt t="54529" x="6003925" y="9437688"/>
          <p14:tracePt t="54538" x="6043613" y="9437688"/>
          <p14:tracePt t="54544" x="6062663" y="9437688"/>
          <p14:tracePt t="54552" x="6081713" y="9437688"/>
          <p14:tracePt t="54561" x="6081713" y="9417050"/>
          <p14:tracePt t="54577" x="6102350" y="9417050"/>
          <p14:tracePt t="54600" x="6140450" y="9417050"/>
          <p14:tracePt t="54633" x="6159500" y="9417050"/>
          <p14:tracePt t="54649" x="6180138" y="9417050"/>
          <p14:tracePt t="54760" x="6199188" y="9417050"/>
          <p14:tracePt t="54922" x="6180138" y="9417050"/>
          <p14:tracePt t="54977" x="6159500" y="9417050"/>
          <p14:tracePt t="55257" x="6121400" y="9417050"/>
          <p14:tracePt t="55273" x="6102350" y="9417050"/>
          <p14:tracePt t="55280" x="6102350" y="9437688"/>
          <p14:tracePt t="55290" x="6062663" y="9456738"/>
          <p14:tracePt t="55296" x="6043613" y="9456738"/>
          <p14:tracePt t="55307" x="5965825" y="9513888"/>
          <p14:tracePt t="55312" x="5907088" y="9513888"/>
          <p14:tracePt t="55320" x="5791200" y="9572625"/>
          <p14:tracePt t="55329" x="5732463" y="9572625"/>
          <p14:tracePt t="55335" x="5576888" y="9631363"/>
          <p14:tracePt t="55344" x="5402263" y="9669463"/>
          <p14:tracePt t="55352" x="5343525" y="9669463"/>
          <p14:tracePt t="55360" x="5187950" y="9709150"/>
          <p14:tracePt t="55369" x="5149850" y="9709150"/>
          <p14:tracePt t="55376" x="5032375" y="9728200"/>
          <p14:tracePt t="55384" x="4935538" y="9728200"/>
          <p14:tracePt t="55394" x="4819650" y="9767888"/>
          <p14:tracePt t="55400" x="4702175" y="9786938"/>
          <p14:tracePt t="55408" x="4645025" y="9786938"/>
          <p14:tracePt t="55416" x="4527550" y="9786938"/>
          <p14:tracePt t="55424" x="4508500" y="9786938"/>
          <p14:tracePt t="55432" x="4430713" y="9825038"/>
          <p14:tracePt t="55440" x="4391025" y="9825038"/>
          <p14:tracePt t="55448" x="4333875" y="9825038"/>
          <p14:tracePt t="55457" x="4294188" y="9844088"/>
          <p14:tracePt t="55464" x="4197350" y="9844088"/>
          <p14:tracePt t="55474" x="4119563" y="9883775"/>
          <p14:tracePt t="55480" x="4060825" y="9883775"/>
          <p14:tracePt t="55490" x="3983038" y="9883775"/>
          <p14:tracePt t="55496" x="3925888" y="9883775"/>
          <p14:tracePt t="55507" x="3808413" y="9883775"/>
          <p14:tracePt t="55512" x="3770313" y="9883775"/>
          <p14:tracePt t="55522" x="3692525" y="9883775"/>
          <p14:tracePt t="55528" x="3595688" y="9883775"/>
          <p14:tracePt t="55537" x="3556000" y="9883775"/>
          <p14:tracePt t="55544" x="3440113" y="9883775"/>
          <p14:tracePt t="55552" x="3419475" y="9883775"/>
          <p14:tracePt t="55560" x="3303588" y="9883775"/>
          <p14:tracePt t="55568" x="3284538" y="9883775"/>
          <p14:tracePt t="55576" x="3187700" y="9883775"/>
          <p14:tracePt t="55584" x="3128963" y="9883775"/>
          <p14:tracePt t="55593" x="3011488" y="9883775"/>
          <p14:tracePt t="55600" x="2933700" y="9864725"/>
          <p14:tracePt t="55608" x="2895600" y="9864725"/>
          <p14:tracePt t="55616" x="2798763" y="9844088"/>
          <p14:tracePt t="55624" x="2778125" y="9844088"/>
          <p14:tracePt t="55632" x="2740025" y="9805988"/>
          <p14:tracePt t="55640" x="2681288" y="9805988"/>
          <p14:tracePt t="55648" x="2603500" y="9786938"/>
          <p14:tracePt t="55657" x="2506663" y="9786938"/>
          <p14:tracePt t="55664" x="2487613" y="9786938"/>
          <p14:tracePt t="55674" x="2409825" y="9767888"/>
          <p14:tracePt t="55679" x="2390775" y="9767888"/>
          <p14:tracePt t="55688" x="2312988" y="9728200"/>
          <p14:tracePt t="55696" x="2292350" y="9728200"/>
          <p14:tracePt t="55707" x="2254250" y="9728200"/>
          <p14:tracePt t="55712" x="2214563" y="9728200"/>
          <p14:tracePt t="55723" x="2176463" y="9728200"/>
          <p14:tracePt t="55728" x="2117725" y="9709150"/>
          <p14:tracePt t="55736" x="2079625" y="9709150"/>
          <p14:tracePt t="55744" x="2060575" y="9709150"/>
          <p14:tracePt t="55752" x="2039938" y="9690100"/>
          <p14:tracePt t="55760" x="2001838" y="9690100"/>
          <p14:tracePt t="55768" x="1982788" y="9690100"/>
          <p14:tracePt t="55777" x="1962150" y="9690100"/>
          <p14:tracePt t="55785" x="1943100" y="9690100"/>
          <p14:tracePt t="55793" x="1924050" y="9690100"/>
          <p14:tracePt t="55800" x="1905000" y="9690100"/>
          <p14:tracePt t="55808" x="1905000" y="9669463"/>
          <p14:tracePt t="55816" x="1884363" y="9669463"/>
          <p14:tracePt t="55840" x="1846263" y="9669463"/>
          <p14:tracePt t="55872" x="1827213" y="9669463"/>
          <p14:tracePt t="55905" x="1806575" y="9669463"/>
          <p14:tracePt t="55922" x="1787525" y="9669463"/>
          <p14:tracePt t="55945" x="1768475" y="9669463"/>
          <p14:tracePt t="55968" x="1768475" y="9690100"/>
          <p14:tracePt t="55976" x="1749425" y="9690100"/>
          <p14:tracePt t="56000" x="1749425" y="9709150"/>
          <p14:tracePt t="56024" x="1749425" y="9728200"/>
          <p14:tracePt t="56040" x="1749425" y="9747250"/>
          <p14:tracePt t="56681" x="1749425" y="9786938"/>
          <p14:tracePt t="56760" x="1768475" y="9786938"/>
          <p14:tracePt t="56768" x="1768475" y="9805988"/>
          <p14:tracePt t="56784" x="1787525" y="9805988"/>
          <p14:tracePt t="56793" x="1806575" y="9805988"/>
          <p14:tracePt t="56800" x="1806575" y="9825038"/>
          <p14:tracePt t="56808" x="1827213" y="9825038"/>
          <p14:tracePt t="56825" x="1865313" y="9825038"/>
          <p14:tracePt t="56832" x="1865313" y="9844088"/>
          <p14:tracePt t="56841" x="1884363" y="9844088"/>
          <p14:tracePt t="56848" x="1905000" y="9844088"/>
          <p14:tracePt t="56865" x="1924050" y="9844088"/>
          <p14:tracePt t="56881" x="1943100" y="9864725"/>
          <p14:tracePt t="56897" x="1962150" y="9864725"/>
          <p14:tracePt t="56907" x="1982788" y="9864725"/>
          <p14:tracePt t="56924" x="2020888" y="9864725"/>
          <p14:tracePt t="56938" x="2039938" y="9883775"/>
          <p14:tracePt t="56944" x="2060575" y="9883775"/>
          <p14:tracePt t="56953" x="2079625" y="9883775"/>
          <p14:tracePt t="56960" x="2098675" y="9883775"/>
          <p14:tracePt t="56976" x="2117725" y="9883775"/>
          <p14:tracePt t="57001" x="2138363" y="9883775"/>
          <p14:tracePt t="57016" x="2157413" y="9883775"/>
          <p14:tracePt t="57024" x="2195513" y="9902825"/>
          <p14:tracePt t="57032" x="2214563" y="9902825"/>
          <p14:tracePt t="57040" x="2235200" y="9902825"/>
          <p14:tracePt t="57048" x="2254250" y="9902825"/>
          <p14:tracePt t="57058" x="2273300" y="9902825"/>
          <p14:tracePt t="57064" x="2292350" y="9902825"/>
          <p14:tracePt t="57072" x="2370138" y="9902825"/>
          <p14:tracePt t="57080" x="2428875" y="9902825"/>
          <p14:tracePt t="57091" x="2447925" y="9902825"/>
          <p14:tracePt t="57097" x="2487613" y="9902825"/>
          <p14:tracePt t="57107" x="2506663" y="9902825"/>
          <p14:tracePt t="57112" x="2565400" y="9902825"/>
          <p14:tracePt t="57123" x="2584450" y="9902825"/>
          <p14:tracePt t="57128" x="2603500" y="9902825"/>
          <p14:tracePt t="57138" x="2624138" y="9902825"/>
          <p14:tracePt t="57144" x="2643188" y="9902825"/>
          <p14:tracePt t="57160" x="2681288" y="9902825"/>
          <p14:tracePt t="57169" x="2700338" y="9902825"/>
          <p14:tracePt t="57177" x="2720975" y="9902825"/>
          <p14:tracePt t="57192" x="2740025" y="9902825"/>
          <p14:tracePt t="57217" x="2759075" y="9902825"/>
          <p14:tracePt t="57248" x="2778125" y="9902825"/>
          <p14:tracePt t="57264" x="2798763" y="9902825"/>
          <p14:tracePt t="57280" x="2817813" y="9902825"/>
          <p14:tracePt t="57290" x="2855913" y="9902825"/>
          <p14:tracePt t="57306" x="2876550" y="9902825"/>
          <p14:tracePt t="57312" x="2895600" y="9902825"/>
          <p14:tracePt t="57322" x="2914650" y="9902825"/>
          <p14:tracePt t="57329" x="2933700" y="9902825"/>
          <p14:tracePt t="57337" x="2954338" y="9902825"/>
          <p14:tracePt t="57344" x="2973388" y="9902825"/>
          <p14:tracePt t="57352" x="3032125" y="9902825"/>
          <p14:tracePt t="57360" x="3051175" y="9902825"/>
          <p14:tracePt t="57368" x="3070225" y="9902825"/>
          <p14:tracePt t="57377" x="3089275" y="9902825"/>
          <p14:tracePt t="57384" x="3109913" y="9902825"/>
          <p14:tracePt t="57392" x="3167063" y="9902825"/>
          <p14:tracePt t="57400" x="3187700" y="9902825"/>
          <p14:tracePt t="57408" x="3225800" y="9902825"/>
          <p14:tracePt t="57416" x="3263900" y="9902825"/>
          <p14:tracePt t="57424" x="3284538" y="9902825"/>
          <p14:tracePt t="57432" x="3303588" y="9902825"/>
          <p14:tracePt t="57440" x="3322638" y="9902825"/>
          <p14:tracePt t="57448" x="3341688" y="9902825"/>
          <p14:tracePt t="57456" x="3362325" y="9902825"/>
          <p14:tracePt t="57473" x="3381375" y="9902825"/>
          <p14:tracePt t="57491" x="3400425" y="9902825"/>
          <p14:tracePt t="57507" x="3440113" y="9902825"/>
          <p14:tracePt t="57522" x="3459163" y="9902825"/>
          <p14:tracePt t="57544" x="3478213" y="9902825"/>
          <p14:tracePt t="57584" x="3497263" y="9902825"/>
          <p14:tracePt t="57616" x="3517900" y="9902825"/>
          <p14:tracePt t="57632" x="3536950" y="9902825"/>
          <p14:tracePt t="57648" x="3556000" y="9902825"/>
          <p14:tracePt t="57656" x="3595688" y="9902825"/>
          <p14:tracePt t="57666" x="3614738" y="9902825"/>
          <p14:tracePt t="57672" x="3633788" y="9902825"/>
          <p14:tracePt t="57680" x="3652838" y="9883775"/>
          <p14:tracePt t="57691" x="3673475" y="9883775"/>
          <p14:tracePt t="57695" x="3730625" y="9883775"/>
          <p14:tracePt t="57707" x="3749675" y="9864725"/>
          <p14:tracePt t="57712" x="3789363" y="9864725"/>
          <p14:tracePt t="57721" x="3867150" y="9864725"/>
          <p14:tracePt t="57728" x="3905250" y="9844088"/>
          <p14:tracePt t="57738" x="3944938" y="9844088"/>
          <p14:tracePt t="57744" x="3963988" y="9844088"/>
          <p14:tracePt t="57755" x="4003675" y="9844088"/>
          <p14:tracePt t="57760" x="4041775" y="9844088"/>
          <p14:tracePt t="57768" x="4060825" y="9825038"/>
          <p14:tracePt t="57776" x="4081463" y="9825038"/>
          <p14:tracePt t="57784" x="4100513" y="9825038"/>
          <p14:tracePt t="57792" x="4119563" y="9825038"/>
          <p14:tracePt t="57800" x="4138613" y="9825038"/>
          <p14:tracePt t="57808" x="4138613" y="9805988"/>
          <p14:tracePt t="57816" x="4159250" y="9805988"/>
          <p14:tracePt t="57848" x="4197350" y="9805988"/>
          <p14:tracePt t="57864" x="4216400" y="9805988"/>
          <p14:tracePt t="57880" x="4237038" y="9805988"/>
          <p14:tracePt t="57890" x="4256088" y="9805988"/>
          <p14:tracePt t="57896" x="4275138" y="9805988"/>
          <p14:tracePt t="57907" x="4294188" y="9805988"/>
          <p14:tracePt t="57912" x="4313238" y="9805988"/>
          <p14:tracePt t="57921" x="4313238" y="9767888"/>
          <p14:tracePt t="57928" x="4352925" y="9767888"/>
          <p14:tracePt t="57936" x="4371975" y="9767888"/>
          <p14:tracePt t="57944" x="4391025" y="9767888"/>
          <p14:tracePt t="57951" x="4411663" y="9767888"/>
          <p14:tracePt t="57959" x="4430713" y="9767888"/>
          <p14:tracePt t="57968" x="4449763" y="9767888"/>
          <p14:tracePt t="57976" x="4468813" y="9767888"/>
          <p14:tracePt t="57984" x="4508500" y="9767888"/>
          <p14:tracePt t="57992" x="4527550" y="9747250"/>
          <p14:tracePt t="58009" x="4546600" y="9747250"/>
          <p14:tracePt t="58016" x="4567238" y="9747250"/>
          <p14:tracePt t="58025" x="4586288" y="9747250"/>
          <p14:tracePt t="58032" x="4605338" y="9747250"/>
          <p14:tracePt t="58040" x="4624388" y="9747250"/>
          <p14:tracePt t="58056" x="4645025" y="9747250"/>
          <p14:tracePt t="58073" x="4683125" y="9728200"/>
          <p14:tracePt t="58090" x="4702175" y="9728200"/>
          <p14:tracePt t="58107" x="4722813" y="9728200"/>
          <p14:tracePt t="58128" x="4741863" y="9728200"/>
          <p14:tracePt t="58184" x="4760913" y="9728200"/>
          <p14:tracePt t="58257" x="4779963" y="9728200"/>
          <p14:tracePt t="58289" x="4779963" y="9747250"/>
          <p14:tracePt t="58313" x="4779963" y="9786938"/>
          <p14:tracePt t="58321" x="4779963" y="9805988"/>
          <p14:tracePt t="58339" x="4779963" y="9825038"/>
          <p14:tracePt t="58393" x="4800600" y="9825038"/>
          <p14:tracePt t="58464" x="4838700" y="9825038"/>
          <p14:tracePt t="58496" x="4857750" y="9825038"/>
          <p14:tracePt t="58513" x="4876800" y="9825038"/>
          <p14:tracePt t="58528" x="4897438" y="9844088"/>
          <p14:tracePt t="58536" x="4916488" y="9844088"/>
          <p14:tracePt t="58545" x="4935538" y="9844088"/>
          <p14:tracePt t="58552" x="4954588" y="9864725"/>
          <p14:tracePt t="58561" x="4994275" y="9864725"/>
          <p14:tracePt t="58569" x="5013325" y="9864725"/>
          <p14:tracePt t="58584" x="5032375" y="9864725"/>
          <p14:tracePt t="58592" x="5053013" y="9864725"/>
          <p14:tracePt t="58601" x="5072063" y="9864725"/>
          <p14:tracePt t="58617" x="5072063" y="9883775"/>
          <p14:tracePt t="58624" x="5091113" y="9883775"/>
          <p14:tracePt t="58642" x="5110163" y="9883775"/>
          <p14:tracePt t="58657" x="5149850" y="9883775"/>
          <p14:tracePt t="58680" x="5168900" y="9883775"/>
          <p14:tracePt t="58691" x="5187950" y="9883775"/>
          <p14:tracePt t="58696" x="5208588" y="9902825"/>
          <p14:tracePt t="58708" x="5227638" y="9902825"/>
          <p14:tracePt t="58712" x="5246688" y="9902825"/>
          <p14:tracePt t="58723" x="5324475" y="9902825"/>
          <p14:tracePt t="58728" x="5440363" y="9942513"/>
          <p14:tracePt t="58738" x="5499100" y="9942513"/>
          <p14:tracePt t="58744" x="5654675" y="9942513"/>
          <p14:tracePt t="58753" x="5732463" y="9942513"/>
          <p14:tracePt t="58761" x="5849938" y="9942513"/>
          <p14:tracePt t="58768" x="5907088" y="9942513"/>
          <p14:tracePt t="58777" x="5984875" y="9942513"/>
          <p14:tracePt t="58785" x="6003925" y="9942513"/>
          <p14:tracePt t="58792" x="6024563" y="9942513"/>
          <p14:tracePt t="58800" x="6043613" y="9942513"/>
          <p14:tracePt t="58960" x="6062663" y="9942513"/>
          <p14:tracePt t="59001" x="6081713" y="9942513"/>
          <p14:tracePt t="59033" x="6121400" y="9942513"/>
          <p14:tracePt t="59049" x="6140450" y="9942513"/>
          <p14:tracePt t="59064" x="6159500" y="9942513"/>
          <p14:tracePt t="59073" x="6180138" y="9942513"/>
          <p14:tracePt t="59080" x="6180138" y="9961563"/>
          <p14:tracePt t="59090" x="6199188" y="9961563"/>
          <p14:tracePt t="59096" x="6218238" y="9961563"/>
          <p14:tracePt t="59113" x="6237288" y="9961563"/>
          <p14:tracePt t="59123" x="6276975" y="9961563"/>
          <p14:tracePt t="59128" x="6276975" y="9980613"/>
          <p14:tracePt t="59138" x="6296025" y="9980613"/>
          <p14:tracePt t="59145" x="6335713" y="9999663"/>
          <p14:tracePt t="59153" x="6354763" y="9999663"/>
          <p14:tracePt t="59160" x="6432550" y="9999663"/>
          <p14:tracePt t="59169" x="6451600" y="9999663"/>
          <p14:tracePt t="59176" x="6510338" y="9999663"/>
          <p14:tracePt t="59184" x="6529388" y="9999663"/>
          <p14:tracePt t="59192" x="6567488" y="10039350"/>
          <p14:tracePt t="59200" x="6607175" y="10039350"/>
          <p14:tracePt t="59209" x="6626225" y="10039350"/>
          <p14:tracePt t="59225" x="6665913" y="10039350"/>
          <p14:tracePt t="59231" x="6684963" y="10039350"/>
          <p14:tracePt t="59239" x="6704013" y="10039350"/>
          <p14:tracePt t="59248" x="6762750" y="10039350"/>
          <p14:tracePt t="59260" x="6800850" y="10039350"/>
          <p14:tracePt t="59263" x="6821488" y="10039350"/>
          <p14:tracePt t="59274" x="6840538" y="10039350"/>
          <p14:tracePt t="59280" x="6899275" y="10039350"/>
          <p14:tracePt t="59291" x="6937375" y="10039350"/>
          <p14:tracePt t="59296" x="6975475" y="10039350"/>
          <p14:tracePt t="59307" x="7034213" y="10039350"/>
          <p14:tracePt t="59313" x="7131050" y="10039350"/>
          <p14:tracePt t="59321" x="7170738" y="10039350"/>
          <p14:tracePt t="59328" x="7267575" y="10039350"/>
          <p14:tracePt t="59338" x="7286625" y="10039350"/>
          <p14:tracePt t="59344" x="7364413" y="10020300"/>
          <p14:tracePt t="59352" x="7385050" y="10020300"/>
          <p14:tracePt t="59360" x="7423150" y="10020300"/>
          <p14:tracePt t="59368" x="7442200" y="9999663"/>
          <p14:tracePt t="59381" x="7500938" y="9999663"/>
          <p14:tracePt t="59387" x="7519988" y="9999663"/>
          <p14:tracePt t="59391" x="7539038" y="9999663"/>
          <p14:tracePt t="59400" x="7559675" y="9980613"/>
          <p14:tracePt t="59408" x="7578725" y="9980613"/>
          <p14:tracePt t="59433" x="7597775" y="9980613"/>
          <p14:tracePt t="59616" x="7597775" y="9961563"/>
          <p14:tracePt t="59640" x="7578725" y="9961563"/>
          <p14:tracePt t="59648" x="7578725" y="9942513"/>
          <p14:tracePt t="59658" x="7559675" y="9942513"/>
          <p14:tracePt t="59665" x="7539038" y="9942513"/>
          <p14:tracePt t="59673" x="7539038" y="9921875"/>
          <p14:tracePt t="59680" x="7519988" y="9921875"/>
          <p14:tracePt t="59690" x="7500938" y="9921875"/>
          <p14:tracePt t="59712" x="7462838" y="9921875"/>
          <p14:tracePt t="59720" x="7442200" y="9921875"/>
          <p14:tracePt t="59736" x="7423150" y="9921875"/>
          <p14:tracePt t="59752" x="7404100" y="9921875"/>
          <p14:tracePt t="59760" x="7404100" y="9902825"/>
          <p14:tracePt t="59768" x="7385050" y="9902825"/>
          <p14:tracePt t="59776" x="7364413" y="9902825"/>
          <p14:tracePt t="59785" x="7345363" y="9902825"/>
          <p14:tracePt t="59792" x="7307263" y="9902825"/>
          <p14:tracePt t="59801" x="7286625" y="9902825"/>
          <p14:tracePt t="59808" x="7267575" y="9902825"/>
          <p14:tracePt t="59816" x="7248525" y="9902825"/>
          <p14:tracePt t="59824" x="7208838" y="9902825"/>
          <p14:tracePt t="59833" x="7170738" y="9902825"/>
          <p14:tracePt t="59840" x="7112000" y="9902825"/>
          <p14:tracePt t="59848" x="7092950" y="9902825"/>
          <p14:tracePt t="59857" x="7015163" y="9902825"/>
          <p14:tracePt t="59863" x="6975475" y="9921875"/>
          <p14:tracePt t="59874" x="6918325" y="9942513"/>
          <p14:tracePt t="59879" x="6878638" y="9961563"/>
          <p14:tracePt t="59888" x="6821488" y="9999663"/>
          <p14:tracePt t="59896" x="6723063" y="10020300"/>
          <p14:tracePt t="59907" x="6645275" y="10058400"/>
          <p14:tracePt t="59912" x="6548438" y="10077450"/>
          <p14:tracePt t="59922" x="6510338" y="10096500"/>
          <p14:tracePt t="59928" x="6413500" y="10136188"/>
          <p14:tracePt t="59938" x="6354763" y="10155238"/>
          <p14:tracePt t="59945" x="6276975" y="10194925"/>
          <p14:tracePt t="59953" x="6159500" y="10194925"/>
          <p14:tracePt t="59960" x="6102350" y="10213975"/>
          <p14:tracePt t="59968" x="5984875" y="10213975"/>
          <p14:tracePt t="59976" x="5907088" y="10252075"/>
          <p14:tracePt t="59984" x="5751513" y="10272713"/>
          <p14:tracePt t="59992" x="5654675" y="10272713"/>
          <p14:tracePt t="60000" x="5499100" y="10310813"/>
          <p14:tracePt t="60010" x="5421313" y="10310813"/>
          <p14:tracePt t="60016" x="5227638" y="10348913"/>
          <p14:tracePt t="60024" x="4994275" y="10369550"/>
          <p14:tracePt t="60033" x="4916488" y="10407650"/>
          <p14:tracePt t="60042" x="4760913" y="10447338"/>
          <p14:tracePt t="60048" x="4645025" y="10447338"/>
          <p14:tracePt t="60058" x="4430713" y="10466388"/>
          <p14:tracePt t="60064" x="4352925" y="10504488"/>
          <p14:tracePt t="60073" x="4159250" y="10525125"/>
          <p14:tracePt t="60080" x="3886200" y="10563225"/>
          <p14:tracePt t="60090" x="3770313" y="10601325"/>
          <p14:tracePt t="60096" x="3440113" y="10641013"/>
          <p14:tracePt t="60107" x="3322638" y="10641013"/>
          <p14:tracePt t="60112" x="3089275" y="10718800"/>
          <p14:tracePt t="60122" x="2973388" y="10718800"/>
          <p14:tracePt t="60129" x="2681288" y="10737850"/>
          <p14:tracePt t="60136" x="2565400" y="10737850"/>
          <p14:tracePt t="60144" x="2292350" y="10737850"/>
          <p14:tracePt t="60152" x="2020888" y="10737850"/>
          <p14:tracePt t="60160" x="1943100" y="10737850"/>
          <p14:tracePt t="60168" x="1709738" y="10737850"/>
          <p14:tracePt t="60176" x="1631950" y="10737850"/>
          <p14:tracePt t="60185" x="1419225" y="10737850"/>
          <p14:tracePt t="60192" x="1341438" y="10737850"/>
          <p14:tracePt t="60200" x="1185863" y="10737850"/>
          <p14:tracePt t="60222" x="1011238" y="10699750"/>
          <p14:tracePt t="60226" x="933450" y="10679113"/>
          <p14:tracePt t="60232" x="874713" y="10679113"/>
          <p14:tracePt t="60242" x="835025" y="10641013"/>
          <p14:tracePt t="60248" x="796925" y="10641013"/>
          <p14:tracePt t="60256" x="777875" y="10641013"/>
          <p14:tracePt t="60264" x="757238" y="10621963"/>
          <p14:tracePt t="60273" x="738188" y="10621963"/>
          <p14:tracePt t="60280" x="738188" y="10601325"/>
          <p14:tracePt t="60291" x="719138" y="10601325"/>
          <p14:tracePt t="60307" x="719138" y="10582275"/>
          <p14:tracePt t="60313" x="700088" y="10582275"/>
          <p14:tracePt t="60401" x="700088" y="10563225"/>
          <p14:tracePt t="60456" x="719138" y="10563225"/>
          <p14:tracePt t="60464" x="738188" y="10563225"/>
          <p14:tracePt t="60472" x="757238" y="10563225"/>
          <p14:tracePt t="60480" x="777875" y="10544175"/>
          <p14:tracePt t="60492" x="815975" y="10544175"/>
          <p14:tracePt t="60496" x="874713" y="10544175"/>
          <p14:tracePt t="60508" x="874713" y="10525125"/>
          <p14:tracePt t="60512" x="952500" y="10525125"/>
          <p14:tracePt t="60522" x="971550" y="10525125"/>
          <p14:tracePt t="60530" x="1030288" y="10525125"/>
          <p14:tracePt t="60536" x="1068388" y="10525125"/>
          <p14:tracePt t="60544" x="1087438" y="10525125"/>
          <p14:tracePt t="60552" x="1146175" y="10525125"/>
          <p14:tracePt t="60560" x="1165225" y="10525125"/>
          <p14:tracePt t="60569" x="1204913" y="10525125"/>
          <p14:tracePt t="60576" x="1263650" y="10525125"/>
          <p14:tracePt t="60584" x="1341438" y="10525125"/>
          <p14:tracePt t="60592" x="1438275" y="10525125"/>
          <p14:tracePt t="60600" x="1457325" y="10525125"/>
          <p14:tracePt t="60608" x="1535113" y="10525125"/>
          <p14:tracePt t="60616" x="1554163" y="10525125"/>
          <p14:tracePt t="60624" x="1574800" y="10525125"/>
          <p14:tracePt t="60632" x="1593850" y="10525125"/>
          <p14:tracePt t="60641" x="1612900" y="10525125"/>
          <p14:tracePt t="60657" x="1631950" y="10525125"/>
          <p14:tracePt t="60673" x="1651000" y="10525125"/>
          <p14:tracePt t="62834" x="1631950" y="10525125"/>
          <p14:tracePt t="62865" x="1612900" y="10525125"/>
          <p14:tracePt t="62922" x="1593850" y="10525125"/>
          <p14:tracePt t="62936" x="1574800" y="10525125"/>
          <p14:tracePt t="63024" x="1574800" y="10544175"/>
          <p14:tracePt t="63040" x="1554163" y="10544175"/>
          <p14:tracePt t="63049" x="1554163" y="10563225"/>
          <p14:tracePt t="63064" x="1516063" y="10563225"/>
          <p14:tracePt t="63074" x="1516063" y="10582275"/>
          <p14:tracePt t="63080" x="1497013" y="10582275"/>
          <p14:tracePt t="63097" x="1497013" y="10601325"/>
          <p14:tracePt t="63107" x="1476375" y="10601325"/>
          <p14:tracePt t="63113" x="1457325" y="10621963"/>
          <p14:tracePt t="63137" x="1438275" y="10660063"/>
          <p14:tracePt t="63368" x="1438275" y="10679113"/>
          <p14:tracePt t="63384" x="1438275" y="10699750"/>
          <p14:tracePt t="63408" x="1438275" y="10718800"/>
          <p14:tracePt t="63424" x="1438275" y="10737850"/>
          <p14:tracePt t="63433" x="1438275" y="10756900"/>
          <p14:tracePt t="63440" x="1379538" y="10796588"/>
          <p14:tracePt t="63448" x="1360488" y="10796588"/>
          <p14:tracePt t="63457" x="1282700" y="10834688"/>
          <p14:tracePt t="63464" x="1263650" y="10834688"/>
          <p14:tracePt t="63474" x="1243013" y="10834688"/>
          <p14:tracePt t="63656" x="1320800" y="10893425"/>
          <p14:tracePt t="63664" x="1419225" y="11049000"/>
          <p14:tracePt t="63674" x="1419225" y="11145838"/>
          <p14:tracePt t="63680" x="1419225" y="11261725"/>
          <p14:tracePt t="63691" x="1419225" y="11282363"/>
          <p14:tracePt t="63696" x="1419225" y="11301413"/>
          <p14:tracePt t="63706" x="1419225" y="11320463"/>
          <p14:tracePt t="63744" x="1438275" y="11320463"/>
          <p14:tracePt t="63760" x="1457325" y="11301413"/>
          <p14:tracePt t="63769" x="1457325" y="11282363"/>
          <p14:tracePt t="63776" x="1497013" y="11282363"/>
          <p14:tracePt t="63784" x="1516063" y="11223625"/>
          <p14:tracePt t="63792" x="1516063" y="11183938"/>
          <p14:tracePt t="63800" x="1535113" y="11145838"/>
          <p14:tracePt t="63808" x="1554163" y="11106150"/>
          <p14:tracePt t="63816" x="1554163" y="11087100"/>
          <p14:tracePt t="63825" x="1593850" y="11029950"/>
          <p14:tracePt t="63832" x="1593850" y="10990263"/>
          <p14:tracePt t="63841" x="1593850" y="10893425"/>
          <p14:tracePt t="63848" x="1593850" y="10853738"/>
          <p14:tracePt t="63857" x="1612900" y="10834688"/>
          <p14:tracePt t="63864" x="1612900" y="10756900"/>
          <p14:tracePt t="63873" x="1612900" y="10737850"/>
          <p14:tracePt t="63880" x="1612900" y="10679113"/>
          <p14:tracePt t="63890" x="1631950" y="10660063"/>
          <p14:tracePt t="63896" x="1631950" y="10621963"/>
          <p14:tracePt t="63906" x="1651000" y="10621963"/>
          <p14:tracePt t="63912" x="1671638" y="10601325"/>
          <p14:tracePt t="63921" x="1690688" y="10582275"/>
          <p14:tracePt t="63928" x="1709738" y="10582275"/>
          <p14:tracePt t="63937" x="1728788" y="10582275"/>
          <p14:tracePt t="63944" x="1768475" y="10582275"/>
          <p14:tracePt t="63961" x="1787525" y="10582275"/>
          <p14:tracePt t="63968" x="1806575" y="10621963"/>
          <p14:tracePt t="63976" x="1827213" y="10679113"/>
          <p14:tracePt t="63984" x="1827213" y="10699750"/>
          <p14:tracePt t="63992" x="1827213" y="10718800"/>
          <p14:tracePt t="64000" x="1827213" y="10737850"/>
          <p14:tracePt t="64009" x="1827213" y="10756900"/>
          <p14:tracePt t="64016" x="1827213" y="10796588"/>
          <p14:tracePt t="64024" x="1827213" y="10815638"/>
          <p14:tracePt t="64056" x="1827213" y="10834688"/>
          <p14:tracePt t="64072" x="1827213" y="10853738"/>
          <p14:tracePt t="64089" x="1827213" y="10874375"/>
          <p14:tracePt t="64097" x="1827213" y="10893425"/>
          <p14:tracePt t="64106" x="1806575" y="10893425"/>
          <p14:tracePt t="64112" x="1806575" y="10912475"/>
          <p14:tracePt t="64123" x="1787525" y="10912475"/>
          <p14:tracePt t="64128" x="1787525" y="10952163"/>
          <p14:tracePt t="64136" x="1749425" y="10952163"/>
          <p14:tracePt t="64144" x="1690688" y="10952163"/>
          <p14:tracePt t="64153" x="1612900" y="10952163"/>
          <p14:tracePt t="64160" x="1593850" y="10952163"/>
          <p14:tracePt t="64368" x="1593850" y="10931525"/>
          <p14:tracePt t="64392" x="1593850" y="10912475"/>
          <p14:tracePt t="64417" x="1593850" y="10893425"/>
          <p14:tracePt t="64433" x="1612900" y="10874375"/>
          <p14:tracePt t="64440" x="1631950" y="10853738"/>
          <p14:tracePt t="64448" x="1651000" y="10834688"/>
          <p14:tracePt t="64464" x="1651000" y="10815638"/>
          <p14:tracePt t="64592" x="1631950" y="10815638"/>
          <p14:tracePt t="64600" x="1612900" y="10815638"/>
          <p14:tracePt t="64616" x="1593850" y="10815638"/>
          <p14:tracePt t="64624" x="1593850" y="10834688"/>
          <p14:tracePt t="64632" x="1554163" y="10853738"/>
          <p14:tracePt t="64641" x="1535113" y="10874375"/>
          <p14:tracePt t="64648" x="1516063" y="10931525"/>
          <p14:tracePt t="64659" x="1516063" y="10952163"/>
          <p14:tracePt t="64664" x="1497013" y="10990263"/>
          <p14:tracePt t="64674" x="1497013" y="11087100"/>
          <p14:tracePt t="64680" x="1497013" y="11106150"/>
          <p14:tracePt t="64691" x="1497013" y="11183938"/>
          <p14:tracePt t="64696" x="1497013" y="11223625"/>
          <p14:tracePt t="64707" x="1497013" y="11301413"/>
          <p14:tracePt t="64713" x="1497013" y="11360150"/>
          <p14:tracePt t="64722" x="1535113" y="11436350"/>
          <p14:tracePt t="64728" x="1535113" y="11476038"/>
          <p14:tracePt t="64736" x="1574800" y="11553825"/>
          <p14:tracePt t="64744" x="1631950" y="11591925"/>
          <p14:tracePt t="64753" x="1631950" y="11631613"/>
          <p14:tracePt t="64760" x="1690688" y="11650663"/>
          <p14:tracePt t="64768" x="1709738" y="11650663"/>
          <p14:tracePt t="64776" x="1728788" y="11669713"/>
          <p14:tracePt t="64784" x="1749425" y="11688763"/>
          <p14:tracePt t="64792" x="1768475" y="11688763"/>
          <p14:tracePt t="64800" x="1768475" y="11709400"/>
          <p14:tracePt t="64816" x="1787525" y="11709400"/>
          <p14:tracePt t="64833" x="1827213" y="11709400"/>
          <p14:tracePt t="64841" x="1827213" y="11728450"/>
          <p14:tracePt t="64848" x="1846263" y="11728450"/>
          <p14:tracePt t="64873" x="1865313" y="11728450"/>
          <p14:tracePt t="64890" x="1884363" y="11728450"/>
          <p14:tracePt t="64928" x="1905000" y="11728450"/>
          <p14:tracePt t="64976" x="1924050" y="11728450"/>
          <p14:tracePt t="64984" x="1924050" y="11709400"/>
          <p14:tracePt t="64992" x="1924050" y="11688763"/>
          <p14:tracePt t="65000" x="1924050" y="11669713"/>
          <p14:tracePt t="65008" x="1924050" y="11650663"/>
          <p14:tracePt t="65016" x="1924050" y="11631613"/>
          <p14:tracePt t="65024" x="1924050" y="11591925"/>
          <p14:tracePt t="65033" x="1924050" y="11572875"/>
          <p14:tracePt t="65048" x="1924050" y="11553825"/>
          <p14:tracePt t="65057" x="1905000" y="11553825"/>
          <p14:tracePt t="65075" x="1884363" y="11534775"/>
          <p14:tracePt t="65080" x="1865313" y="11514138"/>
          <p14:tracePt t="65093" x="1846263" y="11495088"/>
          <p14:tracePt t="65095" x="1806575" y="11495088"/>
          <p14:tracePt t="65113" x="1787525" y="11495088"/>
          <p14:tracePt t="65121" x="1768475" y="11476038"/>
          <p14:tracePt t="65144" x="1749425" y="11476038"/>
          <p14:tracePt t="65168" x="1728788" y="11476038"/>
          <p14:tracePt t="65328" x="1749425" y="11476038"/>
          <p14:tracePt t="65369" x="1768475" y="11476038"/>
          <p14:tracePt t="65401" x="1768475" y="11436350"/>
          <p14:tracePt t="65424" x="1787525" y="11436350"/>
          <p14:tracePt t="65664" x="1827213" y="11436350"/>
          <p14:tracePt t="65705" x="1827213" y="11417300"/>
          <p14:tracePt t="65721" x="1827213" y="11398250"/>
          <p14:tracePt t="65728" x="1846263" y="11398250"/>
          <p14:tracePt t="65744" x="1846263" y="11379200"/>
          <p14:tracePt t="65760" x="1865313" y="11379200"/>
          <p14:tracePt t="65768" x="1865313" y="11360150"/>
          <p14:tracePt t="65776" x="1865313" y="11339513"/>
          <p14:tracePt t="65784" x="1884363" y="11339513"/>
          <p14:tracePt t="65792" x="1884363" y="11320463"/>
          <p14:tracePt t="66265" x="1905000" y="11320463"/>
          <p14:tracePt t="66433" x="1905000" y="11282363"/>
          <p14:tracePt t="66705" x="1905000" y="11261725"/>
          <p14:tracePt t="66835" x="1924050" y="11261725"/>
          <p14:tracePt t="66872" x="1924050" y="11242675"/>
          <p14:tracePt t="66928" x="1943100" y="11242675"/>
          <p14:tracePt t="66944" x="1943100" y="11223625"/>
          <p14:tracePt t="66960" x="1982788" y="11223625"/>
          <p14:tracePt t="67122" x="1982788" y="11204575"/>
          <p14:tracePt t="67127" x="2001838" y="11204575"/>
          <p14:tracePt t="67153" x="2001838" y="11183938"/>
          <p14:tracePt t="67176" x="2001838" y="11164888"/>
          <p14:tracePt t="67184" x="2020888" y="11164888"/>
          <p14:tracePt t="67208" x="2020888" y="11126788"/>
          <p14:tracePt t="67233" x="2039938" y="11126788"/>
          <p14:tracePt t="67240" x="2039938" y="11106150"/>
          <p14:tracePt t="67273" x="2039938" y="11087100"/>
          <p14:tracePt t="67289" x="2060575" y="11087100"/>
          <p14:tracePt t="67313" x="2060575" y="11068050"/>
          <p14:tracePt t="67360" x="2079625" y="11068050"/>
          <p14:tracePt t="67466" x="2079625" y="11049000"/>
          <p14:tracePt t="67522" x="2079625" y="11029950"/>
          <p14:tracePt t="67528" x="2098675" y="11029950"/>
          <p14:tracePt t="67577" x="2098675" y="11009313"/>
          <p14:tracePt t="67600" x="2138363" y="11009313"/>
          <p14:tracePt t="67673" x="2138363" y="10990263"/>
          <p14:tracePt t="67792" x="2138363" y="10952163"/>
          <p14:tracePt t="67816" x="2138363" y="10931525"/>
          <p14:tracePt t="67824" x="2157413" y="10912475"/>
          <p14:tracePt t="67833" x="2157413" y="10893425"/>
          <p14:tracePt t="67839" x="2176463" y="10893425"/>
          <p14:tracePt t="67848" x="2176463" y="10874375"/>
          <p14:tracePt t="67857" x="2195513" y="10874375"/>
          <p14:tracePt t="67864" x="2195513" y="10853738"/>
          <p14:tracePt t="67913" x="2214563" y="10853738"/>
          <p14:tracePt t="67944" x="2214563" y="10834688"/>
          <p14:tracePt t="67961" x="2235200" y="10834688"/>
          <p14:tracePt t="68281" x="2235200" y="10796588"/>
          <p14:tracePt t="68289" x="2254250" y="10796588"/>
          <p14:tracePt t="68305" x="2273300" y="10777538"/>
          <p14:tracePt t="68322" x="2312988" y="10777538"/>
          <p14:tracePt t="68328" x="2332038" y="10777538"/>
          <p14:tracePt t="68336" x="2332038" y="10756900"/>
          <p14:tracePt t="68344" x="2351088" y="10756900"/>
          <p14:tracePt t="68353" x="2351088" y="10737850"/>
          <p14:tracePt t="68360" x="2370138" y="10737850"/>
          <p14:tracePt t="68368" x="2370138" y="10718800"/>
          <p14:tracePt t="68384" x="2390775" y="10718800"/>
          <p14:tracePt t="68400" x="2409825" y="10699750"/>
          <p14:tracePt t="68424" x="2409825" y="10679113"/>
          <p14:tracePt t="68435" x="2428875" y="10679113"/>
          <p14:tracePt t="68441" x="2428875" y="10641013"/>
          <p14:tracePt t="68458" x="2468563" y="10641013"/>
          <p14:tracePt t="68464" x="2468563" y="10621963"/>
          <p14:tracePt t="68475" x="2468563" y="10601325"/>
          <p14:tracePt t="68480" x="2487613" y="10582275"/>
          <p14:tracePt t="68496" x="2487613" y="10563225"/>
          <p14:tracePt t="68521" x="2487613" y="10544175"/>
          <p14:tracePt t="68544" x="2447925" y="10544175"/>
          <p14:tracePt t="68553" x="2428875" y="10544175"/>
          <p14:tracePt t="68560" x="2409825" y="10544175"/>
          <p14:tracePt t="68568" x="2390775" y="10544175"/>
          <p14:tracePt t="68584" x="2370138" y="10544175"/>
          <p14:tracePt t="68816" x="2351088" y="10544175"/>
          <p14:tracePt t="69600" x="2332038" y="10544175"/>
          <p14:tracePt t="70376" x="2292350" y="10544175"/>
          <p14:tracePt t="70473" x="2273300" y="10544175"/>
          <p14:tracePt t="70929" x="2254250" y="10544175"/>
          <p14:tracePt t="70944" x="2254250" y="10563225"/>
          <p14:tracePt t="70976" x="2254250" y="10582275"/>
          <p14:tracePt t="70992" x="2235200" y="10582275"/>
          <p14:tracePt t="71024" x="2235200" y="10601325"/>
          <p14:tracePt t="73137" x="2235200" y="10621963"/>
          <p14:tracePt t="73432" x="2214563" y="10621963"/>
          <p14:tracePt t="73696" x="2214563" y="10601325"/>
          <p14:tracePt t="73721" x="2214563" y="10582275"/>
          <p14:tracePt t="73744" x="2214563" y="10563225"/>
          <p14:tracePt t="73776" x="2214563" y="10544175"/>
          <p14:tracePt t="73936" x="2214563" y="10525125"/>
          <p14:tracePt t="73976" x="2214563" y="10485438"/>
          <p14:tracePt t="74000" x="2214563" y="10466388"/>
          <p14:tracePt t="74113" x="2214563" y="10447338"/>
          <p14:tracePt t="74121" x="2235200" y="10447338"/>
          <p14:tracePt t="74128" x="2235200" y="10426700"/>
          <p14:tracePt t="74144" x="2235200" y="10407650"/>
          <p14:tracePt t="74153" x="2235200" y="10388600"/>
          <p14:tracePt t="74160" x="2254250" y="10329863"/>
          <p14:tracePt t="74168" x="2292350" y="10310813"/>
          <p14:tracePt t="74184" x="2292350" y="10291763"/>
          <p14:tracePt t="74192" x="2292350" y="10272713"/>
          <p14:tracePt t="74209" x="2312988" y="10233025"/>
          <p14:tracePt t="74217" x="2332038" y="10194925"/>
          <p14:tracePt t="74225" x="2351088" y="10194925"/>
          <p14:tracePt t="74233" x="2351088" y="10174288"/>
          <p14:tracePt t="74242" x="2351088" y="10155238"/>
          <p14:tracePt t="74248" x="2351088" y="10136188"/>
          <p14:tracePt t="74257" x="2351088" y="10117138"/>
          <p14:tracePt t="74265" x="2370138" y="10117138"/>
          <p14:tracePt t="74274" x="2370138" y="10096500"/>
          <p14:tracePt t="74280" x="2390775" y="10096500"/>
          <p14:tracePt t="74291" x="2390775" y="10077450"/>
          <p14:tracePt t="74306" x="2390775" y="10039350"/>
          <p14:tracePt t="74312" x="2409825" y="10039350"/>
          <p14:tracePt t="74328" x="2409825" y="10020300"/>
          <p14:tracePt t="74336" x="2447925" y="10020300"/>
          <p14:tracePt t="74353" x="2447925" y="9999663"/>
          <p14:tracePt t="74360" x="2468563" y="9999663"/>
          <p14:tracePt t="74368" x="2487613" y="9980613"/>
          <p14:tracePt t="74384" x="2506663" y="9980613"/>
          <p14:tracePt t="74392" x="2525713" y="9980613"/>
          <p14:tracePt t="74400" x="2525713" y="9961563"/>
          <p14:tracePt t="74408" x="2546350" y="9942513"/>
          <p14:tracePt t="74416" x="2565400" y="9942513"/>
          <p14:tracePt t="74424" x="2565400" y="9921875"/>
          <p14:tracePt t="74433" x="2624138" y="9883775"/>
          <p14:tracePt t="74442" x="2643188" y="9864725"/>
          <p14:tracePt t="74448" x="2662238" y="9844088"/>
          <p14:tracePt t="74457" x="2681288" y="9844088"/>
          <p14:tracePt t="74464" x="2740025" y="9825038"/>
          <p14:tracePt t="74474" x="2759075" y="9767888"/>
          <p14:tracePt t="74481" x="2778125" y="9767888"/>
          <p14:tracePt t="74490" x="2798763" y="9747250"/>
          <p14:tracePt t="74499" x="2836863" y="9728200"/>
          <p14:tracePt t="74506" x="2855913" y="9728200"/>
          <p14:tracePt t="74512" x="2876550" y="9709150"/>
          <p14:tracePt t="74520" x="2914650" y="9669463"/>
          <p14:tracePt t="74530" x="2954338" y="9650413"/>
          <p14:tracePt t="74536" x="2973388" y="9650413"/>
          <p14:tracePt t="74544" x="3011488" y="9612313"/>
          <p14:tracePt t="74553" x="3032125" y="9612313"/>
          <p14:tracePt t="74560" x="3051175" y="9591675"/>
          <p14:tracePt t="74568" x="3089275" y="9572625"/>
          <p14:tracePt t="74576" x="3128963" y="9534525"/>
          <p14:tracePt t="74584" x="3148013" y="9513888"/>
          <p14:tracePt t="74592" x="3167063" y="9513888"/>
          <p14:tracePt t="74600" x="3206750" y="9494838"/>
          <p14:tracePt t="74609" x="3225800" y="9475788"/>
          <p14:tracePt t="74616" x="3244850" y="9456738"/>
          <p14:tracePt t="74625" x="3263900" y="9437688"/>
          <p14:tracePt t="74633" x="3284538" y="9398000"/>
          <p14:tracePt t="74641" x="3303588" y="9398000"/>
          <p14:tracePt t="74648" x="3322638" y="9378950"/>
          <p14:tracePt t="74658" x="3362325" y="9359900"/>
          <p14:tracePt t="74664" x="3381375" y="9339263"/>
          <p14:tracePt t="74674" x="3400425" y="9339263"/>
          <p14:tracePt t="74681" x="3419475" y="9320213"/>
          <p14:tracePt t="74691" x="3440113" y="9320213"/>
          <p14:tracePt t="74697" x="3459163" y="9301163"/>
          <p14:tracePt t="74707" x="3478213" y="9301163"/>
          <p14:tracePt t="74720" x="3497263" y="9301163"/>
          <p14:tracePt t="74728" x="3536950" y="9301163"/>
          <p14:tracePt t="74736" x="3556000" y="9301163"/>
          <p14:tracePt t="74744" x="3575050" y="9301163"/>
          <p14:tracePt t="74752" x="3614738" y="9261475"/>
          <p14:tracePt t="74760" x="3652838" y="9242425"/>
          <p14:tracePt t="74768" x="3673475" y="9242425"/>
          <p14:tracePt t="74776" x="3770313" y="9204325"/>
          <p14:tracePt t="74784" x="3867150" y="9145588"/>
          <p14:tracePt t="74792" x="3886200" y="9145588"/>
          <p14:tracePt t="74801" x="3963988" y="9107488"/>
          <p14:tracePt t="74809" x="3983038" y="9086850"/>
          <p14:tracePt t="74816" x="4022725" y="9067800"/>
          <p14:tracePt t="74826" x="4060825" y="9067800"/>
          <p14:tracePt t="74832" x="4081463" y="9048750"/>
          <p14:tracePt t="74842" x="4081463" y="9029700"/>
          <p14:tracePt t="74848" x="4100513" y="9029700"/>
          <p14:tracePt t="74937" x="4119563" y="9029700"/>
          <p14:tracePt t="74976" x="4119563" y="8990013"/>
          <p14:tracePt t="75120" x="4100513" y="8990013"/>
          <p14:tracePt t="75136" x="4081463" y="8990013"/>
          <p14:tracePt t="75145" x="4081463" y="9009063"/>
          <p14:tracePt t="75152" x="4041775" y="9009063"/>
          <p14:tracePt t="75160" x="4041775" y="9029700"/>
          <p14:tracePt t="75168" x="4022725" y="9029700"/>
          <p14:tracePt t="75192" x="4003675" y="9029700"/>
          <p14:tracePt t="75207" x="4003675" y="9048750"/>
          <p14:tracePt t="75216" x="3983038" y="9048750"/>
          <p14:tracePt t="75225" x="3963988" y="9067800"/>
          <p14:tracePt t="75242" x="3963988" y="9086850"/>
          <p14:tracePt t="75248" x="3944938" y="9086850"/>
          <p14:tracePt t="75264" x="3944938" y="9107488"/>
          <p14:tracePt t="75281" x="3925888" y="9126538"/>
          <p14:tracePt t="75296" x="3925888" y="9164638"/>
          <p14:tracePt t="75306" x="3886200" y="9164638"/>
          <p14:tracePt t="75384" x="3905250" y="9164638"/>
          <p14:tracePt t="75408" x="3925888" y="9164638"/>
          <p14:tracePt t="75416" x="3944938" y="9164638"/>
          <p14:tracePt t="75424" x="3963988" y="9164638"/>
          <p14:tracePt t="75440" x="3963988" y="9145588"/>
          <p14:tracePt t="75448" x="3983038" y="9145588"/>
          <p14:tracePt t="75457" x="3983038" y="9126538"/>
          <p14:tracePt t="75474" x="4003675" y="9107488"/>
          <p14:tracePt t="75577" x="4003675" y="9086850"/>
          <p14:tracePt t="75609" x="3983038" y="9067800"/>
          <p14:tracePt t="75624" x="3963988" y="9067800"/>
          <p14:tracePt t="75632" x="3944938" y="9067800"/>
          <p14:tracePt t="75641" x="3925888" y="9067800"/>
          <p14:tracePt t="75664" x="3886200" y="9048750"/>
          <p14:tracePt t="75808" x="3867150" y="9048750"/>
          <p14:tracePt t="75872" x="3848100" y="9048750"/>
          <p14:tracePt t="75905" x="3848100" y="9029700"/>
          <p14:tracePt t="75920" x="3827463" y="9029700"/>
          <p14:tracePt t="76056" x="3848100" y="9029700"/>
          <p14:tracePt t="76064" x="3867150" y="9029700"/>
          <p14:tracePt t="76081" x="3905250" y="9029700"/>
          <p14:tracePt t="76098" x="3925888" y="9029700"/>
          <p14:tracePt t="76128" x="3944938" y="9029700"/>
          <p14:tracePt t="76144" x="3963988" y="9029700"/>
          <p14:tracePt t="76336" x="3944938" y="9029700"/>
          <p14:tracePt t="76344" x="3925888" y="9029700"/>
          <p14:tracePt t="76353" x="3886200" y="9029700"/>
          <p14:tracePt t="76360" x="3867150" y="9029700"/>
          <p14:tracePt t="76369" x="3848100" y="9029700"/>
          <p14:tracePt t="76376" x="3827463" y="9029700"/>
          <p14:tracePt t="76384" x="3808413" y="9029700"/>
          <p14:tracePt t="76392" x="3789363" y="9029700"/>
          <p14:tracePt t="76417" x="3770313" y="9029700"/>
          <p14:tracePt t="76521" x="3789363" y="9029700"/>
          <p14:tracePt t="76536" x="3808413" y="9029700"/>
          <p14:tracePt t="76544" x="3827463" y="9029700"/>
          <p14:tracePt t="76553" x="3848100" y="9029700"/>
          <p14:tracePt t="76568" x="3867150" y="9029700"/>
          <p14:tracePt t="76576" x="3905250" y="9029700"/>
          <p14:tracePt t="76600" x="3925888" y="9029700"/>
          <p14:tracePt t="76634" x="3944938" y="9029700"/>
          <p14:tracePt t="76761" x="3925888" y="9029700"/>
          <p14:tracePt t="76776" x="3886200" y="9029700"/>
          <p14:tracePt t="76784" x="3867150" y="9029700"/>
          <p14:tracePt t="76792" x="3848100" y="9029700"/>
          <p14:tracePt t="76801" x="3827463" y="9029700"/>
          <p14:tracePt t="76808" x="3808413" y="9048750"/>
          <p14:tracePt t="76817" x="3789363" y="9048750"/>
          <p14:tracePt t="76824" x="3789363" y="9067800"/>
          <p14:tracePt t="76833" x="3770313" y="9067800"/>
          <p14:tracePt t="76856" x="3730625" y="9067800"/>
          <p14:tracePt t="77017" x="3749675" y="9067800"/>
          <p14:tracePt t="77040" x="3770313" y="9067800"/>
          <p14:tracePt t="77056" x="3789363" y="9067800"/>
          <p14:tracePt t="77080" x="3808413" y="9067800"/>
          <p14:tracePt t="78384" x="3808413" y="9048750"/>
          <p14:tracePt t="79672" x="3808413" y="9029700"/>
          <p14:tracePt t="79864" x="3789363" y="9029700"/>
          <p14:tracePt t="79896" x="3789363" y="8990013"/>
          <p14:tracePt t="79937" x="3789363" y="8970963"/>
          <p14:tracePt t="79944" x="3789363" y="8951913"/>
          <p14:tracePt t="79976" x="3789363" y="8932863"/>
          <p14:tracePt t="80016" x="3770313" y="8912225"/>
          <p14:tracePt t="80096" x="3770313" y="8893175"/>
          <p14:tracePt t="80144" x="3770313" y="8874125"/>
          <p14:tracePt t="80177" x="3770313" y="8855075"/>
          <p14:tracePt t="80192" x="3770313" y="8815388"/>
          <p14:tracePt t="80216" x="3730625" y="8796338"/>
          <p14:tracePt t="80224" x="3730625" y="8777288"/>
          <p14:tracePt t="80240" x="3730625" y="8756650"/>
          <p14:tracePt t="80248" x="3711575" y="8737600"/>
          <p14:tracePt t="80256" x="3711575" y="8718550"/>
          <p14:tracePt t="80274" x="3692525" y="8699500"/>
          <p14:tracePt t="80280" x="3692525" y="8659813"/>
          <p14:tracePt t="80291" x="3692525" y="8640763"/>
          <p14:tracePt t="80296" x="3692525" y="8621713"/>
          <p14:tracePt t="80306" x="3673475" y="8602663"/>
          <p14:tracePt t="80313" x="3652838" y="8582025"/>
          <p14:tracePt t="80320" x="3652838" y="8562975"/>
          <p14:tracePt t="80328" x="3652838" y="8543925"/>
          <p14:tracePt t="80336" x="3633788" y="8485188"/>
          <p14:tracePt t="80344" x="3614738" y="8466138"/>
          <p14:tracePt t="80352" x="3614738" y="8447088"/>
          <p14:tracePt t="80360" x="3614738" y="8428038"/>
          <p14:tracePt t="80368" x="3575050" y="8407400"/>
          <p14:tracePt t="80377" x="3575050" y="8369300"/>
          <p14:tracePt t="80384" x="3556000" y="8350250"/>
          <p14:tracePt t="80392" x="3556000" y="8329613"/>
          <p14:tracePt t="80400" x="3556000" y="8310563"/>
          <p14:tracePt t="80409" x="3536950" y="8291513"/>
          <p14:tracePt t="80416" x="3536950" y="8272463"/>
          <p14:tracePt t="80425" x="3517900" y="8251825"/>
          <p14:tracePt t="80432" x="3517900" y="8213725"/>
          <p14:tracePt t="80442" x="3517900" y="8194675"/>
          <p14:tracePt t="80458" x="3517900" y="8175625"/>
          <p14:tracePt t="80464" x="3497263" y="8154988"/>
          <p14:tracePt t="80475" x="3497263" y="8135938"/>
          <p14:tracePt t="80480" x="3497263" y="8116888"/>
          <p14:tracePt t="80490" x="3478213" y="8116888"/>
          <p14:tracePt t="80496" x="3478213" y="8097838"/>
          <p14:tracePt t="80513" x="3478213" y="8058150"/>
          <p14:tracePt t="80552" x="3459163" y="8058150"/>
          <p14:tracePt t="80568" x="3459163" y="8039100"/>
          <p14:tracePt t="80584" x="3419475" y="8039100"/>
          <p14:tracePt t="80593" x="3419475" y="8020050"/>
          <p14:tracePt t="80785" x="3400425" y="8020050"/>
          <p14:tracePt t="80960" x="3400425" y="8039100"/>
          <p14:tracePt t="80968" x="3381375" y="8039100"/>
          <p14:tracePt t="80976" x="3381375" y="8077200"/>
          <p14:tracePt t="80984" x="3381375" y="8097838"/>
          <p14:tracePt t="80992" x="3381375" y="8116888"/>
          <p14:tracePt t="81010" x="3381375" y="8135938"/>
          <p14:tracePt t="81016" x="3362325" y="8154988"/>
          <p14:tracePt t="81025" x="3362325" y="8175625"/>
          <p14:tracePt t="81032" x="3362325" y="8194675"/>
          <p14:tracePt t="81042" x="3362325" y="8232775"/>
          <p14:tracePt t="81057" x="3362325" y="8251825"/>
          <p14:tracePt t="81064" x="3362325" y="8272463"/>
          <p14:tracePt t="81075" x="3362325" y="8291513"/>
          <p14:tracePt t="81091" x="3362325" y="8310563"/>
          <p14:tracePt t="81113" x="3341688" y="8329613"/>
          <p14:tracePt t="81128" x="3341688" y="8350250"/>
          <p14:tracePt t="81136" x="3341688" y="8388350"/>
          <p14:tracePt t="81144" x="3341688" y="8407400"/>
          <p14:tracePt t="81153" x="3341688" y="8428038"/>
          <p14:tracePt t="81169" x="3341688" y="8447088"/>
          <p14:tracePt t="81176" x="3341688" y="8466138"/>
          <p14:tracePt t="81184" x="3341688" y="8485188"/>
          <p14:tracePt t="81192" x="3341688" y="8504238"/>
          <p14:tracePt t="81200" x="3341688" y="8524875"/>
          <p14:tracePt t="81209" x="3341688" y="8562975"/>
          <p14:tracePt t="81225" x="3341688" y="8602663"/>
          <p14:tracePt t="81233" x="3341688" y="8621713"/>
          <p14:tracePt t="81241" x="3341688" y="8640763"/>
          <p14:tracePt t="81248" x="3341688" y="8659813"/>
          <p14:tracePt t="81258" x="3341688" y="8680450"/>
          <p14:tracePt t="81264" x="3341688" y="8718550"/>
          <p14:tracePt t="81280" x="3341688" y="8737600"/>
          <p14:tracePt t="81296" x="3341688" y="8756650"/>
          <p14:tracePt t="81304" x="3341688" y="8777288"/>
          <p14:tracePt t="81320" x="3341688" y="8796338"/>
          <p14:tracePt t="81328" x="3341688" y="8815388"/>
          <p14:tracePt t="81353" x="3341688" y="8834438"/>
          <p14:tracePt t="81369" x="3341688" y="8874125"/>
          <p14:tracePt t="81392" x="3341688" y="8893175"/>
          <p14:tracePt t="81408" x="3341688" y="8912225"/>
          <p14:tracePt t="81440" x="3341688" y="8932863"/>
          <p14:tracePt t="84608" x="3341688" y="8951913"/>
          <p14:tracePt t="89648" x="3341688" y="8932863"/>
          <p14:tracePt t="89657" x="3284538" y="8932863"/>
          <p14:tracePt t="89664" x="3263900" y="8893175"/>
          <p14:tracePt t="89673" x="3263900" y="8874125"/>
          <p14:tracePt t="89680" x="3263900" y="8855075"/>
          <p14:tracePt t="89689" x="3263900" y="8834438"/>
          <p14:tracePt t="89696" x="3263900" y="8815388"/>
          <p14:tracePt t="89704" x="3263900" y="8777288"/>
          <p14:tracePt t="89712" x="3263900" y="8737600"/>
          <p14:tracePt t="89720" x="3263900" y="8699500"/>
          <p14:tracePt t="89728" x="3263900" y="8680450"/>
          <p14:tracePt t="89736" x="3303588" y="8602663"/>
          <p14:tracePt t="89743" x="3303588" y="8524875"/>
          <p14:tracePt t="89752" x="3303588" y="8485188"/>
          <p14:tracePt t="89760" x="3303588" y="8447088"/>
          <p14:tracePt t="89768" x="3303588" y="8428038"/>
          <p14:tracePt t="89776" x="3303588" y="8407400"/>
          <p14:tracePt t="89784" x="3303588" y="8388350"/>
          <p14:tracePt t="89808" x="3303588" y="8369300"/>
          <p14:tracePt t="89824" x="3303588" y="8329613"/>
          <p14:tracePt t="89840" x="3284538" y="8329613"/>
          <p14:tracePt t="89848" x="3263900" y="8310563"/>
          <p14:tracePt t="89858" x="3263900" y="8291513"/>
          <p14:tracePt t="89864" x="3225800" y="8272463"/>
          <p14:tracePt t="89875" x="3167063" y="8213725"/>
          <p14:tracePt t="89880" x="3109913" y="8194675"/>
          <p14:tracePt t="89889" x="3089275" y="8135938"/>
          <p14:tracePt t="89896" x="3032125" y="8116888"/>
          <p14:tracePt t="89905" x="2933700" y="8020050"/>
          <p14:tracePt t="89912" x="2914650" y="7999413"/>
          <p14:tracePt t="89920" x="2836863" y="7923213"/>
          <p14:tracePt t="89928" x="2798763" y="7883525"/>
          <p14:tracePt t="89936" x="2700338" y="7805738"/>
          <p14:tracePt t="89944" x="2565400" y="7669213"/>
          <p14:tracePt t="89952" x="2546350" y="7631113"/>
          <p14:tracePt t="89960" x="2468563" y="7553325"/>
          <p14:tracePt t="89968" x="2428875" y="7515225"/>
          <p14:tracePt t="89976" x="2370138" y="7416800"/>
          <p14:tracePt t="89984" x="2351088" y="7397750"/>
          <p14:tracePt t="89995" x="2292350" y="7319963"/>
          <p14:tracePt t="89999" x="2214563" y="7242175"/>
          <p14:tracePt t="90010" x="2176463" y="7185025"/>
          <p14:tracePt t="90016" x="2117725" y="7088188"/>
          <p14:tracePt t="90025" x="2098675" y="7048500"/>
          <p14:tracePt t="90032" x="2020888" y="6951663"/>
          <p14:tracePt t="90040" x="1982788" y="6892925"/>
          <p14:tracePt t="90047" x="1905000" y="6815138"/>
          <p14:tracePt t="90058" x="1865313" y="6796088"/>
          <p14:tracePt t="90065" x="1827213" y="6680200"/>
          <p14:tracePt t="90073" x="1768475" y="6583363"/>
          <p14:tracePt t="90080" x="1749425" y="6562725"/>
          <p14:tracePt t="90089" x="1690688" y="6524625"/>
          <p14:tracePt t="90096" x="1671638" y="6505575"/>
          <p14:tracePt t="90104" x="1671638" y="6465888"/>
          <p14:tracePt t="90112" x="1671638" y="6446838"/>
          <p14:tracePt t="90120" x="1651000" y="6427788"/>
          <p14:tracePt t="90128" x="1651000" y="6407150"/>
          <p14:tracePt t="90136" x="1651000" y="6388100"/>
          <p14:tracePt t="90144" x="1651000" y="6369050"/>
          <p14:tracePt t="90152" x="1651000" y="6350000"/>
          <p14:tracePt t="90160" x="1631950" y="6330950"/>
          <p14:tracePt t="90168" x="1631950" y="6291263"/>
          <p14:tracePt t="90176" x="1631950" y="6253163"/>
          <p14:tracePt t="90186" x="1631950" y="6232525"/>
          <p14:tracePt t="90192" x="1593850" y="6175375"/>
          <p14:tracePt t="90210" x="1574800" y="6097588"/>
          <p14:tracePt t="90216" x="1554163" y="6038850"/>
          <p14:tracePt t="90226" x="1516063" y="6000750"/>
          <p14:tracePt t="90231" x="1497013" y="5942013"/>
          <p14:tracePt t="90241" x="1476375" y="5902325"/>
          <p14:tracePt t="90247" x="1457325" y="5805488"/>
          <p14:tracePt t="90258" x="1419225" y="5727700"/>
          <p14:tracePt t="90264" x="1398588" y="5689600"/>
          <p14:tracePt t="90275" x="1341438" y="5592763"/>
          <p14:tracePt t="90280" x="1320800" y="5534025"/>
          <p14:tracePt t="90290" x="1282700" y="5456238"/>
          <p14:tracePt t="90296" x="1263650" y="5437188"/>
          <p14:tracePt t="90304" x="1243013" y="5319713"/>
          <p14:tracePt t="90312" x="1223963" y="5300663"/>
          <p14:tracePt t="90320" x="1223963" y="5222875"/>
          <p14:tracePt t="90327" x="1165225" y="5145088"/>
          <p14:tracePt t="90336" x="1165225" y="5087938"/>
          <p14:tracePt t="90344" x="1108075" y="5029200"/>
          <p14:tracePt t="90352" x="1108075" y="4991100"/>
          <p14:tracePt t="90360" x="1087438" y="4892675"/>
          <p14:tracePt t="90368" x="1049338" y="4873625"/>
          <p14:tracePt t="90376" x="1030288" y="4795838"/>
          <p14:tracePt t="90384" x="1011238" y="4718050"/>
          <p14:tracePt t="90392" x="1011238" y="4660900"/>
          <p14:tracePt t="90400" x="971550" y="4583113"/>
          <p14:tracePt t="90409" x="971550" y="4524375"/>
          <p14:tracePt t="90416" x="971550" y="4446588"/>
          <p14:tracePt t="90424" x="952500" y="4387850"/>
          <p14:tracePt t="90432" x="952500" y="4271963"/>
          <p14:tracePt t="90442" x="952500" y="4252913"/>
          <p14:tracePt t="90448" x="952500" y="4156075"/>
          <p14:tracePt t="90461" x="952500" y="4078288"/>
          <p14:tracePt t="90464" x="952500" y="4000500"/>
          <p14:tracePt t="90475" x="952500" y="3903663"/>
          <p14:tracePt t="90480" x="952500" y="3863975"/>
          <p14:tracePt t="90491" x="952500" y="3748088"/>
          <p14:tracePt t="90497" x="952500" y="3689350"/>
          <p14:tracePt t="90504" x="952500" y="3611563"/>
          <p14:tracePt t="90512" x="952500" y="3533775"/>
          <p14:tracePt t="90520" x="952500" y="3475038"/>
          <p14:tracePt t="90528" x="952500" y="3436938"/>
          <p14:tracePt t="90537" x="952500" y="3378200"/>
          <p14:tracePt t="90544" x="952500" y="3321050"/>
          <p14:tracePt t="90553" x="952500" y="3300413"/>
          <p14:tracePt t="90560" x="971550" y="3281363"/>
          <p14:tracePt t="90568" x="971550" y="3262313"/>
          <p14:tracePt t="90576" x="990600" y="3243263"/>
          <p14:tracePt t="90584" x="1030288" y="3222625"/>
          <p14:tracePt t="90593" x="1030288" y="3184525"/>
          <p14:tracePt t="90601" x="1068388" y="3165475"/>
          <p14:tracePt t="90610" x="1068388" y="3146425"/>
          <p14:tracePt t="90616" x="1127125" y="3087688"/>
          <p14:tracePt t="90625" x="1146175" y="3087688"/>
          <p14:tracePt t="90633" x="1185863" y="3048000"/>
          <p14:tracePt t="90642" x="1223963" y="3028950"/>
          <p14:tracePt t="90648" x="1263650" y="2970213"/>
          <p14:tracePt t="90658" x="1341438" y="2951163"/>
          <p14:tracePt t="90664" x="1379538" y="2932113"/>
          <p14:tracePt t="90675" x="1419225" y="2873375"/>
          <p14:tracePt t="90680" x="1438275" y="2854325"/>
          <p14:tracePt t="90691" x="1516063" y="2835275"/>
          <p14:tracePt t="90697" x="1535113" y="2795588"/>
          <p14:tracePt t="90704" x="1593850" y="2757488"/>
          <p14:tracePt t="90712" x="1671638" y="2717800"/>
          <p14:tracePt t="90720" x="1728788" y="2717800"/>
          <p14:tracePt t="90729" x="1806575" y="2660650"/>
          <p14:tracePt t="90737" x="1865313" y="2660650"/>
          <p14:tracePt t="90744" x="1924050" y="2641600"/>
          <p14:tracePt t="90753" x="1943100" y="2620963"/>
          <p14:tracePt t="90760" x="2020888" y="2601913"/>
          <p14:tracePt t="90768" x="2039938" y="2601913"/>
          <p14:tracePt t="90776" x="2060575" y="2601913"/>
          <p14:tracePt t="90784" x="2079625" y="2563813"/>
          <p14:tracePt t="90792" x="2098675" y="2563813"/>
          <p14:tracePt t="90800" x="2098675" y="2543175"/>
          <p14:tracePt t="90809" x="2117725" y="2543175"/>
          <p14:tracePt t="90816" x="2157413" y="2543175"/>
          <p14:tracePt t="90825" x="2176463" y="2543175"/>
          <p14:tracePt t="90833" x="2195513" y="2543175"/>
          <p14:tracePt t="90842" x="2235200" y="2543175"/>
          <p14:tracePt t="90848" x="2254250" y="2543175"/>
          <p14:tracePt t="90859" x="2312988" y="2524125"/>
          <p14:tracePt t="90866" x="2332038" y="2524125"/>
          <p14:tracePt t="90875" x="2409825" y="2505075"/>
          <p14:tracePt t="90880" x="2447925" y="2505075"/>
          <p14:tracePt t="90891" x="2546350" y="2505075"/>
          <p14:tracePt t="90896" x="2584450" y="2465388"/>
          <p14:tracePt t="90910" x="2643188" y="2465388"/>
          <p14:tracePt t="90912" x="2720975" y="2465388"/>
          <p14:tracePt t="90920" x="2778125" y="2446338"/>
          <p14:tracePt t="90928" x="2855913" y="2446338"/>
          <p14:tracePt t="90936" x="2876550" y="2446338"/>
          <p14:tracePt t="90944" x="2992438" y="2427288"/>
          <p14:tracePt t="90953" x="3032125" y="2427288"/>
          <p14:tracePt t="90960" x="3128963" y="2427288"/>
          <p14:tracePt t="90968" x="3206750" y="2427288"/>
          <p14:tracePt t="90976" x="3225800" y="2427288"/>
          <p14:tracePt t="90984" x="3322638" y="2427288"/>
          <p14:tracePt t="90992" x="3341688" y="2427288"/>
          <p14:tracePt t="91000" x="3459163" y="2427288"/>
          <p14:tracePt t="91009" x="3478213" y="2427288"/>
          <p14:tracePt t="91018" x="3575050" y="2427288"/>
          <p14:tracePt t="91026" x="3652838" y="2427288"/>
          <p14:tracePt t="91033" x="3711575" y="2427288"/>
          <p14:tracePt t="91042" x="3789363" y="2427288"/>
          <p14:tracePt t="91048" x="3848100" y="2427288"/>
          <p14:tracePt t="91059" x="3925888" y="2427288"/>
          <p14:tracePt t="91064" x="3983038" y="2427288"/>
          <p14:tracePt t="91075" x="4022725" y="2427288"/>
          <p14:tracePt t="91080" x="4041775" y="2427288"/>
          <p14:tracePt t="91090" x="4100513" y="2427288"/>
          <p14:tracePt t="91097" x="4119563" y="2427288"/>
          <p14:tracePt t="91105" x="4138613" y="2427288"/>
          <p14:tracePt t="91128" x="4159250" y="2427288"/>
          <p14:tracePt t="91153" x="4178300" y="2427288"/>
          <p14:tracePt t="91168" x="4197350" y="2427288"/>
          <p14:tracePt t="91176" x="4237038" y="2427288"/>
          <p14:tracePt t="91184" x="4256088" y="2427288"/>
          <p14:tracePt t="91192" x="4275138" y="2427288"/>
          <p14:tracePt t="91200" x="4275138" y="2446338"/>
          <p14:tracePt t="91208" x="4294188" y="2446338"/>
          <p14:tracePt t="91216" x="4313238" y="2446338"/>
          <p14:tracePt t="91225" x="4371975" y="2446338"/>
          <p14:tracePt t="91232" x="4391025" y="2446338"/>
          <p14:tracePt t="91242" x="4430713" y="2465388"/>
          <p14:tracePt t="91248" x="4449763" y="2465388"/>
          <p14:tracePt t="91260" x="4508500" y="2486025"/>
          <p14:tracePt t="91264" x="4508500" y="2524125"/>
          <p14:tracePt t="91275" x="4586288" y="2524125"/>
          <p14:tracePt t="91280" x="4624388" y="2563813"/>
          <p14:tracePt t="91289" x="4664075" y="2563813"/>
          <p14:tracePt t="91296" x="4741863" y="2601913"/>
          <p14:tracePt t="91304" x="4760913" y="2620963"/>
          <p14:tracePt t="91313" x="4779963" y="2620963"/>
          <p14:tracePt t="91320" x="4800600" y="2641600"/>
          <p14:tracePt t="91328" x="4838700" y="2641600"/>
          <p14:tracePt t="91336" x="4838700" y="2660650"/>
          <p14:tracePt t="91344" x="4897438" y="2679700"/>
          <p14:tracePt t="91354" x="4916488" y="2717800"/>
          <p14:tracePt t="91359" x="4935538" y="2717800"/>
          <p14:tracePt t="91368" x="4994275" y="2738438"/>
          <p14:tracePt t="91376" x="5013325" y="2738438"/>
          <p14:tracePt t="91384" x="5053013" y="2757488"/>
          <p14:tracePt t="91392" x="5072063" y="2776538"/>
          <p14:tracePt t="91401" x="5110163" y="2776538"/>
          <p14:tracePt t="91409" x="5110163" y="2795588"/>
          <p14:tracePt t="91416" x="5130800" y="2795588"/>
          <p14:tracePt t="91425" x="5149850" y="2854325"/>
          <p14:tracePt t="91432" x="5168900" y="2873375"/>
          <p14:tracePt t="91441" x="5187950" y="2894013"/>
          <p14:tracePt t="91448" x="5208588" y="2913063"/>
          <p14:tracePt t="91458" x="5208588" y="2932113"/>
          <p14:tracePt t="91464" x="5208588" y="2970213"/>
          <p14:tracePt t="91474" x="5208588" y="2990850"/>
          <p14:tracePt t="91480" x="5208588" y="3068638"/>
          <p14:tracePt t="91490" x="5208588" y="3106738"/>
          <p14:tracePt t="91496" x="5208588" y="3222625"/>
          <p14:tracePt t="91504" x="5208588" y="3281363"/>
          <p14:tracePt t="91512" x="5149850" y="3398838"/>
          <p14:tracePt t="91520" x="5110163" y="3455988"/>
          <p14:tracePt t="91528" x="5013325" y="3630613"/>
          <p14:tracePt t="91536" x="4954588" y="3670300"/>
          <p14:tracePt t="91544" x="4779963" y="3883025"/>
          <p14:tracePt t="91552" x="4605338" y="4038600"/>
          <p14:tracePt t="91559" x="4508500" y="4097338"/>
          <p14:tracePt t="91568" x="4352925" y="4194175"/>
          <p14:tracePt t="91575" x="4256088" y="4232275"/>
          <p14:tracePt t="91584" x="4138613" y="4330700"/>
          <p14:tracePt t="91592" x="4081463" y="4349750"/>
          <p14:tracePt t="91600" x="3944938" y="4408488"/>
          <p14:tracePt t="91608" x="3827463" y="4446588"/>
          <p14:tracePt t="91616" x="3808413" y="4465638"/>
          <p14:tracePt t="91627" x="3770313" y="4465638"/>
          <p14:tracePt t="91760" x="3652838" y="4465638"/>
          <p14:tracePt t="91768" x="3652838" y="4408488"/>
          <p14:tracePt t="91776" x="3652838" y="4387850"/>
          <p14:tracePt t="91785" x="3673475" y="4330700"/>
          <p14:tracePt t="91792" x="3711575" y="4310063"/>
          <p14:tracePt t="91800" x="3808413" y="4194175"/>
          <p14:tracePt t="91810" x="3925888" y="4000500"/>
          <p14:tracePt t="91816" x="3983038" y="3941763"/>
          <p14:tracePt t="91825" x="4081463" y="3825875"/>
          <p14:tracePt t="91832" x="4100513" y="3767138"/>
          <p14:tracePt t="91841" x="4138613" y="3689350"/>
          <p14:tracePt t="91848" x="4159250" y="3630613"/>
          <p14:tracePt t="91857" x="4159250" y="3573463"/>
          <p14:tracePt t="91864" x="4178300" y="3533775"/>
          <p14:tracePt t="91874" x="4197350" y="3533775"/>
          <p14:tracePt t="91880" x="4197350" y="3495675"/>
          <p14:tracePt t="91889" x="4197350" y="3475038"/>
          <p14:tracePt t="91912" x="4197350" y="3455988"/>
          <p14:tracePt t="91928" x="4178300" y="3436938"/>
          <p14:tracePt t="91936" x="4159250" y="3417888"/>
          <p14:tracePt t="91944" x="4138613" y="3417888"/>
          <p14:tracePt t="91952" x="4119563" y="3398838"/>
          <p14:tracePt t="91960" x="4100513" y="3398838"/>
          <p14:tracePt t="91968" x="4041775" y="3378200"/>
          <p14:tracePt t="91976" x="4022725" y="3340100"/>
          <p14:tracePt t="91984" x="3944938" y="3321050"/>
          <p14:tracePt t="91992" x="3867150" y="3300413"/>
          <p14:tracePt t="92000" x="3848100" y="3300413"/>
          <p14:tracePt t="92009" x="3730625" y="3262313"/>
          <p14:tracePt t="92016" x="3711575" y="3243263"/>
          <p14:tracePt t="92025" x="3633788" y="3243263"/>
          <p14:tracePt t="92032" x="3595688" y="3243263"/>
          <p14:tracePt t="92041" x="3497263" y="3222625"/>
          <p14:tracePt t="92048" x="3478213" y="3222625"/>
          <p14:tracePt t="92058" x="3400425" y="3184525"/>
          <p14:tracePt t="92064" x="3284538" y="3184525"/>
          <p14:tracePt t="92075" x="3263900" y="3184525"/>
          <p14:tracePt t="92079" x="3187700" y="3165475"/>
          <p14:tracePt t="92089" x="3148013" y="3165475"/>
          <p14:tracePt t="92096" x="3051175" y="3146425"/>
          <p14:tracePt t="92105" x="3011488" y="3146425"/>
          <p14:tracePt t="92112" x="2914650" y="3146425"/>
          <p14:tracePt t="92120" x="2876550" y="3106738"/>
          <p14:tracePt t="92128" x="2817813" y="3106738"/>
          <p14:tracePt t="92136" x="2759075" y="3087688"/>
          <p14:tracePt t="92144" x="2740025" y="3087688"/>
          <p14:tracePt t="92152" x="2662238" y="3087688"/>
          <p14:tracePt t="92160" x="2643188" y="3087688"/>
          <p14:tracePt t="92168" x="2603500" y="3087688"/>
          <p14:tracePt t="92176" x="2546350" y="3068638"/>
          <p14:tracePt t="92184" x="2468563" y="3068638"/>
          <p14:tracePt t="92192" x="2390775" y="3068638"/>
          <p14:tracePt t="92200" x="2332038" y="3068638"/>
          <p14:tracePt t="92209" x="2254250" y="3068638"/>
          <p14:tracePt t="92226" x="2117725" y="3068638"/>
          <p14:tracePt t="92232" x="2060575" y="3068638"/>
          <p14:tracePt t="92241" x="1982788" y="3068638"/>
          <p14:tracePt t="92248" x="1905000" y="3068638"/>
          <p14:tracePt t="92259" x="1884363" y="3068638"/>
          <p14:tracePt t="92264" x="1827213" y="3068638"/>
          <p14:tracePt t="92275" x="1787525" y="3068638"/>
          <p14:tracePt t="92280" x="1690688" y="3068638"/>
          <p14:tracePt t="92290" x="1671638" y="3068638"/>
          <p14:tracePt t="92296" x="1574800" y="3068638"/>
          <p14:tracePt t="92304" x="1554163" y="3068638"/>
          <p14:tracePt t="92313" x="1457325" y="3068638"/>
          <p14:tracePt t="92321" x="1360488" y="3087688"/>
          <p14:tracePt t="92329" x="1341438" y="3106738"/>
          <p14:tracePt t="92336" x="1243013" y="3146425"/>
          <p14:tracePt t="92344" x="1223963" y="3165475"/>
          <p14:tracePt t="92352" x="1146175" y="3222625"/>
          <p14:tracePt t="92360" x="1087438" y="3243263"/>
          <p14:tracePt t="92368" x="990600" y="3262313"/>
          <p14:tracePt t="92376" x="952500" y="3300413"/>
          <p14:tracePt t="92384" x="933450" y="3321050"/>
          <p14:tracePt t="92392" x="855663" y="3340100"/>
          <p14:tracePt t="92400" x="835025" y="3359150"/>
          <p14:tracePt t="92410" x="777875" y="3398838"/>
          <p14:tracePt t="92416" x="757238" y="3417888"/>
          <p14:tracePt t="92426" x="700088" y="3455988"/>
          <p14:tracePt t="92433" x="679450" y="3475038"/>
          <p14:tracePt t="92442" x="679450" y="3514725"/>
          <p14:tracePt t="92449" x="660400" y="3552825"/>
          <p14:tracePt t="92458" x="641350" y="3573463"/>
          <p14:tracePt t="92464" x="641350" y="3630613"/>
          <p14:tracePt t="92475" x="641350" y="3651250"/>
          <p14:tracePt t="92480" x="622300" y="3689350"/>
          <p14:tracePt t="92490" x="622300" y="3708400"/>
          <p14:tracePt t="92496" x="622300" y="3767138"/>
          <p14:tracePt t="92504" x="622300" y="3805238"/>
          <p14:tracePt t="92513" x="622300" y="3844925"/>
          <p14:tracePt t="92520" x="622300" y="3883025"/>
          <p14:tracePt t="92528" x="622300" y="3903663"/>
          <p14:tracePt t="92536" x="582613" y="3922713"/>
          <p14:tracePt t="92544" x="582613" y="3941763"/>
          <p14:tracePt t="92552" x="582613" y="4000500"/>
          <p14:tracePt t="92560" x="582613" y="4019550"/>
          <p14:tracePt t="92568" x="582613" y="4097338"/>
          <p14:tracePt t="92576" x="582613" y="4135438"/>
          <p14:tracePt t="92584" x="601663" y="4194175"/>
          <p14:tracePt t="92593" x="622300" y="4271963"/>
          <p14:tracePt t="92600" x="622300" y="4330700"/>
          <p14:tracePt t="92610" x="660400" y="4408488"/>
          <p14:tracePt t="92616" x="679450" y="4465638"/>
          <p14:tracePt t="92626" x="719138" y="4562475"/>
          <p14:tracePt t="92636" x="777875" y="4640263"/>
          <p14:tracePt t="92641" x="777875" y="4699000"/>
          <p14:tracePt t="92648" x="835025" y="4776788"/>
          <p14:tracePt t="92658" x="835025" y="4854575"/>
          <p14:tracePt t="92664" x="874713" y="4913313"/>
          <p14:tracePt t="92676" x="874713" y="4970463"/>
          <p14:tracePt t="92682" x="933450" y="5048250"/>
          <p14:tracePt t="92690" x="971550" y="5106988"/>
          <p14:tracePt t="92696" x="990600" y="5184775"/>
          <p14:tracePt t="92704" x="1030288" y="5281613"/>
          <p14:tracePt t="92712" x="1049338" y="5300663"/>
          <p14:tracePt t="92720" x="1068388" y="5378450"/>
          <p14:tracePt t="92728" x="1087438" y="5397500"/>
          <p14:tracePt t="92736" x="1108075" y="5437188"/>
          <p14:tracePt t="92744" x="1146175" y="5475288"/>
          <p14:tracePt t="92752" x="1165225" y="5514975"/>
          <p14:tracePt t="92760" x="1185863" y="5534025"/>
          <p14:tracePt t="92769" x="1185863" y="5553075"/>
          <p14:tracePt t="92776" x="1243013" y="5592763"/>
          <p14:tracePt t="92784" x="1263650" y="5611813"/>
          <p14:tracePt t="92793" x="1282700" y="5630863"/>
          <p14:tracePt t="92800" x="1282700" y="5649913"/>
          <p14:tracePt t="92810" x="1301750" y="5670550"/>
          <p14:tracePt t="92817" x="1320800" y="5689600"/>
          <p14:tracePt t="92826" x="1341438" y="5748338"/>
          <p14:tracePt t="92832" x="1398588" y="5805488"/>
          <p14:tracePt t="92841" x="1398588" y="5824538"/>
          <p14:tracePt t="92848" x="1457325" y="5864225"/>
          <p14:tracePt t="92859" x="1476375" y="5883275"/>
          <p14:tracePt t="92864" x="1516063" y="5942013"/>
          <p14:tracePt t="92874" x="1516063" y="5961063"/>
          <p14:tracePt t="92880" x="1574800" y="6019800"/>
          <p14:tracePt t="92890" x="1631950" y="6078538"/>
          <p14:tracePt t="92896" x="1651000" y="6097588"/>
          <p14:tracePt t="92904" x="1671638" y="6175375"/>
          <p14:tracePt t="92912" x="1690688" y="6194425"/>
          <p14:tracePt t="92920" x="1749425" y="6272213"/>
          <p14:tracePt t="92928" x="1768475" y="6291263"/>
          <p14:tracePt t="92936" x="1827213" y="6330950"/>
          <p14:tracePt t="92944" x="1846263" y="6388100"/>
          <p14:tracePt t="92952" x="1905000" y="6446838"/>
          <p14:tracePt t="92960" x="1924050" y="6505575"/>
          <p14:tracePt t="92968" x="1943100" y="6524625"/>
          <p14:tracePt t="92976" x="1982788" y="6562725"/>
          <p14:tracePt t="92985" x="2001838" y="6562725"/>
          <p14:tracePt t="92992" x="2020888" y="6621463"/>
          <p14:tracePt t="93000" x="2039938" y="6640513"/>
          <p14:tracePt t="93010" x="2098675" y="6659563"/>
          <p14:tracePt t="93016" x="2157413" y="6718300"/>
          <p14:tracePt t="93025" x="2176463" y="6718300"/>
          <p14:tracePt t="93032" x="2214563" y="6737350"/>
          <p14:tracePt t="93042" x="2273300" y="6737350"/>
          <p14:tracePt t="93048" x="2332038" y="6777038"/>
          <p14:tracePt t="93057" x="2370138" y="6777038"/>
          <p14:tracePt t="93064" x="2447925" y="6796088"/>
          <p14:tracePt t="93075" x="2546350" y="6835775"/>
          <p14:tracePt t="93080" x="2584450" y="6835775"/>
          <p14:tracePt t="93090" x="2681288" y="6835775"/>
          <p14:tracePt t="93096" x="2720975" y="6835775"/>
          <p14:tracePt t="93104" x="2836863" y="6835775"/>
          <p14:tracePt t="93112" x="2895600" y="6835775"/>
          <p14:tracePt t="93120" x="2973388" y="6815138"/>
          <p14:tracePt t="93128" x="3032125" y="6815138"/>
          <p14:tracePt t="93136" x="3089275" y="6757988"/>
          <p14:tracePt t="93144" x="3167063" y="6737350"/>
          <p14:tracePt t="93152" x="3187700" y="6680200"/>
          <p14:tracePt t="93160" x="3244850" y="6621463"/>
          <p14:tracePt t="93168" x="3284538" y="6583363"/>
          <p14:tracePt t="93176" x="3303588" y="6484938"/>
          <p14:tracePt t="93184" x="3322638" y="6465888"/>
          <p14:tracePt t="93194" x="3362325" y="6369050"/>
          <p14:tracePt t="93200" x="3362325" y="6253163"/>
          <p14:tracePt t="93209" x="3362325" y="6194425"/>
          <p14:tracePt t="93216" x="3362325" y="6116638"/>
          <p14:tracePt t="93225" x="3362325" y="6057900"/>
          <p14:tracePt t="93232" x="3341688" y="5980113"/>
          <p14:tracePt t="93242" x="3322638" y="5961063"/>
          <p14:tracePt t="93248" x="3263900" y="5845175"/>
          <p14:tracePt t="93259" x="3244850" y="5824538"/>
          <p14:tracePt t="93264" x="3187700" y="5748338"/>
          <p14:tracePt t="93275" x="3128963" y="5670550"/>
          <p14:tracePt t="93280" x="3109913" y="5611813"/>
          <p14:tracePt t="93292" x="3032125" y="5553075"/>
          <p14:tracePt t="93296" x="2973388" y="5534025"/>
          <p14:tracePt t="93305" x="2836863" y="5456238"/>
          <p14:tracePt t="93312" x="2817813" y="5456238"/>
          <p14:tracePt t="93320" x="2720975" y="5437188"/>
          <p14:tracePt t="93328" x="2662238" y="5418138"/>
          <p14:tracePt t="93336" x="2546350" y="5418138"/>
          <p14:tracePt t="93344" x="2468563" y="5418138"/>
          <p14:tracePt t="93353" x="2447925" y="5418138"/>
          <p14:tracePt t="93360" x="2351088" y="5418138"/>
          <p14:tracePt t="93368" x="2292350" y="5418138"/>
          <p14:tracePt t="93376" x="2214563" y="5418138"/>
          <p14:tracePt t="93384" x="2157413" y="5418138"/>
          <p14:tracePt t="93392" x="2039938" y="5418138"/>
          <p14:tracePt t="93400" x="1962150" y="5418138"/>
          <p14:tracePt t="93408" x="1943100" y="5418138"/>
          <p14:tracePt t="93416" x="1865313" y="5418138"/>
          <p14:tracePt t="93425" x="1806575" y="5418138"/>
          <p14:tracePt t="93432" x="1728788" y="5418138"/>
          <p14:tracePt t="93442" x="1671638" y="5418138"/>
          <p14:tracePt t="93448" x="1631950" y="5418138"/>
          <p14:tracePt t="93458" x="1593850" y="5378450"/>
          <p14:tracePt t="93464" x="1554163" y="5359400"/>
          <p14:tracePt t="93474" x="1497013" y="5340350"/>
          <p14:tracePt t="93480" x="1476375" y="5340350"/>
          <p14:tracePt t="93489" x="1457325" y="5319713"/>
          <p14:tracePt t="93496" x="1438275" y="5300663"/>
          <p14:tracePt t="93504" x="1419225" y="5300663"/>
          <p14:tracePt t="93512" x="1398588" y="5300663"/>
          <p14:tracePt t="93519" x="1341438" y="5262563"/>
          <p14:tracePt t="93528" x="1320800" y="5262563"/>
          <p14:tracePt t="93536" x="1301750" y="5262563"/>
          <p14:tracePt t="93544" x="1282700" y="5243513"/>
          <p14:tracePt t="93552" x="1243013" y="5243513"/>
          <p14:tracePt t="93560" x="1223963" y="5222875"/>
          <p14:tracePt t="93576" x="1204913" y="5222875"/>
          <p14:tracePt t="93584" x="1185863" y="5203825"/>
          <p14:tracePt t="93594" x="1165225" y="5203825"/>
          <p14:tracePt t="93600" x="1108075" y="5184775"/>
          <p14:tracePt t="93610" x="1068388" y="5145088"/>
          <p14:tracePt t="93616" x="971550" y="5126038"/>
          <p14:tracePt t="93627" x="933450" y="5126038"/>
          <p14:tracePt t="93633" x="835025" y="5087938"/>
          <p14:tracePt t="93644" x="796925" y="5087938"/>
          <p14:tracePt t="93647" x="738188" y="5048250"/>
          <p14:tracePt t="93658" x="679450" y="5010150"/>
          <p14:tracePt t="93664" x="660400" y="4991100"/>
          <p14:tracePt t="93673" x="641350" y="4970463"/>
          <p14:tracePt t="93744" x="641350" y="4951413"/>
          <p14:tracePt t="93760" x="700088" y="4932363"/>
          <p14:tracePt t="93768" x="719138" y="4932363"/>
          <p14:tracePt t="93777" x="855663" y="4795838"/>
          <p14:tracePt t="93784" x="1049338" y="4660900"/>
          <p14:tracePt t="93792" x="1127125" y="4602163"/>
          <p14:tracePt t="93800" x="1438275" y="4408488"/>
          <p14:tracePt t="93810" x="1554163" y="4349750"/>
          <p14:tracePt t="93816" x="1884363" y="4097338"/>
          <p14:tracePt t="93825" x="2020888" y="4000500"/>
          <p14:tracePt t="93832" x="2312988" y="3786188"/>
          <p14:tracePt t="93841" x="2447925" y="3727450"/>
          <p14:tracePt t="93848" x="2624138" y="3573463"/>
          <p14:tracePt t="93859" x="2720975" y="3514725"/>
          <p14:tracePt t="93864" x="2778125" y="3495675"/>
          <p14:tracePt t="93874" x="2817813" y="3436938"/>
          <p14:tracePt t="93880" x="2817813" y="3417888"/>
          <p14:tracePt t="93889" x="2876550" y="3417888"/>
          <p14:tracePt t="93896" x="2895600" y="3417888"/>
          <p14:tracePt t="93904" x="2914650" y="3417888"/>
          <p14:tracePt t="93920" x="2933700" y="3417888"/>
          <p14:tracePt t="93928" x="2933700" y="3398838"/>
          <p14:tracePt t="93936" x="2954338" y="3398838"/>
          <p14:tracePt t="93944" x="2992438" y="3398838"/>
          <p14:tracePt t="93952" x="3011488" y="3398838"/>
          <p14:tracePt t="93960" x="3051175" y="3398838"/>
          <p14:tracePt t="93968" x="3070225" y="3398838"/>
          <p14:tracePt t="93992" x="3070225" y="3417888"/>
          <p14:tracePt t="94000" x="3070225" y="3436938"/>
          <p14:tracePt t="94009" x="3070225" y="3455988"/>
          <p14:tracePt t="94016" x="3070225" y="3514725"/>
          <p14:tracePt t="94032" x="3051175" y="3533775"/>
          <p14:tracePt t="94169" x="3032125" y="3552825"/>
          <p14:tracePt t="94176" x="3032125" y="3592513"/>
          <p14:tracePt t="94184" x="2973388" y="3651250"/>
          <p14:tracePt t="94192" x="2954338" y="3651250"/>
          <p14:tracePt t="94210" x="2954338" y="3670300"/>
          <p14:tracePt t="94226" x="2973388" y="3670300"/>
          <p14:tracePt t="94232" x="2992438" y="3670300"/>
          <p14:tracePt t="94280" x="3011488" y="3670300"/>
          <p14:tracePt t="94440" x="2973388" y="3670300"/>
          <p14:tracePt t="94456" x="2992438" y="3670300"/>
          <p14:tracePt t="94473" x="2973388" y="3708400"/>
          <p14:tracePt t="94496" x="2973388" y="3727450"/>
          <p14:tracePt t="94504" x="2973388" y="3748088"/>
          <p14:tracePt t="94512" x="2973388" y="3767138"/>
          <p14:tracePt t="94520" x="2973388" y="3786188"/>
          <p14:tracePt t="94528" x="2933700" y="3844925"/>
          <p14:tracePt t="94537" x="2933700" y="3863975"/>
          <p14:tracePt t="94544" x="2933700" y="3883025"/>
          <p14:tracePt t="94553" x="2933700" y="3903663"/>
          <p14:tracePt t="94560" x="2933700" y="3922713"/>
          <p14:tracePt t="94569" x="2933700" y="3941763"/>
          <p14:tracePt t="94576" x="2933700" y="3979863"/>
          <p14:tracePt t="94600" x="2933700" y="4000500"/>
          <p14:tracePt t="94617" x="2973388" y="4000500"/>
          <p14:tracePt t="94626" x="2992438" y="4000500"/>
          <p14:tracePt t="94632" x="3011488" y="4000500"/>
          <p14:tracePt t="94648" x="3051175" y="4019550"/>
          <p14:tracePt t="94659" x="3089275" y="4019550"/>
          <p14:tracePt t="94664" x="3109913" y="4019550"/>
          <p14:tracePt t="94675" x="3187700" y="4019550"/>
          <p14:tracePt t="94680" x="3284538" y="4019550"/>
          <p14:tracePt t="94690" x="3381375" y="4019550"/>
          <p14:tracePt t="94696" x="3497263" y="4019550"/>
          <p14:tracePt t="94704" x="3536950" y="4019550"/>
          <p14:tracePt t="94713" x="3633788" y="4019550"/>
          <p14:tracePt t="94720" x="3652838" y="4019550"/>
          <p14:tracePt t="94728" x="3692525" y="4019550"/>
          <p14:tracePt t="94736" x="3711575" y="4019550"/>
          <p14:tracePt t="94744" x="3770313" y="4019550"/>
          <p14:tracePt t="94753" x="3770313" y="4000500"/>
          <p14:tracePt t="94760" x="3789363" y="4000500"/>
          <p14:tracePt t="94768" x="3808413" y="4000500"/>
          <p14:tracePt t="94776" x="3827463" y="4000500"/>
          <p14:tracePt t="94784" x="3827463" y="3979863"/>
          <p14:tracePt t="94792" x="3848100" y="3979863"/>
          <p14:tracePt t="94808" x="3848100" y="3941763"/>
          <p14:tracePt t="94816" x="3867150" y="3941763"/>
          <p14:tracePt t="95074" x="3905250" y="3941763"/>
          <p14:tracePt t="96784" x="3886200" y="3941763"/>
          <p14:tracePt t="96858" x="3867150" y="3941763"/>
          <p14:tracePt t="101504" x="3848100" y="3941763"/>
          <p14:tracePt t="101520" x="3827463" y="3941763"/>
          <p14:tracePt t="101536" x="3808413" y="3922713"/>
          <p14:tracePt t="101552" x="3789363" y="3922713"/>
          <p14:tracePt t="101576" x="3770313" y="3903663"/>
          <p14:tracePt t="101584" x="3730625" y="3903663"/>
          <p14:tracePt t="101592" x="3730625" y="3883025"/>
          <p14:tracePt t="101600" x="3711575" y="3883025"/>
          <p14:tracePt t="101633" x="3692525" y="3883025"/>
          <p14:tracePt t="101657" x="3673475" y="3883025"/>
          <p14:tracePt t="101664" x="3673475" y="3863975"/>
          <p14:tracePt t="101680" x="3652838" y="3863975"/>
          <p14:tracePt t="101696" x="3633788" y="3863975"/>
          <p14:tracePt t="101784" x="3614738" y="3844925"/>
          <p14:tracePt t="102200" x="3614738" y="3825875"/>
          <p14:tracePt t="102248" x="3575050" y="3825875"/>
          <p14:tracePt t="102256" x="3556000" y="3825875"/>
          <p14:tracePt t="102264" x="3517900" y="3786188"/>
          <p14:tracePt t="102273" x="3497263" y="3767138"/>
          <p14:tracePt t="102280" x="3419475" y="3767138"/>
          <p14:tracePt t="102289" x="3341688" y="3767138"/>
          <p14:tracePt t="102296" x="3284538" y="3748088"/>
          <p14:tracePt t="102304" x="3206750" y="3748088"/>
          <p14:tracePt t="102312" x="3167063" y="3748088"/>
          <p14:tracePt t="102320" x="3128963" y="3748088"/>
          <p14:tracePt t="102328" x="3109913" y="3748088"/>
          <p14:tracePt t="102336" x="3089275" y="3748088"/>
          <p14:tracePt t="102344" x="3070225" y="3727450"/>
          <p14:tracePt t="102352" x="3032125" y="3727450"/>
          <p14:tracePt t="102361" x="3011488" y="3727450"/>
          <p14:tracePt t="102368" x="2992438" y="3708400"/>
          <p14:tracePt t="102377" x="2973388" y="3708400"/>
          <p14:tracePt t="102384" x="2954338" y="3708400"/>
          <p14:tracePt t="102392" x="2895600" y="3670300"/>
          <p14:tracePt t="102400" x="2855913" y="3651250"/>
          <p14:tracePt t="102413" x="2798763" y="3651250"/>
          <p14:tracePt t="102415" x="2720975" y="3651250"/>
          <p14:tracePt t="102425" x="2662238" y="3630613"/>
          <p14:tracePt t="102432" x="2584450" y="3630613"/>
          <p14:tracePt t="102443" x="2525713" y="3592513"/>
          <p14:tracePt t="102448" x="2487613" y="3592513"/>
          <p14:tracePt t="102460" x="2447925" y="3592513"/>
          <p14:tracePt t="102464" x="2428875" y="3592513"/>
          <p14:tracePt t="102475" x="2409825" y="3573463"/>
          <p14:tracePt t="102480" x="2390775" y="3573463"/>
          <p14:tracePt t="102529" x="2370138" y="3573463"/>
          <p14:tracePt t="102624" x="2370138" y="3592513"/>
          <p14:tracePt t="102632" x="2370138" y="3611563"/>
          <p14:tracePt t="102642" x="2370138" y="3651250"/>
          <p14:tracePt t="102648" x="2370138" y="3670300"/>
          <p14:tracePt t="102659" x="2370138" y="3689350"/>
          <p14:tracePt t="102664" x="2370138" y="3708400"/>
          <p14:tracePt t="102784" x="2370138" y="3727450"/>
          <p14:tracePt t="102824" x="2351088" y="3727450"/>
          <p14:tracePt t="102841" x="2332038" y="3727450"/>
          <p14:tracePt t="102848" x="2292350" y="3727450"/>
          <p14:tracePt t="102858" x="2254250" y="3727450"/>
          <p14:tracePt t="102874" x="2235200" y="3727450"/>
          <p14:tracePt t="102880" x="2214563" y="3727450"/>
          <p14:tracePt t="102896" x="2195513" y="3727450"/>
          <p14:tracePt t="102904" x="2195513" y="3708400"/>
          <p14:tracePt t="102952" x="2157413" y="3708400"/>
          <p14:tracePt t="103024" x="2176463" y="3708400"/>
          <p14:tracePt t="103032" x="2195513" y="3708400"/>
          <p14:tracePt t="103041" x="2214563" y="3708400"/>
          <p14:tracePt t="103048" x="2292350" y="3708400"/>
          <p14:tracePt t="103059" x="2370138" y="3708400"/>
          <p14:tracePt t="103064" x="2428875" y="3708400"/>
          <p14:tracePt t="103076" x="2546350" y="3708400"/>
          <p14:tracePt t="103080" x="2565400" y="3708400"/>
          <p14:tracePt t="103089" x="2603500" y="3708400"/>
          <p14:tracePt t="103184" x="2584450" y="3708400"/>
          <p14:tracePt t="103192" x="2565400" y="3708400"/>
          <p14:tracePt t="103200" x="2506663" y="3708400"/>
          <p14:tracePt t="103209" x="2487613" y="3708400"/>
          <p14:tracePt t="103216" x="2447925" y="3708400"/>
          <p14:tracePt t="103226" x="2390775" y="3708400"/>
          <p14:tracePt t="103232" x="2332038" y="3748088"/>
          <p14:tracePt t="103242" x="2312988" y="3748088"/>
          <p14:tracePt t="103248" x="2235200" y="3748088"/>
          <p14:tracePt t="103259" x="2195513" y="3748088"/>
          <p14:tracePt t="103264" x="2176463" y="3748088"/>
          <p14:tracePt t="103274" x="2157413" y="3748088"/>
          <p14:tracePt t="103280" x="2117725" y="3748088"/>
          <p14:tracePt t="103288" x="2098675" y="3748088"/>
          <p14:tracePt t="103297" x="2079625" y="3748088"/>
          <p14:tracePt t="103393" x="2098675" y="3748088"/>
          <p14:tracePt t="103400" x="2138363" y="3748088"/>
          <p14:tracePt t="103409" x="2157413" y="3748088"/>
          <p14:tracePt t="103416" x="2195513" y="3748088"/>
          <p14:tracePt t="103425" x="2254250" y="3748088"/>
          <p14:tracePt t="103432" x="2332038" y="3727450"/>
          <p14:tracePt t="103443" x="2409825" y="3708400"/>
          <p14:tracePt t="103448" x="2447925" y="3708400"/>
          <p14:tracePt t="103459" x="2468563" y="3670300"/>
          <p14:tracePt t="103464" x="2487613" y="3670300"/>
          <p14:tracePt t="103553" x="2468563" y="3651250"/>
          <p14:tracePt t="103560" x="2428875" y="3651250"/>
          <p14:tracePt t="103568" x="2409825" y="3651250"/>
          <p14:tracePt t="103576" x="2370138" y="3651250"/>
          <p14:tracePt t="103584" x="2351088" y="3651250"/>
          <p14:tracePt t="103592" x="2332038" y="3651250"/>
          <p14:tracePt t="103600" x="2273300" y="3651250"/>
          <p14:tracePt t="103610" x="2254250" y="3651250"/>
          <p14:tracePt t="103616" x="2176463" y="3651250"/>
          <p14:tracePt t="103625" x="2157413" y="3651250"/>
          <p14:tracePt t="103632" x="2138363" y="3651250"/>
          <p14:tracePt t="103643" x="2117725" y="3651250"/>
          <p14:tracePt t="103648" x="2098675" y="3651250"/>
          <p14:tracePt t="103752" x="2117725" y="3651250"/>
          <p14:tracePt t="103760" x="2157413" y="3689350"/>
          <p14:tracePt t="103768" x="2254250" y="3708400"/>
          <p14:tracePt t="103776" x="2273300" y="3708400"/>
          <p14:tracePt t="103784" x="2351088" y="3708400"/>
          <p14:tracePt t="103793" x="2370138" y="3708400"/>
          <p14:tracePt t="103800" x="2390775" y="3708400"/>
          <p14:tracePt t="103809" x="2409825" y="3708400"/>
          <p14:tracePt t="103817" x="2428875" y="3708400"/>
          <p14:tracePt t="103920" x="2409825" y="3708400"/>
          <p14:tracePt t="103928" x="2390775" y="3708400"/>
          <p14:tracePt t="103936" x="2370138" y="3708400"/>
          <p14:tracePt t="103944" x="2351088" y="3708400"/>
          <p14:tracePt t="103953" x="2332038" y="3708400"/>
          <p14:tracePt t="103960" x="2292350" y="3708400"/>
          <p14:tracePt t="103969" x="2254250" y="3708400"/>
          <p14:tracePt t="103976" x="2235200" y="3708400"/>
          <p14:tracePt t="103984" x="2214563" y="3708400"/>
          <p14:tracePt t="103993" x="2195513" y="3708400"/>
          <p14:tracePt t="104000" x="2157413" y="3708400"/>
          <p14:tracePt t="104009" x="2138363" y="3708400"/>
          <p14:tracePt t="104344" x="2176463" y="3708400"/>
          <p14:tracePt t="104392" x="2195513" y="3708400"/>
          <p14:tracePt t="104409" x="2214563" y="3708400"/>
          <p14:tracePt t="104424" x="2235200" y="3708400"/>
          <p14:tracePt t="104433" x="2254250" y="3708400"/>
          <p14:tracePt t="104440" x="2273300" y="3708400"/>
          <p14:tracePt t="104448" x="2292350" y="3708400"/>
          <p14:tracePt t="104459" x="2351088" y="3708400"/>
          <p14:tracePt t="104465" x="2390775" y="3708400"/>
          <p14:tracePt t="104475" x="2409825" y="3708400"/>
          <p14:tracePt t="104480" x="2468563" y="3708400"/>
          <p14:tracePt t="104490" x="2506663" y="3708400"/>
          <p14:tracePt t="104496" x="2565400" y="3748088"/>
          <p14:tracePt t="104504" x="2624138" y="3748088"/>
          <p14:tracePt t="104512" x="2700338" y="3748088"/>
          <p14:tracePt t="104520" x="2720975" y="3748088"/>
          <p14:tracePt t="104528" x="2740025" y="3767138"/>
          <p14:tracePt t="104536" x="2759075" y="3767138"/>
          <p14:tracePt t="104544" x="2798763" y="3767138"/>
          <p14:tracePt t="104832" x="2817813" y="3767138"/>
          <p14:tracePt t="104841" x="2836863" y="3767138"/>
          <p14:tracePt t="104848" x="2855913" y="3767138"/>
          <p14:tracePt t="104858" x="2876550" y="3767138"/>
          <p14:tracePt t="104864" x="2895600" y="3767138"/>
          <p14:tracePt t="104875" x="2914650" y="3767138"/>
          <p14:tracePt t="104880" x="2992438" y="3748088"/>
          <p14:tracePt t="104889" x="3051175" y="3748088"/>
          <p14:tracePt t="104897" x="3128963" y="3727450"/>
          <p14:tracePt t="104904" x="3187700" y="3727450"/>
          <p14:tracePt t="104914" x="3244850" y="3708400"/>
          <p14:tracePt t="104920" x="3263900" y="3670300"/>
          <p14:tracePt t="104928" x="3284538" y="3670300"/>
          <p14:tracePt t="104936" x="3303588" y="3670300"/>
          <p14:tracePt t="104944" x="3322638" y="3670300"/>
          <p14:tracePt t="104952" x="3341688" y="3670300"/>
          <p14:tracePt t="105008" x="3362325" y="3670300"/>
          <p14:tracePt t="105074" x="3400425" y="3670300"/>
          <p14:tracePt t="105080" x="3400425" y="3651250"/>
          <p14:tracePt t="105087" x="3419475" y="3651250"/>
          <p14:tracePt t="105097" x="3440113" y="3651250"/>
          <p14:tracePt t="105104" x="3459163" y="3651250"/>
          <p14:tracePt t="105112" x="3478213" y="3651250"/>
          <p14:tracePt t="105120" x="3497263" y="3651250"/>
          <p14:tracePt t="105128" x="3517900" y="3651250"/>
          <p14:tracePt t="105137" x="3536950" y="3651250"/>
          <p14:tracePt t="105144" x="3575050" y="3651250"/>
          <p14:tracePt t="105152" x="3595688" y="3651250"/>
          <p14:tracePt t="105160" x="3614738" y="3651250"/>
          <p14:tracePt t="105171" x="3633788" y="3651250"/>
          <p14:tracePt t="105176" x="3652838" y="3651250"/>
          <p14:tracePt t="105184" x="3673475" y="3651250"/>
          <p14:tracePt t="105192" x="3730625" y="3689350"/>
          <p14:tracePt t="105200" x="3749675" y="3689350"/>
          <p14:tracePt t="105210" x="3770313" y="3689350"/>
          <p14:tracePt t="105216" x="3789363" y="3689350"/>
          <p14:tracePt t="105225" x="3808413" y="3689350"/>
          <p14:tracePt t="105232" x="3827463" y="3708400"/>
          <p14:tracePt t="105248" x="3867150" y="3708400"/>
          <p14:tracePt t="105259" x="3886200" y="3708400"/>
          <p14:tracePt t="105264" x="3905250" y="3708400"/>
          <p14:tracePt t="105296" x="3925888" y="3708400"/>
          <p14:tracePt t="105329" x="3925888" y="3727450"/>
          <p14:tracePt t="105352" x="3944938" y="3727450"/>
          <p14:tracePt t="105377" x="3963988" y="3727450"/>
          <p14:tracePt t="105392" x="3983038" y="3727450"/>
          <p14:tracePt t="105400" x="4022725" y="3727450"/>
          <p14:tracePt t="105408" x="4041775" y="3727450"/>
          <p14:tracePt t="105416" x="4060825" y="3727450"/>
          <p14:tracePt t="105425" x="4081463" y="3727450"/>
          <p14:tracePt t="105433" x="4100513" y="3727450"/>
          <p14:tracePt t="105445" x="4159250" y="3727450"/>
          <p14:tracePt t="105448" x="4197350" y="3727450"/>
          <p14:tracePt t="105459" x="4216400" y="3727450"/>
          <p14:tracePt t="105464" x="4237038" y="3727450"/>
          <p14:tracePt t="105474" x="4275138" y="3727450"/>
          <p14:tracePt t="105480" x="4313238" y="3727450"/>
          <p14:tracePt t="105488" x="4333875" y="3727450"/>
          <p14:tracePt t="105496" x="4352925" y="3727450"/>
          <p14:tracePt t="105504" x="4371975" y="3727450"/>
          <p14:tracePt t="105512" x="4411663" y="3727450"/>
          <p14:tracePt t="105520" x="4430713" y="3727450"/>
          <p14:tracePt t="105544" x="4449763" y="3727450"/>
          <p14:tracePt t="105568" x="4468813" y="3727450"/>
          <p14:tracePt t="105584" x="4489450" y="3727450"/>
          <p14:tracePt t="105600" x="4489450" y="3708400"/>
          <p14:tracePt t="105616" x="4508500" y="3708400"/>
          <p14:tracePt t="105658" x="4527550" y="3708400"/>
          <p14:tracePt t="105680" x="4527550" y="3689350"/>
          <p14:tracePt t="105689" x="4546600" y="3689350"/>
          <p14:tracePt t="105704" x="4586288" y="3689350"/>
          <p14:tracePt t="105728" x="4605338" y="3689350"/>
          <p14:tracePt t="105743" x="4624388" y="3689350"/>
          <p14:tracePt t="106544" x="4605338" y="3689350"/>
          <p14:tracePt t="106641" x="4567238" y="3689350"/>
          <p14:tracePt t="106968" x="4546600" y="3689350"/>
          <p14:tracePt t="107008" x="4546600" y="3708400"/>
          <p14:tracePt t="107016" x="4527550" y="3727450"/>
          <p14:tracePt t="107024" x="4527550" y="3748088"/>
          <p14:tracePt t="107033" x="4508500" y="3748088"/>
          <p14:tracePt t="107043" x="4489450" y="3767138"/>
          <p14:tracePt t="107048" x="4489450" y="3786188"/>
          <p14:tracePt t="107059" x="4468813" y="3805238"/>
          <p14:tracePt t="111441" x="4449763" y="3805238"/>
          <p14:tracePt t="111496" x="4449763" y="3844925"/>
          <p14:tracePt t="111504" x="4449763" y="3863975"/>
          <p14:tracePt t="111513" x="4449763" y="3883025"/>
          <p14:tracePt t="111520" x="4449763" y="3903663"/>
          <p14:tracePt t="111527" x="4449763" y="3941763"/>
          <p14:tracePt t="111536" x="4449763" y="4038600"/>
          <p14:tracePt t="111544" x="4449763" y="4057650"/>
          <p14:tracePt t="111553" x="4468813" y="4156075"/>
          <p14:tracePt t="111560" x="4468813" y="4213225"/>
          <p14:tracePt t="111568" x="4508500" y="4330700"/>
          <p14:tracePt t="111577" x="4508500" y="4446588"/>
          <p14:tracePt t="111583" x="4527550" y="4524375"/>
          <p14:tracePt t="111593" x="4527550" y="4640263"/>
          <p14:tracePt t="111600" x="4567238" y="4699000"/>
          <p14:tracePt t="111610" x="4567238" y="4776788"/>
          <p14:tracePt t="111616" x="4586288" y="4835525"/>
          <p14:tracePt t="111625" x="4586288" y="4892675"/>
          <p14:tracePt t="111632" x="4605338" y="4913313"/>
          <p14:tracePt t="111643" x="4645025" y="4951413"/>
          <p14:tracePt t="111650" x="4664075" y="4970463"/>
          <p14:tracePt t="111658" x="4683125" y="4970463"/>
          <p14:tracePt t="111675" x="4702175" y="4970463"/>
          <p14:tracePt t="111680" x="4722813" y="4970463"/>
          <p14:tracePt t="111696" x="4741863" y="4970463"/>
          <p14:tracePt t="111728" x="4722813" y="4970463"/>
          <p14:tracePt t="111736" x="4645025" y="4951413"/>
          <p14:tracePt t="111744" x="4586288" y="4932363"/>
          <p14:tracePt t="111752" x="4468813" y="4932363"/>
          <p14:tracePt t="111968" x="4468813" y="4951413"/>
          <p14:tracePt t="111975" x="4468813" y="5067300"/>
          <p14:tracePt t="111984" x="4468813" y="5222875"/>
          <p14:tracePt t="111992" x="4430713" y="5437188"/>
          <p14:tracePt t="112000" x="4430713" y="5553075"/>
          <p14:tracePt t="112009" x="4449763" y="5805488"/>
          <p14:tracePt t="112016" x="4489450" y="5864225"/>
          <p14:tracePt t="112026" x="4546600" y="6057900"/>
          <p14:tracePt t="112032" x="4546600" y="6175375"/>
          <p14:tracePt t="112042" x="4546600" y="6232525"/>
          <p14:tracePt t="112048" x="4546600" y="6310313"/>
          <p14:tracePt t="112060" x="4546600" y="6330950"/>
          <p14:tracePt t="112064" x="4546600" y="6350000"/>
          <p14:tracePt t="112074" x="4546600" y="6369050"/>
          <p14:tracePt t="112080" x="4527550" y="6388100"/>
          <p14:tracePt t="112088" x="4527550" y="6427788"/>
          <p14:tracePt t="112096" x="4508500" y="6427788"/>
          <p14:tracePt t="112104" x="4468813" y="6465888"/>
          <p14:tracePt t="112112" x="4449763" y="6484938"/>
          <p14:tracePt t="112120" x="4411663" y="6562725"/>
          <p14:tracePt t="112128" x="4371975" y="6621463"/>
          <p14:tracePt t="112136" x="4294188" y="6718300"/>
          <p14:tracePt t="112144" x="4237038" y="6757988"/>
          <p14:tracePt t="112153" x="4060825" y="6892925"/>
          <p14:tracePt t="112160" x="3886200" y="7048500"/>
          <p14:tracePt t="112168" x="3789363" y="7107238"/>
          <p14:tracePt t="112177" x="3536950" y="7281863"/>
          <p14:tracePt t="112183" x="3440113" y="7378700"/>
          <p14:tracePt t="112193" x="3148013" y="7669213"/>
          <p14:tracePt t="112210" x="2778125" y="7999413"/>
          <p14:tracePt t="112215" x="2681288" y="8058150"/>
          <p14:tracePt t="112225" x="2468563" y="8251825"/>
          <p14:tracePt t="112231" x="2235200" y="8407400"/>
          <p14:tracePt t="112242" x="2157413" y="8466138"/>
          <p14:tracePt t="112248" x="2001838" y="8485188"/>
          <p14:tracePt t="112259" x="1905000" y="8524875"/>
          <p14:tracePt t="112264" x="1787525" y="8524875"/>
          <p14:tracePt t="112274" x="1709738" y="8504238"/>
          <p14:tracePt t="112280" x="1574800" y="8369300"/>
          <p14:tracePt t="112442" x="1574800" y="8447088"/>
          <p14:tracePt t="112450" x="1574800" y="8640763"/>
          <p14:tracePt t="112458" x="1593850" y="8855075"/>
          <p14:tracePt t="112464" x="1631950" y="8970963"/>
          <p14:tracePt t="112474" x="1631950" y="9029700"/>
          <p14:tracePt t="112481" x="1728788" y="9223375"/>
          <p14:tracePt t="112488" x="1846263" y="9612313"/>
          <p14:tracePt t="112496" x="1924050" y="9728200"/>
          <p14:tracePt t="112504" x="2039938" y="10020300"/>
          <p14:tracePt t="112512" x="2098675" y="10096500"/>
          <p14:tracePt t="112520" x="2195513" y="10310813"/>
          <p14:tracePt t="112528" x="2235200" y="10388600"/>
          <p14:tracePt t="112536" x="2292350" y="10601325"/>
          <p14:tracePt t="112546" x="2370138" y="10777538"/>
          <p14:tracePt t="112552" x="2370138" y="10853738"/>
          <p14:tracePt t="112560" x="2390775" y="11009313"/>
          <p14:tracePt t="112568" x="2428875" y="11106150"/>
          <p14:tracePt t="112576" x="2468563" y="11301413"/>
          <p14:tracePt t="112584" x="2468563" y="11379200"/>
          <p14:tracePt t="112594" x="2487613" y="11553825"/>
          <p14:tracePt t="112600" x="2525713" y="11631613"/>
          <p14:tracePt t="112610" x="2525713" y="11787188"/>
          <p14:tracePt t="112616" x="2546350" y="11903075"/>
          <p14:tracePt t="112626" x="2584450" y="11999913"/>
          <p14:tracePt t="112633" x="2643188" y="12155488"/>
          <p14:tracePt t="112643" x="2643188" y="12214225"/>
          <p14:tracePt t="112648" x="2700338" y="12369800"/>
          <p14:tracePt t="112660" x="2740025" y="12446000"/>
          <p14:tracePt t="112664" x="2798763" y="12582525"/>
          <p14:tracePt t="112673" x="2836863" y="12698413"/>
          <p14:tracePt t="112682" x="2855913" y="12757150"/>
          <p14:tracePt t="112688" x="2914650" y="12912725"/>
          <p14:tracePt t="112696" x="2933700" y="12931775"/>
          <p14:tracePt t="112704" x="2973388" y="13009563"/>
          <p14:tracePt t="112713" x="2992438" y="13028613"/>
          <p14:tracePt t="112720" x="3011488" y="13028613"/>
          <p14:tracePt t="112728" x="3032125" y="13028613"/>
          <p14:tracePt t="112736" x="3051175" y="13028613"/>
          <p14:tracePt t="112744" x="3070225" y="13028613"/>
          <p14:tracePt t="112760" x="3167063" y="12912725"/>
          <p14:tracePt t="112768" x="3187700" y="12834938"/>
          <p14:tracePt t="112776" x="3263900" y="12679363"/>
          <p14:tracePt t="112784" x="3322638" y="12544425"/>
          <p14:tracePt t="112794" x="3440113" y="12214225"/>
          <p14:tracePt t="112800" x="3614738" y="11844338"/>
          <p14:tracePt t="112810" x="3673475" y="11669713"/>
          <p14:tracePt t="112816" x="3770313" y="11145838"/>
          <p14:tracePt t="112825" x="3848100" y="10912475"/>
          <p14:tracePt t="112832" x="3925888" y="10388600"/>
          <p14:tracePt t="112842" x="3925888" y="10194925"/>
          <p14:tracePt t="112848" x="3905250" y="9767888"/>
          <p14:tracePt t="112873" x="3886200" y="9709150"/>
          <p14:tracePt t="112880" x="3867150" y="9690100"/>
          <p14:tracePt t="112896" x="3749675" y="9631363"/>
          <p14:tracePt t="112904" x="3536950" y="9572625"/>
          <p14:tracePt t="112912" x="3400425" y="9494838"/>
          <p14:tracePt t="112920" x="3167063" y="9378950"/>
          <p14:tracePt t="112928" x="2643188" y="9339263"/>
          <p14:tracePt t="112936" x="2487613" y="9301163"/>
          <p14:tracePt t="112944" x="2117725" y="9223375"/>
          <p14:tracePt t="112952" x="2001838" y="9223375"/>
          <p14:tracePt t="112960" x="1846263" y="9223375"/>
          <p14:tracePt t="112968" x="1827213" y="9223375"/>
          <p14:tracePt t="112976" x="1768475" y="9223375"/>
          <p14:tracePt t="112984" x="1749425" y="9223375"/>
          <p14:tracePt t="113000" x="1749425" y="9301163"/>
          <p14:tracePt t="113010" x="1749425" y="9320213"/>
          <p14:tracePt t="113016" x="1827213" y="9398000"/>
          <p14:tracePt t="113026" x="1865313" y="9456738"/>
          <p14:tracePt t="113032" x="1943100" y="9591675"/>
          <p14:tracePt t="113043" x="1943100" y="9669463"/>
          <p14:tracePt t="113048" x="1982788" y="9786938"/>
          <p14:tracePt t="113059" x="1982788" y="9864725"/>
          <p14:tracePt t="113064" x="2020888" y="10039350"/>
          <p14:tracePt t="113075" x="2020888" y="10194925"/>
          <p14:tracePt t="113080" x="2020888" y="10272713"/>
          <p14:tracePt t="113088" x="2020888" y="10466388"/>
          <p14:tracePt t="113096" x="2020888" y="10544175"/>
          <p14:tracePt t="113104" x="2020888" y="10756900"/>
          <p14:tracePt t="113113" x="2001838" y="10834688"/>
          <p14:tracePt t="113120" x="2001838" y="11029950"/>
          <p14:tracePt t="113128" x="2001838" y="11242675"/>
          <p14:tracePt t="113136" x="2001838" y="11320463"/>
          <p14:tracePt t="113144" x="2001838" y="11476038"/>
          <p14:tracePt t="113152" x="2001838" y="11553825"/>
          <p14:tracePt t="113161" x="2020888" y="11728450"/>
          <p14:tracePt t="113168" x="2039938" y="11766550"/>
          <p14:tracePt t="113176" x="2039938" y="11884025"/>
          <p14:tracePt t="113184" x="2039938" y="11922125"/>
          <p14:tracePt t="113194" x="2079625" y="11980863"/>
          <p14:tracePt t="113200" x="2079625" y="12077700"/>
          <p14:tracePt t="113210" x="2098675" y="12096750"/>
          <p14:tracePt t="113228" x="2117725" y="12136438"/>
          <p14:tracePt t="113232" x="2117725" y="12155488"/>
          <p14:tracePt t="113248" x="2138363" y="12155488"/>
          <p14:tracePt t="113280" x="2138363" y="12174538"/>
          <p14:tracePt t="113296" x="2138363" y="12214225"/>
          <p14:tracePt t="113312" x="2138363" y="12233275"/>
          <p14:tracePt t="113319" x="2157413" y="12233275"/>
          <p14:tracePt t="113328" x="2157413" y="12271375"/>
          <p14:tracePt t="113336" x="2176463" y="12292013"/>
          <p14:tracePt t="113344" x="2176463" y="12349163"/>
          <p14:tracePt t="113352" x="2176463" y="12369800"/>
          <p14:tracePt t="113361" x="2235200" y="12407900"/>
          <p14:tracePt t="113368" x="2235200" y="12446000"/>
          <p14:tracePt t="113377" x="2235200" y="12466638"/>
          <p14:tracePt t="113383" x="2254250" y="12504738"/>
          <p14:tracePt t="113393" x="2254250" y="12523788"/>
          <p14:tracePt t="113400" x="2273300" y="12523788"/>
          <p14:tracePt t="113410" x="2273300" y="12544425"/>
          <p14:tracePt t="113528" x="2254250" y="12544425"/>
          <p14:tracePt t="113535" x="2235200" y="12544425"/>
          <p14:tracePt t="113553" x="2214563" y="12544425"/>
          <p14:tracePt t="113560" x="2176463" y="12544425"/>
          <p14:tracePt t="113568" x="2157413" y="12544425"/>
          <p14:tracePt t="113576" x="2138363" y="12544425"/>
          <p14:tracePt t="113584" x="2117725" y="12544425"/>
          <p14:tracePt t="113593" x="2098675" y="12544425"/>
          <p14:tracePt t="113600" x="2079625" y="12544425"/>
          <p14:tracePt t="113610" x="2020888" y="12544425"/>
          <p14:tracePt t="113616" x="2001838" y="12523788"/>
          <p14:tracePt t="113625" x="1982788" y="12523788"/>
          <p14:tracePt t="113633" x="1962150" y="12523788"/>
          <p14:tracePt t="113643" x="1943100" y="12504738"/>
          <p14:tracePt t="113660" x="1924050" y="12504738"/>
          <p14:tracePt t="114832" x="1924050" y="12485688"/>
          <p14:tracePt t="115721" x="1943100" y="12485688"/>
          <p14:tracePt t="115800" x="1943100" y="12466638"/>
          <p14:tracePt t="116016" x="1962150" y="12466638"/>
          <p14:tracePt t="116681" x="1982788" y="12466638"/>
          <p14:tracePt t="116706" x="1982788" y="12446000"/>
          <p14:tracePt t="116736" x="2001838" y="12446000"/>
          <p14:tracePt t="116768" x="2001838" y="12407900"/>
          <p14:tracePt t="118328" x="2020888" y="12407900"/>
          <p14:tracePt t="119168" x="2020888" y="12388850"/>
          <p14:tracePt t="119280" x="2060575" y="12388850"/>
          <p14:tracePt t="119825" x="2039938" y="12388850"/>
          <p14:tracePt t="119873" x="2020888" y="12388850"/>
          <p14:tracePt t="123880" x="2060575" y="12388850"/>
          <p14:tracePt t="123936" x="2060575" y="12369800"/>
          <p14:tracePt t="127064" x="2039938" y="12369800"/>
          <p14:tracePt t="127216" x="2020888" y="12369800"/>
          <p14:tracePt t="129752" x="2020888" y="12349163"/>
          <p14:tracePt t="129992" x="2020888" y="12330113"/>
          <p14:tracePt t="130176" x="2020888" y="12311063"/>
          <p14:tracePt t="130216" x="2020888" y="12292013"/>
          <p14:tracePt t="130904" x="2020888" y="12271375"/>
          <p14:tracePt t="131425" x="2020888" y="12233275"/>
          <p14:tracePt t="131441" x="2020888" y="12214225"/>
          <p14:tracePt t="131456" x="2020888" y="12193588"/>
          <p14:tracePt t="131464" x="2020888" y="12174538"/>
          <p14:tracePt t="131480" x="2020888" y="12155488"/>
          <p14:tracePt t="131488" x="2020888" y="12136438"/>
          <p14:tracePt t="131496" x="2020888" y="12117388"/>
          <p14:tracePt t="131512" x="2020888" y="12077700"/>
          <p14:tracePt t="131520" x="2020888" y="12058650"/>
          <p14:tracePt t="131527" x="2020888" y="12039600"/>
          <p14:tracePt t="131536" x="2020888" y="12018963"/>
          <p14:tracePt t="131552" x="2060575" y="12018963"/>
          <p14:tracePt t="131648" x="2060575" y="11999913"/>
          <p14:tracePt t="131673" x="2079625" y="11999913"/>
          <p14:tracePt t="131688" x="2079625" y="11980863"/>
          <p14:tracePt t="132200" x="2079625" y="11961813"/>
          <p14:tracePt t="132210" x="2079625" y="11922125"/>
          <p14:tracePt t="132216" x="2079625" y="11903075"/>
          <p14:tracePt t="132226" x="2079625" y="11884025"/>
          <p14:tracePt t="132232" x="2079625" y="11864975"/>
          <p14:tracePt t="132242" x="2079625" y="11844338"/>
          <p14:tracePt t="132248" x="2079625" y="11825288"/>
          <p14:tracePt t="132256" x="2079625" y="11747500"/>
          <p14:tracePt t="132264" x="2079625" y="11728450"/>
          <p14:tracePt t="132272" x="2039938" y="11650663"/>
          <p14:tracePt t="132280" x="1982788" y="11591925"/>
          <p14:tracePt t="132288" x="1865313" y="11456988"/>
          <p14:tracePt t="132295" x="1709738" y="11282363"/>
          <p14:tracePt t="132304" x="1690688" y="11242675"/>
          <p14:tracePt t="132312" x="1535113" y="11068050"/>
          <p14:tracePt t="132320" x="1497013" y="11009313"/>
          <p14:tracePt t="132327" x="1497013" y="10990263"/>
          <p14:tracePt t="132448" x="1497013" y="10971213"/>
          <p14:tracePt t="132456" x="1419225" y="10952163"/>
          <p14:tracePt t="132464" x="1398588" y="10952163"/>
          <p14:tracePt t="132473" x="1301750" y="10893425"/>
          <p14:tracePt t="132480" x="1127125" y="10815638"/>
          <p14:tracePt t="132488" x="738188" y="10699750"/>
          <p14:tracePt t="132495" x="369888" y="10563225"/>
          <p14:tracePt t="132504" x="193675" y="10466388"/>
        </p14:tracePtLst>
      </p14:laserTrace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33000B3-7B8D-4C3A-8593-02A53337FD29}"/>
              </a:ext>
            </a:extLst>
          </p:cNvPr>
          <p:cNvSpPr txBox="1"/>
          <p:nvPr/>
        </p:nvSpPr>
        <p:spPr>
          <a:xfrm>
            <a:off x="63500" y="279400"/>
            <a:ext cx="10136505" cy="1754326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700" dirty="0">
                <a:solidFill>
                  <a:srgbClr val="000000"/>
                </a:solidFill>
                <a:latin typeface="Arial - 36"/>
              </a:rPr>
              <a:t>LO  I can finish writing my suspense story </a:t>
            </a:r>
          </a:p>
          <a:p>
            <a:endParaRPr lang="en-GB" sz="2700" dirty="0">
              <a:solidFill>
                <a:srgbClr val="000000"/>
              </a:solidFill>
              <a:latin typeface="Arial - 36"/>
            </a:endParaRPr>
          </a:p>
          <a:p>
            <a:r>
              <a:rPr lang="en-GB" sz="2700" dirty="0">
                <a:solidFill>
                  <a:srgbClr val="000000"/>
                </a:solidFill>
                <a:latin typeface="Arial - 36"/>
              </a:rPr>
              <a:t>S.C. To include the techniques discussed in the suspense story toolkit for each paragraph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B5D85D47-9051-4C18-9B9B-888D160988E3}"/>
              </a:ext>
            </a:extLst>
          </p:cNvPr>
          <p:cNvSpPr txBox="1"/>
          <p:nvPr/>
        </p:nvSpPr>
        <p:spPr>
          <a:xfrm>
            <a:off x="1483360" y="4409440"/>
            <a:ext cx="751840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Reminder of what we have looked at today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marL="342900" indent="-342900">
              <a:buAutoNum type="arabicPeriod"/>
            </a:pPr>
            <a:r>
              <a:rPr lang="en-GB" dirty="0"/>
              <a:t>A WAGOLL of a suspense story written by a Datchet St Marty’s pupil</a:t>
            </a:r>
          </a:p>
          <a:p>
            <a:pPr marL="342900" indent="-342900">
              <a:buAutoNum type="arabicPeriod"/>
            </a:pPr>
            <a:endParaRPr lang="en-GB" dirty="0"/>
          </a:p>
          <a:p>
            <a:pPr marL="342900" indent="-342900">
              <a:buAutoNum type="arabicPeriod"/>
            </a:pPr>
            <a:endParaRPr lang="en-GB" dirty="0"/>
          </a:p>
          <a:p>
            <a:endParaRPr lang="en-GB" dirty="0"/>
          </a:p>
          <a:p>
            <a:pPr marL="342900" indent="-342900">
              <a:buAutoNum type="arabicPeriod"/>
            </a:pPr>
            <a:endParaRPr lang="en-GB" dirty="0"/>
          </a:p>
          <a:p>
            <a:pPr marL="342900" indent="-342900">
              <a:buAutoNum type="arabicPeriod"/>
            </a:pPr>
            <a:endParaRPr lang="en-GB" dirty="0"/>
          </a:p>
          <a:p>
            <a:r>
              <a:rPr lang="en-GB" dirty="0"/>
              <a:t>How does this help you?</a:t>
            </a:r>
          </a:p>
          <a:p>
            <a:endParaRPr lang="en-GB" dirty="0"/>
          </a:p>
          <a:p>
            <a:r>
              <a:rPr lang="en-GB" dirty="0"/>
              <a:t>Magpie. Magpie. Magpie!  </a:t>
            </a:r>
          </a:p>
          <a:p>
            <a:endParaRPr lang="en-GB" dirty="0"/>
          </a:p>
          <a:p>
            <a:r>
              <a:rPr lang="en-GB" dirty="0"/>
              <a:t>By which I mean use the ideas and change them to fit your own stories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5D2B97B-ECF3-488A-9913-BEDE7C49F90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34500" y="147701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04859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736"/>
    </mc:Choice>
    <mc:Fallback>
      <p:transition spd="slow" advTm="267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1964" x="174625" y="4175125"/>
          <p14:tracePt t="1973" x="252413" y="4213225"/>
          <p14:tracePt t="1981" x="311150" y="4271963"/>
          <p14:tracePt t="1989" x="388938" y="4291013"/>
          <p14:tracePt t="1997" x="447675" y="4291013"/>
          <p14:tracePt t="2006" x="504825" y="4310063"/>
          <p14:tracePt t="2012" x="544513" y="4349750"/>
          <p14:tracePt t="2021" x="563563" y="4368800"/>
          <p14:tracePt t="2029" x="601663" y="4368800"/>
          <p14:tracePt t="2039" x="641350" y="4387850"/>
          <p14:tracePt t="2044" x="700088" y="4408488"/>
          <p14:tracePt t="2057" x="719138" y="4408488"/>
          <p14:tracePt t="2060" x="757238" y="4446588"/>
          <p14:tracePt t="2072" x="855663" y="4465638"/>
          <p14:tracePt t="2076" x="893763" y="4465638"/>
          <p14:tracePt t="2088" x="893763" y="4486275"/>
          <p14:tracePt t="2092" x="933450" y="4486275"/>
          <p14:tracePt t="2100" x="971550" y="4486275"/>
          <p14:tracePt t="2108" x="990600" y="4505325"/>
          <p14:tracePt t="2117" x="1068388" y="4505325"/>
          <p14:tracePt t="2124" x="1087438" y="4505325"/>
          <p14:tracePt t="2132" x="1108075" y="4505325"/>
          <p14:tracePt t="2140" x="1165225" y="4505325"/>
          <p14:tracePt t="2148" x="1165225" y="4543425"/>
          <p14:tracePt t="2157" x="1185863" y="4543425"/>
          <p14:tracePt t="2237" x="1165225" y="4543425"/>
          <p14:tracePt t="2253" x="1127125" y="4543425"/>
          <p14:tracePt t="2261" x="1127125" y="4562475"/>
          <p14:tracePt t="2272" x="1127125" y="4583113"/>
          <p14:tracePt t="2276" x="1127125" y="4602163"/>
          <p14:tracePt t="2293" x="1127125" y="4621213"/>
          <p14:tracePt t="2300" x="1146175" y="4621213"/>
          <p14:tracePt t="2308" x="1165225" y="4640263"/>
          <p14:tracePt t="2317" x="1185863" y="4660900"/>
          <p14:tracePt t="2373" x="1204913" y="4660900"/>
          <p14:tracePt t="2397" x="1223963" y="4660900"/>
          <p14:tracePt t="2407" x="1223963" y="4640263"/>
          <p14:tracePt t="2412" x="1223963" y="4602163"/>
          <p14:tracePt t="2421" x="1243013" y="4602163"/>
          <p14:tracePt t="2429" x="1243013" y="4543425"/>
          <p14:tracePt t="2438" x="1263650" y="4543425"/>
          <p14:tracePt t="2445" x="1263650" y="4524375"/>
          <p14:tracePt t="2455" x="1301750" y="4486275"/>
          <p14:tracePt t="2460" x="1301750" y="4465638"/>
          <p14:tracePt t="2472" x="1320800" y="4465638"/>
          <p14:tracePt t="2476" x="1341438" y="4427538"/>
          <p14:tracePt t="2487" x="1341438" y="4408488"/>
          <p14:tracePt t="2492" x="1360488" y="4387850"/>
          <p14:tracePt t="2506" x="1379538" y="4387850"/>
          <p14:tracePt t="2507" x="1379538" y="4368800"/>
          <p14:tracePt t="2516" x="1398588" y="4349750"/>
          <p14:tracePt t="2524" x="1457325" y="4349750"/>
          <p14:tracePt t="2532" x="1457325" y="4330700"/>
          <p14:tracePt t="2540" x="1476375" y="4310063"/>
          <p14:tracePt t="2549" x="1497013" y="4271963"/>
          <p14:tracePt t="2557" x="1516063" y="4252913"/>
          <p14:tracePt t="2565" x="1535113" y="4252913"/>
          <p14:tracePt t="2573" x="1593850" y="4213225"/>
          <p14:tracePt t="2581" x="1612900" y="4156075"/>
          <p14:tracePt t="2589" x="1631950" y="4135438"/>
          <p14:tracePt t="2597" x="1690688" y="4116388"/>
          <p14:tracePt t="2606" x="1709738" y="4078288"/>
          <p14:tracePt t="2612" x="1728788" y="4038600"/>
          <p14:tracePt t="2623" x="1749425" y="4019550"/>
          <p14:tracePt t="2628" x="1768475" y="4000500"/>
          <p14:tracePt t="2640" x="1806575" y="3979863"/>
          <p14:tracePt t="2643" x="1806575" y="3941763"/>
          <p14:tracePt t="2656" x="1827213" y="3903663"/>
          <p14:tracePt t="2660" x="1846263" y="3903663"/>
          <p14:tracePt t="2673" x="1846263" y="3883025"/>
          <p14:tracePt t="2676" x="1846263" y="3863975"/>
          <p14:tracePt t="2686" x="1865313" y="3863975"/>
          <p14:tracePt t="2700" x="1865313" y="3844925"/>
          <p14:tracePt t="2716" x="1865313" y="3805238"/>
          <p14:tracePt t="2724" x="1865313" y="3786188"/>
          <p14:tracePt t="2740" x="1884363" y="3767138"/>
          <p14:tracePt t="2772" x="1884363" y="3748088"/>
          <p14:tracePt t="2917" x="1865313" y="3748088"/>
          <p14:tracePt t="3205" x="1865313" y="3727450"/>
          <p14:tracePt t="3236" x="1865313" y="3708400"/>
          <p14:tracePt t="3245" x="1865313" y="3689350"/>
          <p14:tracePt t="3381" x="1846263" y="3689350"/>
          <p14:tracePt t="3445" x="1827213" y="3689350"/>
          <p14:tracePt t="3487" x="1806575" y="3689350"/>
          <p14:tracePt t="3500" x="1806575" y="3708400"/>
          <p14:tracePt t="3508" x="1806575" y="3727450"/>
          <p14:tracePt t="3517" x="1806575" y="3748088"/>
          <p14:tracePt t="3524" x="1806575" y="3767138"/>
          <p14:tracePt t="3533" x="1806575" y="3786188"/>
          <p14:tracePt t="3540" x="1806575" y="3825875"/>
          <p14:tracePt t="3548" x="1806575" y="3863975"/>
          <p14:tracePt t="3556" x="1827213" y="3883025"/>
          <p14:tracePt t="3565" x="1846263" y="3903663"/>
          <p14:tracePt t="3572" x="1846263" y="3922713"/>
          <p14:tracePt t="3580" x="1865313" y="3922713"/>
          <p14:tracePt t="3591" x="1865313" y="3960813"/>
          <p14:tracePt t="3596" x="1884363" y="3960813"/>
          <p14:tracePt t="3606" x="1884363" y="4000500"/>
          <p14:tracePt t="3613" x="1924050" y="4000500"/>
          <p14:tracePt t="3622" x="1943100" y="4000500"/>
          <p14:tracePt t="3629" x="1943100" y="4019550"/>
          <p14:tracePt t="3638" x="1962150" y="4019550"/>
          <p14:tracePt t="3644" x="1982788" y="4038600"/>
          <p14:tracePt t="3655" x="2001838" y="4038600"/>
          <p14:tracePt t="3660" x="2001838" y="4057650"/>
          <p14:tracePt t="3671" x="2020888" y="4057650"/>
          <p14:tracePt t="3676" x="2039938" y="4097338"/>
          <p14:tracePt t="3688" x="2079625" y="4097338"/>
          <p14:tracePt t="3692" x="2079625" y="4116388"/>
          <p14:tracePt t="3701" x="2098675" y="4135438"/>
          <p14:tracePt t="3708" x="2117725" y="4135438"/>
          <p14:tracePt t="3717" x="2117725" y="4156075"/>
          <p14:tracePt t="3724" x="2157413" y="4175125"/>
          <p14:tracePt t="3733" x="2176463" y="4194175"/>
          <p14:tracePt t="3741" x="2214563" y="4213225"/>
          <p14:tracePt t="3749" x="2235200" y="4252913"/>
          <p14:tracePt t="3758" x="2254250" y="4271963"/>
          <p14:tracePt t="3765" x="2254250" y="4291013"/>
          <p14:tracePt t="3774" x="2273300" y="4310063"/>
          <p14:tracePt t="3781" x="2273300" y="4330700"/>
          <p14:tracePt t="3792" x="2273300" y="4349750"/>
          <p14:tracePt t="3796" x="2292350" y="4408488"/>
          <p14:tracePt t="3806" x="2292350" y="4446588"/>
          <p14:tracePt t="3813" x="2292350" y="4486275"/>
          <p14:tracePt t="3822" x="2292350" y="4543425"/>
          <p14:tracePt t="3829" x="2292350" y="4562475"/>
          <p14:tracePt t="3838" x="2292350" y="4621213"/>
          <p14:tracePt t="3845" x="2292350" y="4640263"/>
          <p14:tracePt t="3855" x="2292350" y="4679950"/>
          <p14:tracePt t="3860" x="2292350" y="4718050"/>
          <p14:tracePt t="3871" x="2292350" y="4738688"/>
          <p14:tracePt t="3876" x="2273300" y="4814888"/>
          <p14:tracePt t="3887" x="2254250" y="4814888"/>
          <p14:tracePt t="3893" x="2214563" y="4854575"/>
          <p14:tracePt t="3901" x="2195513" y="4873625"/>
          <p14:tracePt t="3909" x="2157413" y="4932363"/>
          <p14:tracePt t="3917" x="2157413" y="4951413"/>
          <p14:tracePt t="3925" x="2098675" y="5010150"/>
          <p14:tracePt t="3933" x="2079625" y="5010150"/>
          <p14:tracePt t="3940" x="2079625" y="5029200"/>
          <p14:tracePt t="3948" x="2060575" y="5029200"/>
          <p14:tracePt t="3957" x="2039938" y="5048250"/>
          <p14:tracePt t="3964" x="2020888" y="5048250"/>
          <p14:tracePt t="3975" x="1982788" y="5067300"/>
          <p14:tracePt t="3981" x="1962150" y="5087938"/>
          <p14:tracePt t="3990" x="1943100" y="5087938"/>
          <p14:tracePt t="3997" x="1865313" y="5106988"/>
          <p14:tracePt t="4007" x="1827213" y="5145088"/>
          <p14:tracePt t="4012" x="1768475" y="5145088"/>
          <p14:tracePt t="4023" x="1709738" y="5165725"/>
          <p14:tracePt t="4028" x="1690688" y="5165725"/>
          <p14:tracePt t="4038" x="1671638" y="5184775"/>
          <p14:tracePt t="4044" x="1651000" y="5203825"/>
          <p14:tracePt t="4054" x="1631950" y="5203825"/>
          <p14:tracePt t="4060" x="1612900" y="5243513"/>
          <p14:tracePt t="4072" x="1574800" y="5243513"/>
          <p14:tracePt t="4076" x="1554163" y="5262563"/>
          <p14:tracePt t="4088" x="1554163" y="5281613"/>
          <p14:tracePt t="4092" x="1535113" y="5281613"/>
          <p14:tracePt t="4101" x="1535113" y="5300663"/>
          <p14:tracePt t="4108" x="1516063" y="5319713"/>
          <p14:tracePt t="4270" x="1516063" y="5340350"/>
          <p14:tracePt t="4373" x="1497013" y="5340350"/>
          <p14:tracePt t="4429" x="1497013" y="5319713"/>
          <p14:tracePt t="4461" x="1497013" y="5300663"/>
          <p14:tracePt t="4477" x="1497013" y="5281613"/>
          <p14:tracePt t="4501" x="1497013" y="5262563"/>
          <p14:tracePt t="4517" x="1516063" y="5222875"/>
          <p14:tracePt t="4526" x="1535113" y="5222875"/>
          <p14:tracePt t="4533" x="1554163" y="5222875"/>
          <p14:tracePt t="4540" x="1554163" y="5203825"/>
          <p14:tracePt t="4549" x="1593850" y="5203825"/>
          <p14:tracePt t="4557" x="1612900" y="5203825"/>
          <p14:tracePt t="4565" x="1631950" y="5203825"/>
          <p14:tracePt t="4573" x="1651000" y="5203825"/>
          <p14:tracePt t="4581" x="1671638" y="5203825"/>
          <p14:tracePt t="4613" x="1690688" y="5203825"/>
          <p14:tracePt t="4636" x="1709738" y="5203825"/>
          <p14:tracePt t="4653" x="1749425" y="5203825"/>
          <p14:tracePt t="4671" x="1768475" y="5243513"/>
          <p14:tracePt t="4676" x="1768475" y="5262563"/>
          <p14:tracePt t="4685" x="1768475" y="5281613"/>
          <p14:tracePt t="4692" x="1768475" y="5300663"/>
          <p14:tracePt t="4701" x="1768475" y="5319713"/>
          <p14:tracePt t="4708" x="1749425" y="5378450"/>
          <p14:tracePt t="4717" x="1728788" y="5456238"/>
          <p14:tracePt t="4724" x="1728788" y="5514975"/>
          <p14:tracePt t="4733" x="1690688" y="5592763"/>
          <p14:tracePt t="4740" x="1671638" y="5611813"/>
          <p14:tracePt t="4749" x="1651000" y="5689600"/>
          <p14:tracePt t="4757" x="1651000" y="5748338"/>
          <p14:tracePt t="4765" x="1593850" y="5786438"/>
          <p14:tracePt t="4773" x="1593850" y="5845175"/>
          <p14:tracePt t="4780" x="1593850" y="5902325"/>
          <p14:tracePt t="4790" x="1593850" y="5942013"/>
          <p14:tracePt t="4796" x="1593850" y="5961063"/>
          <p14:tracePt t="4806" x="1574800" y="6019800"/>
          <p14:tracePt t="4813" x="1574800" y="6057900"/>
          <p14:tracePt t="4822" x="1574800" y="6116638"/>
          <p14:tracePt t="4828" x="1574800" y="6135688"/>
          <p14:tracePt t="4838" x="1554163" y="6175375"/>
          <p14:tracePt t="4844" x="1554163" y="6232525"/>
          <p14:tracePt t="4855" x="1554163" y="6253163"/>
          <p14:tracePt t="4861" x="1554163" y="6272213"/>
          <p14:tracePt t="4871" x="1535113" y="6291263"/>
          <p14:tracePt t="4876" x="1535113" y="6330950"/>
          <p14:tracePt t="4887" x="1535113" y="6350000"/>
          <p14:tracePt t="4901" x="1535113" y="6369050"/>
          <p14:tracePt t="5254" x="1535113" y="6388100"/>
          <p14:tracePt t="5270" x="1554163" y="6388100"/>
          <p14:tracePt t="5277" x="1574800" y="6407150"/>
          <p14:tracePt t="5286" x="1593850" y="6407150"/>
          <p14:tracePt t="5292" x="1612900" y="6427788"/>
          <p14:tracePt t="5300" x="1690688" y="6427788"/>
          <p14:tracePt t="5308" x="1709738" y="6427788"/>
          <p14:tracePt t="5317" x="1806575" y="6427788"/>
          <p14:tracePt t="5324" x="1865313" y="6427788"/>
          <p14:tracePt t="5332" x="2060575" y="6427788"/>
          <p14:tracePt t="5340" x="2138363" y="6427788"/>
          <p14:tracePt t="5349" x="2292350" y="6427788"/>
          <p14:tracePt t="5357" x="2565400" y="6407150"/>
          <p14:tracePt t="5365" x="2662238" y="6388100"/>
          <p14:tracePt t="5373" x="2855913" y="6350000"/>
          <p14:tracePt t="5381" x="2933700" y="6350000"/>
          <p14:tracePt t="5389" x="3051175" y="6330950"/>
          <p14:tracePt t="5395" x="3148013" y="6291263"/>
          <p14:tracePt t="5405" x="3225800" y="6291263"/>
          <p14:tracePt t="5412" x="3303588" y="6272213"/>
          <p14:tracePt t="5422" x="3341688" y="6272213"/>
          <p14:tracePt t="5428" x="3362325" y="6253163"/>
          <p14:tracePt t="5438" x="3381375" y="6253163"/>
          <p14:tracePt t="5443" x="3400425" y="6213475"/>
          <p14:tracePt t="5455" x="3419475" y="6213475"/>
          <p14:tracePt t="5459" x="3440113" y="6213475"/>
          <p14:tracePt t="5476" x="3459163" y="6194425"/>
          <p14:tracePt t="5486" x="3478213" y="6194425"/>
          <p14:tracePt t="5492" x="3478213" y="6175375"/>
          <p14:tracePt t="5620" x="3459163" y="6175375"/>
          <p14:tracePt t="5637" x="3440113" y="6175375"/>
          <p14:tracePt t="5645" x="3419475" y="6175375"/>
          <p14:tracePt t="5653" x="3400425" y="6175375"/>
          <p14:tracePt t="5661" x="3341688" y="6175375"/>
          <p14:tracePt t="5672" x="3322638" y="6175375"/>
          <p14:tracePt t="5676" x="3303588" y="6175375"/>
          <p14:tracePt t="5693" x="3284538" y="6175375"/>
          <p14:tracePt t="5702" x="3284538" y="6194425"/>
          <p14:tracePt t="5708" x="3284538" y="6232525"/>
          <p14:tracePt t="5717" x="3284538" y="6253163"/>
          <p14:tracePt t="5871" x="3303588" y="6253163"/>
          <p14:tracePt t="5901" x="3322638" y="6272213"/>
          <p14:tracePt t="5910" x="3362325" y="6272213"/>
          <p14:tracePt t="5925" x="3381375" y="6291263"/>
          <p14:tracePt t="5933" x="3400425" y="6291263"/>
          <p14:tracePt t="5941" x="3419475" y="6291263"/>
          <p14:tracePt t="5949" x="3440113" y="6310313"/>
          <p14:tracePt t="5956" x="3497263" y="6330950"/>
          <p14:tracePt t="5964" x="3517900" y="6330950"/>
          <p14:tracePt t="5975" x="3536950" y="6330950"/>
          <p14:tracePt t="5981" x="3536950" y="6350000"/>
          <p14:tracePt t="5992" x="3575050" y="6350000"/>
          <p14:tracePt t="5997" x="3633788" y="6388100"/>
          <p14:tracePt t="6006" x="3652838" y="6388100"/>
          <p14:tracePt t="6013" x="3673475" y="6388100"/>
          <p14:tracePt t="6022" x="3730625" y="6388100"/>
          <p14:tracePt t="6029" x="3770313" y="6388100"/>
          <p14:tracePt t="6039" x="3789363" y="6407150"/>
          <p14:tracePt t="6044" x="3827463" y="6407150"/>
          <p14:tracePt t="6055" x="3886200" y="6407150"/>
          <p14:tracePt t="6060" x="3905250" y="6407150"/>
          <p14:tracePt t="6071" x="3983038" y="6407150"/>
          <p14:tracePt t="6077" x="4003675" y="6407150"/>
          <p14:tracePt t="6088" x="4081463" y="6407150"/>
          <p14:tracePt t="6094" x="4100513" y="6407150"/>
          <p14:tracePt t="6101" x="4178300" y="6407150"/>
          <p14:tracePt t="6108" x="4197350" y="6407150"/>
          <p14:tracePt t="6117" x="4275138" y="6407150"/>
          <p14:tracePt t="6124" x="4371975" y="6407150"/>
          <p14:tracePt t="6133" x="4391025" y="6407150"/>
          <p14:tracePt t="6140" x="4430713" y="6407150"/>
          <p14:tracePt t="6149" x="4449763" y="6388100"/>
          <p14:tracePt t="6157" x="4468813" y="6388100"/>
          <p14:tracePt t="6165" x="4468813" y="6350000"/>
          <p14:tracePt t="6174" x="4527550" y="6350000"/>
          <p14:tracePt t="6180" x="4546600" y="6330950"/>
          <p14:tracePt t="6191" x="4567238" y="6330950"/>
          <p14:tracePt t="6196" x="4586288" y="6330950"/>
          <p14:tracePt t="6206" x="4586288" y="6310313"/>
          <p14:tracePt t="6212" x="4605338" y="6310313"/>
          <p14:tracePt t="6222" x="4645025" y="6310313"/>
          <p14:tracePt t="6228" x="4664075" y="6291263"/>
          <p14:tracePt t="6237" x="4683125" y="6291263"/>
          <p14:tracePt t="6244" x="4702175" y="6272213"/>
          <p14:tracePt t="6255" x="4741863" y="6272213"/>
          <p14:tracePt t="6260" x="4779963" y="6272213"/>
          <p14:tracePt t="6271" x="4800600" y="6253163"/>
          <p14:tracePt t="6278" x="4819650" y="6253163"/>
          <p14:tracePt t="6288" x="4838700" y="6232525"/>
          <p14:tracePt t="6292" x="4857750" y="6232525"/>
          <p14:tracePt t="6301" x="4876800" y="6232525"/>
          <p14:tracePt t="6308" x="4876800" y="6194425"/>
          <p14:tracePt t="6317" x="4897438" y="6194425"/>
          <p14:tracePt t="6333" x="4935538" y="6194425"/>
          <p14:tracePt t="6342" x="4954588" y="6194425"/>
          <p14:tracePt t="6349" x="4975225" y="6194425"/>
          <p14:tracePt t="6356" x="4975225" y="6175375"/>
          <p14:tracePt t="6365" x="4994275" y="6175375"/>
          <p14:tracePt t="6381" x="5013325" y="6175375"/>
          <p14:tracePt t="6391" x="5032375" y="6175375"/>
          <p14:tracePt t="6421" x="5053013" y="6175375"/>
          <p14:tracePt t="6565" x="5053013" y="6213475"/>
          <p14:tracePt t="6573" x="5053013" y="6232525"/>
          <p14:tracePt t="6596" x="5053013" y="6253163"/>
          <p14:tracePt t="6620" x="5053013" y="6272213"/>
          <p14:tracePt t="6638" x="5053013" y="6291263"/>
          <p14:tracePt t="6813" x="5032375" y="6291263"/>
          <p14:tracePt t="6821" x="5013325" y="6291263"/>
          <p14:tracePt t="6829" x="4994275" y="6291263"/>
          <p14:tracePt t="6838" x="4975225" y="6291263"/>
          <p14:tracePt t="6856" x="4954588" y="6291263"/>
          <p14:tracePt t="6860" x="4916488" y="6291263"/>
          <p14:tracePt t="6871" x="4897438" y="6291263"/>
          <p14:tracePt t="6892" x="4897438" y="6310313"/>
          <p14:tracePt t="7044" x="4935538" y="6310313"/>
          <p14:tracePt t="7053" x="4954588" y="6310313"/>
          <p14:tracePt t="7062" x="4975225" y="6310313"/>
          <p14:tracePt t="7077" x="4994275" y="6310313"/>
          <p14:tracePt t="7088" x="5013325" y="6310313"/>
          <p14:tracePt t="7092" x="5032375" y="6310313"/>
          <p14:tracePt t="7101" x="5053013" y="6310313"/>
          <p14:tracePt t="7108" x="5072063" y="6310313"/>
          <p14:tracePt t="7117" x="5110163" y="6310313"/>
          <p14:tracePt t="7125" x="5130800" y="6310313"/>
          <p14:tracePt t="7133" x="5149850" y="6310313"/>
          <p14:tracePt t="7140" x="5168900" y="6310313"/>
          <p14:tracePt t="7149" x="5208588" y="6310313"/>
          <p14:tracePt t="7158" x="5246688" y="6310313"/>
          <p14:tracePt t="7164" x="5265738" y="6310313"/>
          <p14:tracePt t="7173" x="5286375" y="6310313"/>
          <p14:tracePt t="7190" x="5305425" y="6310313"/>
          <p14:tracePt t="7196" x="5324475" y="6310313"/>
          <p14:tracePt t="7205" x="5343525" y="6310313"/>
          <p14:tracePt t="7212" x="5362575" y="6310313"/>
          <p14:tracePt t="7222" x="5402263" y="6310313"/>
          <p14:tracePt t="7229" x="5421313" y="6310313"/>
          <p14:tracePt t="7238" x="5440363" y="6310313"/>
          <p14:tracePt t="7244" x="5461000" y="6310313"/>
          <p14:tracePt t="7254" x="5480050" y="6310313"/>
          <p14:tracePt t="7260" x="5499100" y="6310313"/>
          <p14:tracePt t="7271" x="5518150" y="6310313"/>
          <p14:tracePt t="7276" x="5576888" y="6310313"/>
          <p14:tracePt t="7287" x="5595938" y="6310313"/>
          <p14:tracePt t="7292" x="5635625" y="6310313"/>
          <p14:tracePt t="7301" x="5654675" y="6310313"/>
          <p14:tracePt t="7308" x="5694363" y="6310313"/>
          <p14:tracePt t="7317" x="5713413" y="6310313"/>
          <p14:tracePt t="7324" x="5732463" y="6310313"/>
          <p14:tracePt t="7333" x="5772150" y="6310313"/>
          <p14:tracePt t="7341" x="5791200" y="6310313"/>
          <p14:tracePt t="7357" x="5829300" y="6310313"/>
          <p14:tracePt t="7365" x="5849938" y="6310313"/>
          <p14:tracePt t="7373" x="5868988" y="6310313"/>
          <p14:tracePt t="7382" x="5888038" y="6310313"/>
          <p14:tracePt t="7390" x="5907088" y="6310313"/>
          <p14:tracePt t="7397" x="5907088" y="6291263"/>
          <p14:tracePt t="7405" x="5926138" y="6291263"/>
          <p14:tracePt t="7741" x="5907088" y="6291263"/>
          <p14:tracePt t="8029" x="5888038" y="6272213"/>
          <p14:tracePt t="8189" x="5868988" y="6272213"/>
          <p14:tracePt t="8245" x="5849938" y="6272213"/>
          <p14:tracePt t="8740" x="5868988" y="6272213"/>
          <p14:tracePt t="8805" x="5888038" y="6272213"/>
          <p14:tracePt t="9061" x="5868988" y="6272213"/>
          <p14:tracePt t="9181" x="5888038" y="6272213"/>
          <p14:tracePt t="9205" x="5907088" y="6272213"/>
          <p14:tracePt t="9221" x="5926138" y="6272213"/>
          <p14:tracePt t="9261" x="5946775" y="6272213"/>
          <p14:tracePt t="9286" x="5984875" y="6272213"/>
          <p14:tracePt t="9309" x="5984875" y="6253163"/>
          <p14:tracePt t="9316" x="6003925" y="6253163"/>
          <p14:tracePt t="9333" x="6024563" y="6232525"/>
          <p14:tracePt t="9349" x="6043613" y="6232525"/>
          <p14:tracePt t="9365" x="6062663" y="6232525"/>
          <p14:tracePt t="9381" x="6081713" y="6232525"/>
          <p14:tracePt t="9389" x="6081713" y="6194425"/>
          <p14:tracePt t="9397" x="6102350" y="6194425"/>
          <p14:tracePt t="9405" x="6140450" y="6194425"/>
          <p14:tracePt t="9413" x="6140450" y="6175375"/>
          <p14:tracePt t="9422" x="6159500" y="6175375"/>
          <p14:tracePt t="9429" x="6180138" y="6175375"/>
          <p14:tracePt t="9439" x="6199188" y="6175375"/>
          <p14:tracePt t="9444" x="6218238" y="6175375"/>
          <p14:tracePt t="9455" x="6237288" y="6175375"/>
          <p14:tracePt t="9460" x="6237288" y="6154738"/>
          <p14:tracePt t="9470" x="6296025" y="6154738"/>
          <p14:tracePt t="9476" x="6315075" y="6154738"/>
          <p14:tracePt t="9486" x="6315075" y="6135688"/>
          <p14:tracePt t="9492" x="6335713" y="6135688"/>
          <p14:tracePt t="9501" x="6354763" y="6135688"/>
          <p14:tracePt t="9508" x="6354763" y="6116638"/>
          <p14:tracePt t="9516" x="6373813" y="6116638"/>
          <p14:tracePt t="9524" x="6392863" y="6116638"/>
          <p14:tracePt t="9532" x="6392863" y="6097588"/>
          <p14:tracePt t="9540" x="6413500" y="6097588"/>
          <p14:tracePt t="9549" x="6451600" y="6097588"/>
          <p14:tracePt t="9557" x="6470650" y="6097588"/>
          <p14:tracePt t="9566" x="6489700" y="6097588"/>
          <p14:tracePt t="9572" x="6510338" y="6078538"/>
          <p14:tracePt t="9589" x="6529388" y="6078538"/>
          <p14:tracePt t="9606" x="6548438" y="6078538"/>
          <p14:tracePt t="9638" x="6567488" y="6078538"/>
          <p14:tracePt t="9669" x="6607175" y="6078538"/>
          <p14:tracePt t="9781" x="6588125" y="6078538"/>
          <p14:tracePt t="10140" x="6588125" y="6097588"/>
          <p14:tracePt t="10181" x="6567488" y="6097588"/>
          <p14:tracePt t="10413" x="6548438" y="6097588"/>
          <p14:tracePt t="10429" x="6529388" y="6116638"/>
          <p14:tracePt t="10485" x="6510338" y="6116638"/>
          <p14:tracePt t="10789" x="6529388" y="6116638"/>
          <p14:tracePt t="10805" x="6548438" y="6116638"/>
          <p14:tracePt t="10829" x="6567488" y="6135688"/>
          <p14:tracePt t="10844" x="6607175" y="6135688"/>
          <p14:tracePt t="10871" x="6626225" y="6135688"/>
          <p14:tracePt t="10886" x="6645275" y="6135688"/>
          <p14:tracePt t="10901" x="6665913" y="6135688"/>
          <p14:tracePt t="10957" x="6684963" y="6135688"/>
          <p14:tracePt t="11125" x="6665913" y="6135688"/>
          <p14:tracePt t="11454" x="6665913" y="6154738"/>
          <p14:tracePt t="11509" x="6684963" y="6154738"/>
          <p14:tracePt t="11524" x="6704013" y="6175375"/>
          <p14:tracePt t="11540" x="6723063" y="6213475"/>
          <p14:tracePt t="11548" x="6762750" y="6213475"/>
          <p14:tracePt t="11556" x="6781800" y="6232525"/>
          <p14:tracePt t="11573" x="6800850" y="6253163"/>
          <p14:tracePt t="11581" x="6821488" y="6272213"/>
          <p14:tracePt t="11597" x="6840538" y="6272213"/>
          <p14:tracePt t="11613" x="6859588" y="6272213"/>
          <p14:tracePt t="11654" x="6878638" y="6291263"/>
          <p14:tracePt t="11692" x="6899275" y="6291263"/>
          <p14:tracePt t="12373" x="6899275" y="6310313"/>
          <p14:tracePt t="12805" x="6937375" y="6330950"/>
          <p14:tracePt t="12829" x="6956425" y="6369050"/>
          <p14:tracePt t="12838" x="6975475" y="6388100"/>
          <p14:tracePt t="12861" x="6996113" y="6388100"/>
          <p14:tracePt t="12872" x="6996113" y="6407150"/>
          <p14:tracePt t="12893" x="6996113" y="6427788"/>
          <p14:tracePt t="12902" x="7015163" y="6427788"/>
          <p14:tracePt t="12917" x="7034213" y="6446838"/>
          <p14:tracePt t="12933" x="7034213" y="6465888"/>
          <p14:tracePt t="12940" x="7053263" y="6465888"/>
          <p14:tracePt t="12949" x="7053263" y="6484938"/>
          <p14:tracePt t="12964" x="7092950" y="6484938"/>
          <p14:tracePt t="12974" x="7092950" y="6524625"/>
          <p14:tracePt t="12980" x="7092950" y="6543675"/>
          <p14:tracePt t="12989" x="7092950" y="6562725"/>
          <p14:tracePt t="12997" x="7092950" y="6583363"/>
          <p14:tracePt t="13006" x="7092950" y="6602413"/>
          <p14:tracePt t="13012" x="7092950" y="6621463"/>
          <p14:tracePt t="13021" x="7092950" y="6640513"/>
          <p14:tracePt t="13028" x="7073900" y="6680200"/>
          <p14:tracePt t="13038" x="7053263" y="6718300"/>
          <p14:tracePt t="13044" x="7034213" y="6777038"/>
          <p14:tracePt t="13052" x="6899275" y="6873875"/>
          <p14:tracePt t="13060" x="6840538" y="6932613"/>
          <p14:tracePt t="13073" x="6723063" y="7048500"/>
          <p14:tracePt t="13077" x="6529388" y="7204075"/>
          <p14:tracePt t="13086" x="6470650" y="7281863"/>
          <p14:tracePt t="13092" x="6257925" y="7437438"/>
          <p14:tracePt t="13101" x="6180138" y="7456488"/>
          <p14:tracePt t="13109" x="6043613" y="7631113"/>
          <p14:tracePt t="13117" x="5946775" y="7650163"/>
          <p14:tracePt t="13124" x="5829300" y="7747000"/>
          <p14:tracePt t="13133" x="5772150" y="7805738"/>
          <p14:tracePt t="13143" x="5673725" y="7902575"/>
          <p14:tracePt t="13148" x="5595938" y="7961313"/>
          <p14:tracePt t="13158" x="5538788" y="7980363"/>
          <p14:tracePt t="13165" x="5480050" y="7999413"/>
          <p14:tracePt t="13174" x="5480050" y="8039100"/>
          <p14:tracePt t="13180" x="5440363" y="8058150"/>
          <p14:tracePt t="13190" x="5440363" y="8077200"/>
          <p14:tracePt t="13196" x="5421313" y="8077200"/>
          <p14:tracePt t="13207" x="5421313" y="8097838"/>
          <p14:tracePt t="13222" x="5421313" y="8116888"/>
          <p14:tracePt t="13228" x="5421313" y="8135938"/>
          <p14:tracePt t="13239" x="5421313" y="8175625"/>
          <p14:tracePt t="13244" x="5402263" y="8194675"/>
          <p14:tracePt t="13261" x="5402263" y="8213725"/>
          <p14:tracePt t="13272" x="5402263" y="8232775"/>
          <p14:tracePt t="13276" x="5383213" y="8251825"/>
          <p14:tracePt t="13287" x="5383213" y="8272463"/>
          <p14:tracePt t="13292" x="5343525" y="8291513"/>
          <p14:tracePt t="13301" x="5343525" y="8329613"/>
          <p14:tracePt t="13317" x="5324475" y="8350250"/>
          <p14:tracePt t="13324" x="5324475" y="8369300"/>
          <p14:tracePt t="13333" x="5305425" y="8369300"/>
          <p14:tracePt t="13341" x="5305425" y="8388350"/>
          <p14:tracePt t="13349" x="5286375" y="8388350"/>
          <p14:tracePt t="13357" x="5286375" y="8407400"/>
          <p14:tracePt t="13365" x="5227638" y="8466138"/>
          <p14:tracePt t="13373" x="5208588" y="8466138"/>
          <p14:tracePt t="13381" x="5187950" y="8504238"/>
          <p14:tracePt t="13390" x="5130800" y="8543925"/>
          <p14:tracePt t="13397" x="5091113" y="8562975"/>
          <p14:tracePt t="13403" x="4994275" y="8640763"/>
          <p14:tracePt t="13412" x="4975225" y="8640763"/>
          <p14:tracePt t="13423" x="4916488" y="8699500"/>
          <p14:tracePt t="13428" x="4876800" y="8699500"/>
          <p14:tracePt t="13438" x="4838700" y="8756650"/>
          <p14:tracePt t="13444" x="4819650" y="8777288"/>
          <p14:tracePt t="13454" x="4722813" y="8796338"/>
          <p14:tracePt t="13460" x="4702175" y="8815388"/>
          <p14:tracePt t="13473" x="4586288" y="8855075"/>
          <p14:tracePt t="13476" x="4468813" y="8912225"/>
          <p14:tracePt t="13485" x="4411663" y="8932863"/>
          <p14:tracePt t="13493" x="4294188" y="8970963"/>
          <p14:tracePt t="13501" x="4237038" y="8990013"/>
          <p14:tracePt t="13508" x="4119563" y="9029700"/>
          <p14:tracePt t="13517" x="4060825" y="9048750"/>
          <p14:tracePt t="13524" x="3944938" y="9048750"/>
          <p14:tracePt t="13533" x="3905250" y="9086850"/>
          <p14:tracePt t="13542" x="3848100" y="9086850"/>
          <p14:tracePt t="13549" x="3789363" y="9086850"/>
          <p14:tracePt t="13557" x="3770313" y="9086850"/>
          <p14:tracePt t="13565" x="3730625" y="9086850"/>
          <p14:tracePt t="13573" x="3711575" y="9086850"/>
          <p14:tracePt t="13581" x="3633788" y="9086850"/>
          <p14:tracePt t="13590" x="3614738" y="9086850"/>
          <p14:tracePt t="13599" x="3536950" y="9086850"/>
          <p14:tracePt t="13606" x="3459163" y="9086850"/>
          <p14:tracePt t="13613" x="3440113" y="9067800"/>
          <p14:tracePt t="13621" x="3362325" y="9048750"/>
          <p14:tracePt t="13628" x="3322638" y="9048750"/>
          <p14:tracePt t="13639" x="3263900" y="9029700"/>
          <p14:tracePt t="13644" x="3225800" y="9009063"/>
          <p14:tracePt t="13654" x="3167063" y="8970963"/>
          <p14:tracePt t="13660" x="3109913" y="8951913"/>
          <p14:tracePt t="13673" x="3089275" y="8951913"/>
          <p14:tracePt t="13676" x="3070225" y="8932863"/>
          <p14:tracePt t="13685" x="3032125" y="8912225"/>
          <p14:tracePt t="13700" x="3011488" y="8893175"/>
          <p14:tracePt t="13708" x="3011488" y="8855075"/>
          <p14:tracePt t="13717" x="2992438" y="8834438"/>
          <p14:tracePt t="13733" x="2992438" y="8815388"/>
          <p14:tracePt t="13740" x="2992438" y="8796338"/>
          <p14:tracePt t="13748" x="2992438" y="8777288"/>
          <p14:tracePt t="13757" x="2992438" y="8718550"/>
          <p14:tracePt t="13765" x="2992438" y="8680450"/>
          <p14:tracePt t="13773" x="2992438" y="8659813"/>
          <p14:tracePt t="13781" x="3032125" y="8582025"/>
          <p14:tracePt t="13790" x="3089275" y="8485188"/>
          <p14:tracePt t="13797" x="3109913" y="8447088"/>
          <p14:tracePt t="13806" x="3206750" y="8350250"/>
          <p14:tracePt t="13812" x="3225800" y="8291513"/>
          <p14:tracePt t="13823" x="3284538" y="8213725"/>
          <p14:tracePt t="13827" x="3303588" y="8154988"/>
          <p14:tracePt t="13839" x="3341688" y="8077200"/>
          <p14:tracePt t="13843" x="3341688" y="8020050"/>
          <p14:tracePt t="13855" x="3362325" y="7961313"/>
          <p14:tracePt t="13860" x="3400425" y="7923213"/>
          <p14:tracePt t="13873" x="3400425" y="7902575"/>
          <p14:tracePt t="13876" x="3400425" y="7864475"/>
          <p14:tracePt t="13883" x="3400425" y="7845425"/>
          <p14:tracePt t="13908" x="3400425" y="7824788"/>
          <p14:tracePt t="13917" x="3400425" y="7805738"/>
          <p14:tracePt t="13924" x="3381375" y="7805738"/>
          <p14:tracePt t="13932" x="3362325" y="7805738"/>
          <p14:tracePt t="13940" x="3341688" y="7786688"/>
          <p14:tracePt t="13949" x="3322638" y="7786688"/>
          <p14:tracePt t="13957" x="3303588" y="7786688"/>
          <p14:tracePt t="13964" x="3284538" y="7767638"/>
          <p14:tracePt t="13974" x="3225800" y="7767638"/>
          <p14:tracePt t="13980" x="3148013" y="7727950"/>
          <p14:tracePt t="13990" x="3032125" y="7708900"/>
          <p14:tracePt t="13996" x="2973388" y="7708900"/>
          <p14:tracePt t="14006" x="2855913" y="7669213"/>
          <p14:tracePt t="14013" x="2778125" y="7669213"/>
          <p14:tracePt t="14021" x="2662238" y="7650163"/>
          <p14:tracePt t="14028" x="2603500" y="7650163"/>
          <p14:tracePt t="14038" x="2487613" y="7612063"/>
          <p14:tracePt t="14044" x="2409825" y="7612063"/>
          <p14:tracePt t="14056" x="2390775" y="7593013"/>
          <p14:tracePt t="14060" x="2332038" y="7593013"/>
          <p14:tracePt t="14072" x="2292350" y="7593013"/>
          <p14:tracePt t="14076" x="2273300" y="7593013"/>
          <p14:tracePt t="14084" x="2273300" y="7572375"/>
          <p14:tracePt t="14092" x="2235200" y="7572375"/>
          <p14:tracePt t="14100" x="2214563" y="7572375"/>
          <p14:tracePt t="14108" x="2195513" y="7572375"/>
          <p14:tracePt t="14117" x="2176463" y="7572375"/>
          <p14:tracePt t="14124" x="2117725" y="7572375"/>
          <p14:tracePt t="14132" x="2079625" y="7593013"/>
          <p14:tracePt t="14140" x="2060575" y="7631113"/>
          <p14:tracePt t="14149" x="2001838" y="7650163"/>
          <p14:tracePt t="14157" x="1982788" y="7669213"/>
          <p14:tracePt t="14164" x="1905000" y="7727950"/>
          <p14:tracePt t="14173" x="1846263" y="7767638"/>
          <p14:tracePt t="14180" x="1846263" y="7824788"/>
          <p14:tracePt t="14189" x="1787525" y="7883525"/>
          <p14:tracePt t="14195" x="1787525" y="7902575"/>
          <p14:tracePt t="14204" x="1768475" y="7999413"/>
          <p14:tracePt t="14213" x="1768475" y="8020050"/>
          <p14:tracePt t="14222" x="1768475" y="8135938"/>
          <p14:tracePt t="14228" x="1768475" y="8213725"/>
          <p14:tracePt t="14239" x="1768475" y="8272463"/>
          <p14:tracePt t="14244" x="1768475" y="8388350"/>
          <p14:tracePt t="14255" x="1768475" y="8407400"/>
          <p14:tracePt t="14260" x="1768475" y="8504238"/>
          <p14:tracePt t="14269" x="1806575" y="8562975"/>
          <p14:tracePt t="14276" x="1865313" y="8640763"/>
          <p14:tracePt t="14285" x="1884363" y="8659813"/>
          <p14:tracePt t="14292" x="1924050" y="8737600"/>
          <p14:tracePt t="14300" x="1982788" y="8796338"/>
          <p14:tracePt t="14308" x="2039938" y="8834438"/>
          <p14:tracePt t="14318" x="2098675" y="8874125"/>
          <p14:tracePt t="14323" x="2117725" y="8874125"/>
          <p14:tracePt t="14332" x="2195513" y="8912225"/>
          <p14:tracePt t="14340" x="2214563" y="8912225"/>
          <p14:tracePt t="14348" x="2254250" y="8912225"/>
          <p14:tracePt t="14357" x="2312988" y="8912225"/>
          <p14:tracePt t="14365" x="2332038" y="8912225"/>
          <p14:tracePt t="14373" x="2351088" y="8912225"/>
          <p14:tracePt t="14380" x="2370138" y="8912225"/>
          <p14:tracePt t="14397" x="2409825" y="8912225"/>
          <p14:tracePt t="14445" x="2409825" y="8874125"/>
          <p14:tracePt t="14477" x="2409825" y="8855075"/>
          <p14:tracePt t="14509" x="2409825" y="8834438"/>
          <p14:tracePt t="14524" x="2390775" y="8815388"/>
          <p14:tracePt t="14540" x="2370138" y="8796338"/>
          <p14:tracePt t="14573" x="2351088" y="8796338"/>
          <p14:tracePt t="14605" x="2332038" y="8796338"/>
          <p14:tracePt t="14629" x="2312988" y="8796338"/>
          <p14:tracePt t="14638" x="2292350" y="8796338"/>
          <p14:tracePt t="14654" x="2273300" y="8796338"/>
          <p14:tracePt t="14660" x="2273300" y="8815388"/>
          <p14:tracePt t="14671" x="2235200" y="8815388"/>
          <p14:tracePt t="14676" x="2235200" y="8834438"/>
          <p14:tracePt t="14685" x="2214563" y="8855075"/>
          <p14:tracePt t="14692" x="2195513" y="8893175"/>
          <p14:tracePt t="14700" x="2195513" y="8912225"/>
          <p14:tracePt t="14708" x="2176463" y="8912225"/>
          <p14:tracePt t="14716" x="2176463" y="8932863"/>
          <p14:tracePt t="14724" x="2176463" y="8951913"/>
          <p14:tracePt t="14854" x="2157413" y="8951913"/>
          <p14:tracePt t="14885" x="2157413" y="8932863"/>
          <p14:tracePt t="14904" x="2157413" y="8912225"/>
          <p14:tracePt t="14908" x="2138363" y="8874125"/>
          <p14:tracePt t="14925" x="2138363" y="8855075"/>
          <p14:tracePt t="14940" x="2138363" y="8834438"/>
          <p14:tracePt t="14948" x="2138363" y="8815388"/>
          <p14:tracePt t="14957" x="2117725" y="8815388"/>
          <p14:tracePt t="14965" x="2117725" y="8796338"/>
          <p14:tracePt t="14981" x="2098675" y="8777288"/>
          <p14:tracePt t="14997" x="2098675" y="8756650"/>
          <p14:tracePt t="15005" x="2060575" y="8756650"/>
          <p14:tracePt t="15012" x="2060575" y="8718550"/>
          <p14:tracePt t="15022" x="2039938" y="8718550"/>
          <p14:tracePt t="15039" x="2039938" y="8699500"/>
          <p14:tracePt t="15071" x="2020888" y="8680450"/>
          <p14:tracePt t="15429" x="2020888" y="8659813"/>
          <p14:tracePt t="15461" x="2020888" y="8640763"/>
          <p14:tracePt t="15533" x="2020888" y="8621713"/>
          <p14:tracePt t="15564" x="2020888" y="8602663"/>
          <p14:tracePt t="15581" x="2039938" y="8582025"/>
          <p14:tracePt t="15597" x="2079625" y="8582025"/>
          <p14:tracePt t="15606" x="2098675" y="8582025"/>
          <p14:tracePt t="15613" x="2098675" y="8543925"/>
          <p14:tracePt t="15622" x="2117725" y="8543925"/>
          <p14:tracePt t="15661" x="2138363" y="8543925"/>
          <p14:tracePt t="15724" x="2138363" y="8524875"/>
          <p14:tracePt t="15957" x="2138363" y="8504238"/>
          <p14:tracePt t="16589" x="2138363" y="8485188"/>
          <p14:tracePt t="16660" x="2157413" y="8485188"/>
          <p14:tracePt t="16725" x="2176463" y="8485188"/>
          <p14:tracePt t="16773" x="2195513" y="8485188"/>
          <p14:tracePt t="16788" x="2214563" y="8485188"/>
          <p14:tracePt t="16805" x="2254250" y="8485188"/>
          <p14:tracePt t="16812" x="2273300" y="8485188"/>
          <p14:tracePt t="16821" x="2292350" y="8485188"/>
          <p14:tracePt t="16829" x="2312988" y="8485188"/>
          <p14:tracePt t="16838" x="2351088" y="8485188"/>
          <p14:tracePt t="16845" x="2409825" y="8485188"/>
          <p14:tracePt t="16854" x="2487613" y="8485188"/>
          <p14:tracePt t="16860" x="2546350" y="8485188"/>
          <p14:tracePt t="16871" x="2584450" y="8485188"/>
          <p14:tracePt t="16876" x="2643188" y="8485188"/>
          <p14:tracePt t="16893" x="2720975" y="8485188"/>
          <p14:tracePt t="16901" x="2740025" y="8485188"/>
          <p14:tracePt t="16908" x="2778125" y="8466138"/>
          <p14:tracePt t="16917" x="2798763" y="8466138"/>
          <p14:tracePt t="16924" x="2817813" y="8466138"/>
          <p14:tracePt t="16933" x="2855913" y="8466138"/>
          <p14:tracePt t="16981" x="2876550" y="8466138"/>
          <p14:tracePt t="17173" x="2895600" y="8466138"/>
          <p14:tracePt t="17188" x="2914650" y="8466138"/>
          <p14:tracePt t="17197" x="2954338" y="8466138"/>
          <p14:tracePt t="17205" x="2992438" y="8466138"/>
          <p14:tracePt t="17213" x="2992438" y="8447088"/>
          <p14:tracePt t="17226" x="3051175" y="8447088"/>
          <p14:tracePt t="17228" x="3109913" y="8447088"/>
          <p14:tracePt t="17237" x="3187700" y="8407400"/>
          <p14:tracePt t="17244" x="3303588" y="8407400"/>
          <p14:tracePt t="17254" x="3322638" y="8388350"/>
          <p14:tracePt t="17260" x="3400425" y="8388350"/>
          <p14:tracePt t="17271" x="3419475" y="8388350"/>
          <p14:tracePt t="17276" x="3478213" y="8369300"/>
          <p14:tracePt t="17284" x="3497263" y="8369300"/>
          <p14:tracePt t="17292" x="3517900" y="8369300"/>
          <p14:tracePt t="17341" x="3536950" y="8369300"/>
          <p14:tracePt t="17685" x="3575050" y="8369300"/>
          <p14:tracePt t="18255" x="3575050" y="8388350"/>
          <p14:tracePt t="18270" x="3575050" y="8407400"/>
          <p14:tracePt t="18284" x="3575050" y="8428038"/>
          <p14:tracePt t="18292" x="3575050" y="8447088"/>
          <p14:tracePt t="18301" x="3575050" y="8485188"/>
          <p14:tracePt t="18308" x="3575050" y="8504238"/>
          <p14:tracePt t="18316" x="3575050" y="8524875"/>
          <p14:tracePt t="18324" x="3575050" y="8562975"/>
          <p14:tracePt t="18333" x="3575050" y="8582025"/>
          <p14:tracePt t="18340" x="3575050" y="8640763"/>
          <p14:tracePt t="18348" x="3575050" y="8659813"/>
          <p14:tracePt t="18357" x="3575050" y="8699500"/>
          <p14:tracePt t="18365" x="3575050" y="8737600"/>
          <p14:tracePt t="18373" x="3556000" y="8777288"/>
          <p14:tracePt t="18381" x="3536950" y="8777288"/>
          <p14:tracePt t="18390" x="3517900" y="8834438"/>
          <p14:tracePt t="18396" x="3478213" y="8874125"/>
          <p14:tracePt t="18405" x="3478213" y="8893175"/>
          <p14:tracePt t="18412" x="3459163" y="8932863"/>
          <p14:tracePt t="18422" x="3459163" y="8951913"/>
          <p14:tracePt t="18427" x="3440113" y="8970963"/>
          <p14:tracePt t="18437" x="3419475" y="8990013"/>
          <p14:tracePt t="18443" x="3419475" y="9009063"/>
          <p14:tracePt t="18455" x="3400425" y="9009063"/>
          <p14:tracePt t="18460" x="3381375" y="9029700"/>
          <p14:tracePt t="18470" x="3362325" y="9048750"/>
          <p14:tracePt t="18475" x="3362325" y="9067800"/>
          <p14:tracePt t="18484" x="3341688" y="9107488"/>
          <p14:tracePt t="18492" x="3303588" y="9126538"/>
          <p14:tracePt t="18500" x="3284538" y="9126538"/>
          <p14:tracePt t="18508" x="3284538" y="9145588"/>
          <p14:tracePt t="18516" x="3263900" y="9145588"/>
          <p14:tracePt t="18524" x="3244850" y="9164638"/>
          <p14:tracePt t="18532" x="3225800" y="9164638"/>
          <p14:tracePt t="18542" x="3206750" y="9164638"/>
          <p14:tracePt t="18557" x="3206750" y="9185275"/>
          <p14:tracePt t="18581" x="3187700" y="9185275"/>
          <p14:tracePt t="18604" x="3148013" y="9185275"/>
          <p14:tracePt t="18636" x="3128963" y="9185275"/>
          <p14:tracePt t="18660" x="3109913" y="9185275"/>
          <p14:tracePt t="18709" x="3089275" y="9185275"/>
          <p14:tracePt t="18877" x="3070225" y="9185275"/>
          <p14:tracePt t="18910" x="3051175" y="9185275"/>
          <p14:tracePt t="18940" x="3032125" y="9185275"/>
          <p14:tracePt t="18965" x="2992438" y="9185275"/>
          <p14:tracePt t="19517" x="3011488" y="9185275"/>
          <p14:tracePt t="19533" x="3032125" y="9185275"/>
          <p14:tracePt t="19549" x="3051175" y="9185275"/>
          <p14:tracePt t="19557" x="3070225" y="9185275"/>
          <p14:tracePt t="19564" x="3089275" y="9185275"/>
          <p14:tracePt t="19575" x="3109913" y="9164638"/>
          <p14:tracePt t="19581" x="3167063" y="9164638"/>
          <p14:tracePt t="19589" x="3187700" y="9145588"/>
          <p14:tracePt t="19596" x="3206750" y="9145588"/>
          <p14:tracePt t="19606" x="3284538" y="9145588"/>
          <p14:tracePt t="19613" x="3322638" y="9145588"/>
          <p14:tracePt t="19623" x="3381375" y="9107488"/>
          <p14:tracePt t="19628" x="3400425" y="9107488"/>
          <p14:tracePt t="19639" x="3478213" y="9107488"/>
          <p14:tracePt t="19644" x="3497263" y="9086850"/>
          <p14:tracePt t="19658" x="3556000" y="9086850"/>
          <p14:tracePt t="19660" x="3595688" y="9086850"/>
          <p14:tracePt t="19671" x="3652838" y="9086850"/>
          <p14:tracePt t="19676" x="3692525" y="9086850"/>
          <p14:tracePt t="19685" x="3711575" y="9086850"/>
          <p14:tracePt t="19692" x="3770313" y="9067800"/>
          <p14:tracePt t="19701" x="3789363" y="9067800"/>
          <p14:tracePt t="19708" x="3808413" y="9067800"/>
          <p14:tracePt t="19717" x="3827463" y="9067800"/>
          <p14:tracePt t="19733" x="3867150" y="9067800"/>
          <p14:tracePt t="19749" x="3886200" y="9067800"/>
          <p14:tracePt t="19773" x="3905250" y="9067800"/>
          <p14:tracePt t="19789" x="3925888" y="9067800"/>
          <p14:tracePt t="19812" x="3944938" y="9067800"/>
          <p14:tracePt t="19877" x="3963988" y="9067800"/>
          <p14:tracePt t="19924" x="3983038" y="9067800"/>
          <p14:tracePt t="20244" x="4003675" y="9067800"/>
          <p14:tracePt t="20284" x="4041775" y="9067800"/>
          <p14:tracePt t="20307" x="4060825" y="9067800"/>
          <p14:tracePt t="20324" x="4081463" y="9067800"/>
          <p14:tracePt t="20348" x="4100513" y="9086850"/>
          <p14:tracePt t="20380" x="4119563" y="9086850"/>
          <p14:tracePt t="20492" x="4138613" y="9086850"/>
          <p14:tracePt t="20524" x="4159250" y="9086850"/>
          <p14:tracePt t="20556" x="4197350" y="9086850"/>
          <p14:tracePt t="20564" x="4216400" y="9086850"/>
          <p14:tracePt t="20572" x="4237038" y="9086850"/>
          <p14:tracePt t="20580" x="4256088" y="9086850"/>
          <p14:tracePt t="20588" x="4275138" y="9086850"/>
          <p14:tracePt t="20596" x="4294188" y="9086850"/>
          <p14:tracePt t="20604" x="4313238" y="9086850"/>
          <p14:tracePt t="20612" x="4371975" y="9086850"/>
          <p14:tracePt t="20620" x="4391025" y="9086850"/>
          <p14:tracePt t="20628" x="4489450" y="9086850"/>
          <p14:tracePt t="20637" x="4546600" y="9086850"/>
          <p14:tracePt t="20644" x="4624388" y="9086850"/>
          <p14:tracePt t="20652" x="4702175" y="9086850"/>
          <p14:tracePt t="20662" x="4819650" y="9086850"/>
          <p14:tracePt t="20668" x="4876800" y="9086850"/>
          <p14:tracePt t="20676" x="5032375" y="9086850"/>
          <p14:tracePt t="20684" x="5053013" y="9086850"/>
          <p14:tracePt t="20692" x="5187950" y="9086850"/>
          <p14:tracePt t="20700" x="5265738" y="9086850"/>
          <p14:tracePt t="20708" x="5286375" y="9086850"/>
          <p14:tracePt t="20716" x="5362575" y="9086850"/>
          <p14:tracePt t="20724" x="5383213" y="9086850"/>
          <p14:tracePt t="20731" x="5421313" y="9067800"/>
          <p14:tracePt t="20740" x="5440363" y="9067800"/>
          <p14:tracePt t="20748" x="5461000" y="9067800"/>
          <p14:tracePt t="20756" x="5480050" y="9067800"/>
          <p14:tracePt t="20764" x="5499100" y="9048750"/>
          <p14:tracePt t="20772" x="5518150" y="9048750"/>
          <p14:tracePt t="20854" x="5538788" y="9048750"/>
          <p14:tracePt t="20980" x="5576888" y="9048750"/>
          <p14:tracePt t="20996" x="5576888" y="9009063"/>
          <p14:tracePt t="21028" x="5595938" y="9009063"/>
          <p14:tracePt t="21436" x="5616575" y="9009063"/>
          <p14:tracePt t="21460" x="5635625" y="9009063"/>
          <p14:tracePt t="21476" x="5654675" y="9009063"/>
          <p14:tracePt t="21500" x="5673725" y="9009063"/>
          <p14:tracePt t="21540" x="5694363" y="9009063"/>
          <p14:tracePt t="21604" x="5732463" y="9009063"/>
          <p14:tracePt t="21644" x="5732463" y="9029700"/>
          <p14:tracePt t="21652" x="5751513" y="9029700"/>
          <p14:tracePt t="21668" x="5751513" y="9048750"/>
          <p14:tracePt t="21684" x="5751513" y="9067800"/>
          <p14:tracePt t="21700" x="5751513" y="9086850"/>
          <p14:tracePt t="21716" x="5751513" y="9107488"/>
          <p14:tracePt t="21734" x="5751513" y="9126538"/>
          <p14:tracePt t="21748" x="5751513" y="9145588"/>
          <p14:tracePt t="22462" x="5751513" y="9126538"/>
          <p14:tracePt t="22861" x="5751513" y="9107488"/>
          <p14:tracePt t="22886" x="5751513" y="9086850"/>
          <p14:tracePt t="23004" x="5751513" y="9067800"/>
          <p14:tracePt t="23996" x="5751513" y="9048750"/>
          <p14:tracePt t="24036" x="5713413" y="9048750"/>
          <p14:tracePt t="24076" x="5713413" y="9009063"/>
          <p14:tracePt t="24444" x="5713413" y="8990013"/>
          <p14:tracePt t="24516" x="5713413" y="8970963"/>
          <p14:tracePt t="25060" x="5694363" y="8951913"/>
          <p14:tracePt t="25092" x="5673725" y="8951913"/>
          <p14:tracePt t="25100" x="5673725" y="8932863"/>
          <p14:tracePt t="25108" x="5654675" y="8932863"/>
          <p14:tracePt t="25116" x="5635625" y="8912225"/>
          <p14:tracePt t="25124" x="5616575" y="8893175"/>
          <p14:tracePt t="25132" x="5595938" y="8893175"/>
          <p14:tracePt t="25140" x="5557838" y="8855075"/>
          <p14:tracePt t="25148" x="5538788" y="8855075"/>
          <p14:tracePt t="25156" x="5538788" y="8834438"/>
          <p14:tracePt t="25164" x="5499100" y="8815388"/>
          <p14:tracePt t="25172" x="5480050" y="8796338"/>
          <p14:tracePt t="25180" x="5421313" y="8777288"/>
          <p14:tracePt t="25188" x="5421313" y="8756650"/>
          <p14:tracePt t="25196" x="5383213" y="8718550"/>
          <p14:tracePt t="25204" x="5362575" y="8699500"/>
          <p14:tracePt t="25212" x="5305425" y="8680450"/>
          <p14:tracePt t="25221" x="5286375" y="8659813"/>
          <p14:tracePt t="25228" x="5265738" y="8640763"/>
          <p14:tracePt t="25236" x="5208588" y="8582025"/>
          <p14:tracePt t="25244" x="5187950" y="8562975"/>
          <p14:tracePt t="25252" x="5168900" y="8504238"/>
          <p14:tracePt t="25260" x="5149850" y="8485188"/>
          <p14:tracePt t="25268" x="5091113" y="8407400"/>
          <p14:tracePt t="25276" x="5091113" y="8388350"/>
          <p14:tracePt t="25284" x="5032375" y="8350250"/>
          <p14:tracePt t="25292" x="4975225" y="8251825"/>
          <p14:tracePt t="25300" x="4975225" y="8232775"/>
          <p14:tracePt t="25308" x="4954588" y="8135938"/>
          <p14:tracePt t="25316" x="4935538" y="8097838"/>
          <p14:tracePt t="25324" x="4876800" y="8039100"/>
          <p14:tracePt t="25334" x="4857750" y="7999413"/>
          <p14:tracePt t="25339" x="4819650" y="7923213"/>
          <p14:tracePt t="25347" x="4779963" y="7845425"/>
          <p14:tracePt t="25356" x="4760913" y="7824788"/>
          <p14:tracePt t="25364" x="4741863" y="7767638"/>
          <p14:tracePt t="25372" x="4722813" y="7747000"/>
          <p14:tracePt t="25380" x="4683125" y="7708900"/>
          <p14:tracePt t="25388" x="4683125" y="7689850"/>
          <p14:tracePt t="25396" x="4664075" y="7650163"/>
          <p14:tracePt t="25405" x="4645025" y="7631113"/>
          <p14:tracePt t="25412" x="4645025" y="7612063"/>
          <p14:tracePt t="25422" x="4624388" y="7572375"/>
          <p14:tracePt t="25428" x="4624388" y="7553325"/>
          <p14:tracePt t="25436" x="4605338" y="7515225"/>
          <p14:tracePt t="25444" x="4586288" y="7494588"/>
          <p14:tracePt t="25452" x="4546600" y="7475538"/>
          <p14:tracePt t="25459" x="4546600" y="7456488"/>
          <p14:tracePt t="25468" x="4508500" y="7397750"/>
          <p14:tracePt t="25475" x="4449763" y="7359650"/>
          <p14:tracePt t="25484" x="4430713" y="7319963"/>
          <p14:tracePt t="25492" x="4371975" y="7281863"/>
          <p14:tracePt t="25500" x="4313238" y="7223125"/>
          <p14:tracePt t="25508" x="4197350" y="7164388"/>
          <p14:tracePt t="25516" x="4138613" y="7145338"/>
          <p14:tracePt t="25524" x="4060825" y="7048500"/>
          <p14:tracePt t="25532" x="4003675" y="7029450"/>
          <p14:tracePt t="25540" x="3789363" y="6911975"/>
          <p14:tracePt t="25548" x="3614738" y="6815138"/>
          <p14:tracePt t="25556" x="3517900" y="6757988"/>
          <p14:tracePt t="25564" x="3322638" y="6602413"/>
          <p14:tracePt t="25572" x="3225800" y="6543675"/>
          <p14:tracePt t="25580" x="2973388" y="6407150"/>
          <p14:tracePt t="25588" x="2855913" y="6350000"/>
          <p14:tracePt t="25596" x="2565400" y="6232525"/>
          <p14:tracePt t="25604" x="2447925" y="6194425"/>
          <p14:tracePt t="25612" x="2117725" y="5980113"/>
          <p14:tracePt t="25622" x="1846263" y="5864225"/>
          <p14:tracePt t="25628" x="1709738" y="5805488"/>
          <p14:tracePt t="25639" x="1438275" y="5649913"/>
          <p14:tracePt t="25644" x="1301750" y="5572125"/>
          <p14:tracePt t="25652" x="1030288" y="5418138"/>
          <p14:tracePt t="25659" x="933450" y="5359400"/>
          <p14:tracePt t="25668" x="679450" y="5222875"/>
          <p14:tracePt t="25676" x="407988" y="5048250"/>
          <p14:tracePt t="25684" x="311150" y="4991100"/>
          <p14:tracePt t="25691" x="58738" y="4854575"/>
        </p14:tracePtLst>
      </p14:laserTrace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061BABA-FE87-4EC3-99B9-140C73BE3A8C}"/>
              </a:ext>
            </a:extLst>
          </p:cNvPr>
          <p:cNvSpPr txBox="1"/>
          <p:nvPr/>
        </p:nvSpPr>
        <p:spPr>
          <a:xfrm>
            <a:off x="264160" y="2092960"/>
            <a:ext cx="9611360" cy="104336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u="sng" dirty="0"/>
              <a:t>LO  I can finish writing a good suspense story</a:t>
            </a:r>
          </a:p>
          <a:p>
            <a:endParaRPr lang="en-GB" sz="3200" u="sng" dirty="0"/>
          </a:p>
          <a:p>
            <a:endParaRPr lang="en-GB" sz="3200" u="sng" dirty="0"/>
          </a:p>
          <a:p>
            <a:endParaRPr lang="en-GB" sz="3200" u="sng" dirty="0"/>
          </a:p>
          <a:p>
            <a:r>
              <a:rPr lang="en-GB" sz="3200" u="sng" dirty="0"/>
              <a:t>LO I can finish writing a great suspense story</a:t>
            </a:r>
          </a:p>
          <a:p>
            <a:endParaRPr lang="en-GB" sz="3200" u="sng" dirty="0"/>
          </a:p>
          <a:p>
            <a:endParaRPr lang="en-GB" sz="3200" u="sng" dirty="0"/>
          </a:p>
          <a:p>
            <a:endParaRPr lang="en-GB" sz="3200" u="sng" dirty="0"/>
          </a:p>
          <a:p>
            <a:endParaRPr lang="en-GB" sz="3200" u="sng" dirty="0"/>
          </a:p>
          <a:p>
            <a:r>
              <a:rPr lang="en-GB" sz="3200" u="sng" dirty="0"/>
              <a:t>LO I can finish writing an exceptional suspense story</a:t>
            </a:r>
          </a:p>
          <a:p>
            <a:endParaRPr lang="en-GB" sz="3200" u="sng" dirty="0"/>
          </a:p>
          <a:p>
            <a:endParaRPr lang="en-GB" sz="3200" u="sng" dirty="0"/>
          </a:p>
          <a:p>
            <a:endParaRPr lang="en-GB" sz="3200" u="sng" dirty="0"/>
          </a:p>
          <a:p>
            <a:r>
              <a:rPr lang="en-GB" sz="3200" u="sng" dirty="0">
                <a:solidFill>
                  <a:srgbClr val="FF0000"/>
                </a:solidFill>
              </a:rPr>
              <a:t>SC</a:t>
            </a:r>
          </a:p>
          <a:p>
            <a:r>
              <a:rPr lang="en-GB" sz="3200" u="sng" dirty="0">
                <a:solidFill>
                  <a:srgbClr val="FF0000"/>
                </a:solidFill>
              </a:rPr>
              <a:t>Use your plan (and add to it)</a:t>
            </a:r>
          </a:p>
          <a:p>
            <a:r>
              <a:rPr lang="en-GB" sz="3200" u="sng" dirty="0">
                <a:solidFill>
                  <a:srgbClr val="FF0000"/>
                </a:solidFill>
              </a:rPr>
              <a:t>Read over what you wrote last Thursday (this ensures 	that what you write today flows on from it and 	makes sense)</a:t>
            </a:r>
          </a:p>
          <a:p>
            <a:r>
              <a:rPr lang="en-GB" sz="3200" u="sng" dirty="0">
                <a:solidFill>
                  <a:srgbClr val="FF0000"/>
                </a:solidFill>
              </a:rPr>
              <a:t>Magpie from my ideas today</a:t>
            </a:r>
          </a:p>
          <a:p>
            <a:r>
              <a:rPr lang="en-GB" sz="3200" u="sng" dirty="0">
                <a:solidFill>
                  <a:srgbClr val="FF0000"/>
                </a:solidFill>
              </a:rPr>
              <a:t>Use the checklist</a:t>
            </a:r>
          </a:p>
          <a:p>
            <a:endParaRPr lang="en-GB" sz="3200" u="sng" dirty="0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9C1CD1E9-FAE9-4268-A049-9549DE15809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 rot="251510">
            <a:off x="9334500" y="147701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28236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4623"/>
    </mc:Choice>
    <mc:Fallback>
      <p:transition spd="slow" advTm="546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975" x="96838" y="4078288"/>
          <p14:tracePt t="982" x="174625" y="4038600"/>
          <p14:tracePt t="993" x="271463" y="3979863"/>
          <p14:tracePt t="998" x="330200" y="3960813"/>
          <p14:tracePt t="1010" x="369888" y="3903663"/>
          <p14:tracePt t="1014" x="407988" y="3883025"/>
          <p14:tracePt t="1022" x="427038" y="3825875"/>
          <p14:tracePt t="1030" x="427038" y="3805238"/>
          <p14:tracePt t="1038" x="427038" y="3767138"/>
          <p14:tracePt t="1046" x="427038" y="3651250"/>
          <p14:tracePt t="1054" x="427038" y="3630613"/>
          <p14:tracePt t="1062" x="388938" y="3552825"/>
          <p14:tracePt t="1070" x="369888" y="3495675"/>
          <p14:tracePt t="1078" x="311150" y="3398838"/>
          <p14:tracePt t="1086" x="311150" y="3378200"/>
          <p14:tracePt t="1094" x="252413" y="3300413"/>
          <p14:tracePt t="1102" x="252413" y="3281363"/>
          <p14:tracePt t="1110" x="233363" y="3203575"/>
          <p14:tracePt t="1119" x="214313" y="3165475"/>
          <p14:tracePt t="1127" x="193675" y="3125788"/>
          <p14:tracePt t="1134" x="155575" y="3068638"/>
          <p14:tracePt t="1146" x="155575" y="3028950"/>
          <p14:tracePt t="1150" x="136525" y="2951163"/>
          <p14:tracePt t="1161" x="115888" y="2932113"/>
          <p14:tracePt t="1166" x="96838" y="2894013"/>
          <p14:tracePt t="1177" x="96838" y="2873375"/>
          <p14:tracePt t="1182" x="96838" y="2854325"/>
          <p14:tracePt t="1191" x="96838" y="2816225"/>
          <p14:tracePt t="1198" x="96838" y="2795588"/>
          <p14:tracePt t="1210" x="58738" y="2776538"/>
          <p14:tracePt t="1213" x="58738" y="2757488"/>
          <p14:tracePt t="1222" x="58738" y="2738438"/>
          <p14:tracePt t="1230" x="58738" y="2717800"/>
          <p14:tracePt t="1238" x="58738" y="2698750"/>
          <p14:tracePt t="1246" x="77788" y="2660650"/>
          <p14:tracePt t="1254" x="77788" y="2641600"/>
          <p14:tracePt t="1261" x="96838" y="2620963"/>
          <p14:tracePt t="1270" x="96838" y="2582863"/>
          <p14:tracePt t="1279" x="115888" y="2563813"/>
          <p14:tracePt t="1286" x="136525" y="2524125"/>
          <p14:tracePt t="1294" x="193675" y="2486025"/>
          <p14:tracePt t="1302" x="193675" y="2465388"/>
          <p14:tracePt t="1311" x="233363" y="2408238"/>
          <p14:tracePt t="1318" x="292100" y="2330450"/>
          <p14:tracePt t="1327" x="349250" y="2271713"/>
          <p14:tracePt t="1333" x="369888" y="2174875"/>
          <p14:tracePt t="1343" x="427038" y="2135188"/>
          <p14:tracePt t="1349" x="466725" y="2038350"/>
          <p14:tracePt t="1359" x="485775" y="2000250"/>
          <p14:tracePt t="1365" x="525463" y="1903413"/>
          <p14:tracePt t="1376" x="544513" y="1785938"/>
          <p14:tracePt t="1381" x="544513" y="1766888"/>
          <p14:tracePt t="1390" x="544513" y="1670050"/>
          <p14:tracePt t="1397" x="563563" y="1630363"/>
          <p14:tracePt t="1406" x="563563" y="1533525"/>
          <p14:tracePt t="1414" x="563563" y="1514475"/>
          <p14:tracePt t="1424" x="582613" y="1436688"/>
          <p14:tracePt t="1430" x="582613" y="1417638"/>
          <p14:tracePt t="1438" x="582613" y="1339850"/>
          <p14:tracePt t="1445" x="622300" y="1320800"/>
          <p14:tracePt t="1454" x="622300" y="1301750"/>
          <p14:tracePt t="1462" x="622300" y="1281113"/>
          <p14:tracePt t="1470" x="622300" y="1262063"/>
          <p14:tracePt t="1478" x="622300" y="1223963"/>
          <p14:tracePt t="1486" x="622300" y="1203325"/>
          <p14:tracePt t="1510" x="622300" y="1184275"/>
          <p14:tracePt t="1518" x="622300" y="1165225"/>
          <p14:tracePt t="1534" x="622300" y="1146175"/>
          <p14:tracePt t="1543" x="622300" y="1125538"/>
          <p14:tracePt t="1559" x="622300" y="1106488"/>
          <p14:tracePt t="1576" x="622300" y="1087438"/>
          <p14:tracePt t="1582" x="622300" y="1049338"/>
          <p14:tracePt t="1592" x="641350" y="1049338"/>
          <p14:tracePt t="1607" x="641350" y="1028700"/>
          <p14:tracePt t="1630" x="660400" y="1028700"/>
          <p14:tracePt t="1670" x="679450" y="1028700"/>
          <p14:tracePt t="1694" x="700088" y="1028700"/>
          <p14:tracePt t="1886" x="700088" y="1009650"/>
          <p14:tracePt t="1934" x="719138" y="990600"/>
          <p14:tracePt t="1958" x="719138" y="971550"/>
          <p14:tracePt t="1981" x="719138" y="950913"/>
          <p14:tracePt t="2254" x="719138" y="931863"/>
          <p14:tracePt t="3367" x="719138" y="950913"/>
          <p14:tracePt t="3376" x="719138" y="971550"/>
          <p14:tracePt t="3382" x="719138" y="990600"/>
          <p14:tracePt t="3393" x="719138" y="1009650"/>
          <p14:tracePt t="3398" x="719138" y="1068388"/>
          <p14:tracePt t="3407" x="719138" y="1087438"/>
          <p14:tracePt t="3414" x="719138" y="1165225"/>
          <p14:tracePt t="3422" x="719138" y="1281113"/>
          <p14:tracePt t="3430" x="719138" y="1320800"/>
          <p14:tracePt t="3438" x="738188" y="1436688"/>
          <p14:tracePt t="3446" x="757238" y="1495425"/>
          <p14:tracePt t="3454" x="757238" y="1611313"/>
          <p14:tracePt t="3466" x="777875" y="1630363"/>
          <p14:tracePt t="3470" x="777875" y="1766888"/>
          <p14:tracePt t="3478" x="815975" y="1882775"/>
          <p14:tracePt t="3486" x="815975" y="1922463"/>
          <p14:tracePt t="3496" x="835025" y="2019300"/>
          <p14:tracePt t="3501" x="835025" y="2058988"/>
          <p14:tracePt t="3510" x="874713" y="2155825"/>
          <p14:tracePt t="3518" x="874713" y="2193925"/>
          <p14:tracePt t="3527" x="874713" y="2290763"/>
          <p14:tracePt t="3534" x="874713" y="2330450"/>
          <p14:tracePt t="3544" x="874713" y="2427288"/>
          <p14:tracePt t="3549" x="874713" y="2505075"/>
          <p14:tracePt t="3560" x="874713" y="2524125"/>
          <p14:tracePt t="3566" x="874713" y="2563813"/>
          <p14:tracePt t="3576" x="874713" y="2601913"/>
          <p14:tracePt t="3582" x="874713" y="2620963"/>
          <p14:tracePt t="3593" x="874713" y="2641600"/>
          <p14:tracePt t="3598" x="874713" y="2660650"/>
          <p14:tracePt t="3606" x="874713" y="2679700"/>
          <p14:tracePt t="3614" x="874713" y="2698750"/>
          <p14:tracePt t="3622" x="874713" y="2717800"/>
          <p14:tracePt t="3629" x="855663" y="2717800"/>
          <p14:tracePt t="3638" x="855663" y="2738438"/>
          <p14:tracePt t="3646" x="855663" y="2776538"/>
          <p14:tracePt t="3662" x="835025" y="2795588"/>
          <p14:tracePt t="3678" x="835025" y="2816225"/>
          <p14:tracePt t="3689" x="835025" y="2835275"/>
          <p14:tracePt t="3693" x="815975" y="2835275"/>
          <p14:tracePt t="3702" x="815975" y="2854325"/>
          <p14:tracePt t="3712" x="815975" y="2873375"/>
          <p14:tracePt t="3718" x="796925" y="2894013"/>
          <p14:tracePt t="3727" x="796925" y="2951163"/>
          <p14:tracePt t="3734" x="777875" y="2970213"/>
          <p14:tracePt t="3743" x="777875" y="2990850"/>
          <p14:tracePt t="3750" x="777875" y="3048000"/>
          <p14:tracePt t="3760" x="777875" y="3068638"/>
          <p14:tracePt t="3765" x="777875" y="3106738"/>
          <p14:tracePt t="3776" x="777875" y="3125788"/>
          <p14:tracePt t="3782" x="757238" y="3184525"/>
          <p14:tracePt t="3792" x="757238" y="3203575"/>
          <p14:tracePt t="3798" x="757238" y="3243263"/>
          <p14:tracePt t="3809" x="757238" y="3300413"/>
          <p14:tracePt t="3814" x="757238" y="3321050"/>
          <p14:tracePt t="3822" x="757238" y="3340100"/>
          <p14:tracePt t="3830" x="757238" y="3359150"/>
          <p14:tracePt t="3846" x="757238" y="3378200"/>
          <p14:tracePt t="3902" x="719138" y="3417888"/>
          <p14:tracePt t="3934" x="700088" y="3417888"/>
          <p14:tracePt t="3950" x="679450" y="3417888"/>
          <p14:tracePt t="3974" x="660400" y="3417888"/>
          <p14:tracePt t="4014" x="660400" y="3436938"/>
          <p14:tracePt t="4246" x="679450" y="3436938"/>
          <p14:tracePt t="4326" x="700088" y="3436938"/>
          <p14:tracePt t="4439" x="738188" y="3436938"/>
          <p14:tracePt t="4462" x="757238" y="3436938"/>
          <p14:tracePt t="4495" x="777875" y="3398838"/>
          <p14:tracePt t="4510" x="777875" y="3378200"/>
          <p14:tracePt t="4526" x="777875" y="3359150"/>
          <p14:tracePt t="4536" x="796925" y="3359150"/>
          <p14:tracePt t="4543" x="796925" y="3340100"/>
          <p14:tracePt t="4550" x="796925" y="3321050"/>
          <p14:tracePt t="4559" x="796925" y="3300413"/>
          <p14:tracePt t="4576" x="815975" y="3281363"/>
          <p14:tracePt t="4598" x="815975" y="3243263"/>
          <p14:tracePt t="4631" x="815975" y="3222625"/>
          <p14:tracePt t="4670" x="815975" y="3203575"/>
          <p14:tracePt t="4703" x="815975" y="3184525"/>
          <p14:tracePt t="4726" x="815975" y="3165475"/>
          <p14:tracePt t="4775" x="815975" y="3146425"/>
          <p14:tracePt t="4809" x="796925" y="3125788"/>
          <p14:tracePt t="5439" x="815975" y="3125788"/>
          <p14:tracePt t="5678" x="835025" y="3125788"/>
          <p14:tracePt t="6526" x="835025" y="3087688"/>
          <p14:tracePt t="6567" x="835025" y="3068638"/>
          <p14:tracePt t="6576" x="815975" y="3068638"/>
          <p14:tracePt t="6592" x="796925" y="3068638"/>
          <p14:tracePt t="6610" x="796925" y="3048000"/>
          <p14:tracePt t="6615" x="777875" y="3048000"/>
          <p14:tracePt t="6663" x="757238" y="3048000"/>
          <p14:tracePt t="6670" x="757238" y="3028950"/>
          <p14:tracePt t="6686" x="719138" y="3028950"/>
          <p14:tracePt t="6702" x="719138" y="3009900"/>
          <p14:tracePt t="6718" x="700088" y="3009900"/>
          <p14:tracePt t="6734" x="700088" y="2990850"/>
          <p14:tracePt t="6750" x="679450" y="2990850"/>
          <p14:tracePt t="6766" x="679450" y="2970213"/>
          <p14:tracePt t="6775" x="660400" y="2970213"/>
          <p14:tracePt t="6782" x="641350" y="2970213"/>
          <p14:tracePt t="6792" x="641350" y="2951163"/>
          <p14:tracePt t="6811" x="622300" y="2951163"/>
          <p14:tracePt t="6813" x="622300" y="2913063"/>
          <p14:tracePt t="6823" x="601663" y="2913063"/>
          <p14:tracePt t="6838" x="582613" y="2913063"/>
          <p14:tracePt t="6862" x="582613" y="2894013"/>
          <p14:tracePt t="6870" x="544513" y="2894013"/>
          <p14:tracePt t="7799" x="563563" y="2894013"/>
          <p14:tracePt t="7846" x="582613" y="2894013"/>
          <p14:tracePt t="7870" x="601663" y="2894013"/>
          <p14:tracePt t="7886" x="622300" y="2894013"/>
          <p14:tracePt t="7902" x="622300" y="2932113"/>
          <p14:tracePt t="7910" x="641350" y="2932113"/>
          <p14:tracePt t="7918" x="660400" y="2932113"/>
          <p14:tracePt t="7927" x="660400" y="2951163"/>
          <p14:tracePt t="7934" x="679450" y="2951163"/>
          <p14:tracePt t="7943" x="700088" y="2951163"/>
          <p14:tracePt t="7950" x="738188" y="2951163"/>
          <p14:tracePt t="7959" x="757238" y="2970213"/>
          <p14:tracePt t="7967" x="777875" y="2970213"/>
          <p14:tracePt t="7977" x="796925" y="2990850"/>
          <p14:tracePt t="7982" x="815975" y="2990850"/>
          <p14:tracePt t="7993" x="874713" y="3009900"/>
          <p14:tracePt t="7998" x="893763" y="3009900"/>
          <p14:tracePt t="8008" x="912813" y="3009900"/>
          <p14:tracePt t="8014" x="933450" y="3009900"/>
          <p14:tracePt t="8022" x="990600" y="3009900"/>
          <p14:tracePt t="8030" x="1030288" y="3048000"/>
          <p14:tracePt t="8038" x="1049338" y="3048000"/>
          <p14:tracePt t="8046" x="1087438" y="3048000"/>
          <p14:tracePt t="8054" x="1127125" y="3048000"/>
          <p14:tracePt t="8062" x="1146175" y="3048000"/>
          <p14:tracePt t="8070" x="1165225" y="3068638"/>
          <p14:tracePt t="8079" x="1185863" y="3068638"/>
          <p14:tracePt t="8086" x="1204913" y="3068638"/>
          <p14:tracePt t="8096" x="1263650" y="3068638"/>
          <p14:tracePt t="8102" x="1301750" y="3068638"/>
          <p14:tracePt t="8112" x="1360488" y="3068638"/>
          <p14:tracePt t="8118" x="1419225" y="3087688"/>
          <p14:tracePt t="8126" x="1457325" y="3087688"/>
          <p14:tracePt t="8134" x="1554163" y="3087688"/>
          <p14:tracePt t="8143" x="1593850" y="3087688"/>
          <p14:tracePt t="8149" x="1709738" y="3087688"/>
          <p14:tracePt t="8158" x="1827213" y="3087688"/>
          <p14:tracePt t="8166" x="1884363" y="3087688"/>
          <p14:tracePt t="8176" x="1962150" y="3087688"/>
          <p14:tracePt t="8182" x="2020888" y="3087688"/>
          <p14:tracePt t="8193" x="2060575" y="3087688"/>
          <p14:tracePt t="8198" x="2079625" y="3087688"/>
          <p14:tracePt t="8206" x="2138363" y="3087688"/>
          <p14:tracePt t="8213" x="2157413" y="3087688"/>
          <p14:tracePt t="8222" x="2176463" y="3087688"/>
          <p14:tracePt t="8230" x="2195513" y="3087688"/>
          <p14:tracePt t="8367" x="2195513" y="3068638"/>
          <p14:tracePt t="8377" x="2214563" y="3068638"/>
          <p14:tracePt t="8393" x="2235200" y="3068638"/>
          <p14:tracePt t="8398" x="2254250" y="3068638"/>
          <p14:tracePt t="8408" x="2254250" y="3048000"/>
          <p14:tracePt t="8415" x="2292350" y="3048000"/>
          <p14:tracePt t="8422" x="2312988" y="3048000"/>
          <p14:tracePt t="8430" x="2332038" y="3048000"/>
          <p14:tracePt t="8438" x="2332038" y="3028950"/>
          <p14:tracePt t="8446" x="2351088" y="3028950"/>
          <p14:tracePt t="8471" x="2370138" y="3028950"/>
          <p14:tracePt t="8510" x="2390775" y="3028950"/>
          <p14:tracePt t="8525" x="2390775" y="2990850"/>
          <p14:tracePt t="8534" x="2409825" y="2990850"/>
          <p14:tracePt t="8550" x="2447925" y="2990850"/>
          <p14:tracePt t="8559" x="2447925" y="2970213"/>
          <p14:tracePt t="8566" x="2468563" y="2970213"/>
          <p14:tracePt t="8578" x="2487613" y="2970213"/>
          <p14:tracePt t="8582" x="2506663" y="2970213"/>
          <p14:tracePt t="8593" x="2506663" y="2951163"/>
          <p14:tracePt t="8598" x="2546350" y="2951163"/>
          <p14:tracePt t="8608" x="2584450" y="2951163"/>
          <p14:tracePt t="8613" x="2584450" y="2932113"/>
          <p14:tracePt t="8622" x="2603500" y="2932113"/>
          <p14:tracePt t="8630" x="2624138" y="2932113"/>
          <p14:tracePt t="8638" x="2643188" y="2913063"/>
          <p14:tracePt t="8654" x="2662238" y="2913063"/>
          <p14:tracePt t="8670" x="2681288" y="2913063"/>
          <p14:tracePt t="8686" x="2700338" y="2913063"/>
          <p14:tracePt t="8694" x="2720975" y="2913063"/>
          <p14:tracePt t="8702" x="2778125" y="2913063"/>
          <p14:tracePt t="8711" x="2798763" y="2913063"/>
          <p14:tracePt t="8718" x="2855913" y="2894013"/>
          <p14:tracePt t="8727" x="2876550" y="2894013"/>
          <p14:tracePt t="8733" x="2954338" y="2894013"/>
          <p14:tracePt t="8743" x="2992438" y="2894013"/>
          <p14:tracePt t="8750" x="3011488" y="2894013"/>
          <p14:tracePt t="8760" x="3032125" y="2854325"/>
          <p14:tracePt t="8766" x="3051175" y="2854325"/>
          <p14:tracePt t="8777" x="3109913" y="2854325"/>
          <p14:tracePt t="8781" x="3128963" y="2854325"/>
          <p14:tracePt t="8793" x="3148013" y="2854325"/>
          <p14:tracePt t="8798" x="3167063" y="2854325"/>
          <p14:tracePt t="8808" x="3187700" y="2854325"/>
          <p14:tracePt t="8814" x="3244850" y="2854325"/>
          <p14:tracePt t="8822" x="3263900" y="2854325"/>
          <p14:tracePt t="8831" x="3303588" y="2854325"/>
          <p14:tracePt t="8838" x="3362325" y="2854325"/>
          <p14:tracePt t="8846" x="3419475" y="2854325"/>
          <p14:tracePt t="8854" x="3440113" y="2854325"/>
          <p14:tracePt t="8862" x="3478213" y="2854325"/>
          <p14:tracePt t="8870" x="3536950" y="2854325"/>
          <p14:tracePt t="8879" x="3556000" y="2854325"/>
          <p14:tracePt t="8895" x="3614738" y="2854325"/>
          <p14:tracePt t="8902" x="3652838" y="2854325"/>
          <p14:tracePt t="8912" x="3673475" y="2854325"/>
          <p14:tracePt t="8919" x="3692525" y="2854325"/>
          <p14:tracePt t="8927" x="3711575" y="2854325"/>
          <p14:tracePt t="8934" x="3730625" y="2854325"/>
          <p14:tracePt t="8943" x="3749675" y="2854325"/>
          <p14:tracePt t="8950" x="3770313" y="2854325"/>
          <p14:tracePt t="8958" x="3789363" y="2854325"/>
          <p14:tracePt t="8966" x="3827463" y="2854325"/>
          <p14:tracePt t="8977" x="3848100" y="2854325"/>
          <p14:tracePt t="8982" x="3867150" y="2854325"/>
          <p14:tracePt t="8992" x="3886200" y="2854325"/>
          <p14:tracePt t="8999" x="3925888" y="2854325"/>
          <p14:tracePt t="9006" x="3963988" y="2854325"/>
          <p14:tracePt t="9014" x="4003675" y="2854325"/>
          <p14:tracePt t="9022" x="4022725" y="2854325"/>
          <p14:tracePt t="9030" x="4041775" y="2854325"/>
          <p14:tracePt t="9038" x="4060825" y="2854325"/>
          <p14:tracePt t="9046" x="4100513" y="2854325"/>
          <p14:tracePt t="9054" x="4100513" y="2835275"/>
          <p14:tracePt t="9062" x="4119563" y="2835275"/>
          <p14:tracePt t="9070" x="4138613" y="2835275"/>
          <p14:tracePt t="9079" x="4159250" y="2835275"/>
          <p14:tracePt t="9086" x="4178300" y="2816225"/>
          <p14:tracePt t="9096" x="4197350" y="2816225"/>
          <p14:tracePt t="9102" x="4216400" y="2816225"/>
          <p14:tracePt t="9111" x="4256088" y="2816225"/>
          <p14:tracePt t="9118" x="4275138" y="2816225"/>
          <p14:tracePt t="9127" x="4294188" y="2795588"/>
          <p14:tracePt t="9134" x="4313238" y="2795588"/>
          <p14:tracePt t="9150" x="4333875" y="2795588"/>
          <p14:tracePt t="9182" x="4352925" y="2795588"/>
          <p14:tracePt t="9295" x="4371975" y="2795588"/>
          <p14:tracePt t="9301" x="4391025" y="2795588"/>
          <p14:tracePt t="9311" x="4430713" y="2795588"/>
          <p14:tracePt t="9318" x="4449763" y="2795588"/>
          <p14:tracePt t="9327" x="4468813" y="2795588"/>
          <p14:tracePt t="9334" x="4489450" y="2795588"/>
          <p14:tracePt t="9343" x="4508500" y="2795588"/>
          <p14:tracePt t="9350" x="4527550" y="2795588"/>
          <p14:tracePt t="9360" x="4546600" y="2795588"/>
          <p14:tracePt t="9366" x="4586288" y="2795588"/>
          <p14:tracePt t="9375" x="4605338" y="2795588"/>
          <p14:tracePt t="9382" x="4624388" y="2795588"/>
          <p14:tracePt t="9399" x="4645025" y="2795588"/>
          <p14:tracePt t="9406" x="4664075" y="2795588"/>
          <p14:tracePt t="9414" x="4683125" y="2795588"/>
          <p14:tracePt t="9422" x="4702175" y="2795588"/>
          <p14:tracePt t="9430" x="4741863" y="2795588"/>
          <p14:tracePt t="9438" x="4760913" y="2795588"/>
          <p14:tracePt t="9446" x="4800600" y="2795588"/>
          <p14:tracePt t="9454" x="4857750" y="2795588"/>
          <p14:tracePt t="9462" x="4876800" y="2795588"/>
          <p14:tracePt t="9470" x="4897438" y="2776538"/>
          <p14:tracePt t="9478" x="4916488" y="2776538"/>
          <p14:tracePt t="9502" x="4935538" y="2776538"/>
          <p14:tracePt t="9718" x="4935538" y="2757488"/>
          <p14:tracePt t="10022" x="4916488" y="2757488"/>
          <p14:tracePt t="10134" x="4897438" y="2757488"/>
          <p14:tracePt t="10192" x="4897438" y="2776538"/>
          <p14:tracePt t="10208" x="4897438" y="2795588"/>
          <p14:tracePt t="10222" x="4897438" y="2816225"/>
          <p14:tracePt t="10230" x="4897438" y="2835275"/>
          <p14:tracePt t="10238" x="4897438" y="2873375"/>
          <p14:tracePt t="10246" x="4897438" y="2894013"/>
          <p14:tracePt t="10254" x="4897438" y="2913063"/>
          <p14:tracePt t="10262" x="4897438" y="2932113"/>
          <p14:tracePt t="10270" x="4897438" y="3009900"/>
          <p14:tracePt t="10279" x="4857750" y="3125788"/>
          <p14:tracePt t="10286" x="4819650" y="3184525"/>
          <p14:tracePt t="10297" x="4683125" y="3359150"/>
          <p14:tracePt t="10301" x="4605338" y="3436938"/>
          <p14:tracePt t="10312" x="4391025" y="3786188"/>
          <p14:tracePt t="10318" x="4294188" y="3863975"/>
          <p14:tracePt t="10327" x="4100513" y="4156075"/>
          <p14:tracePt t="10333" x="3886200" y="4446588"/>
          <p14:tracePt t="10346" x="3848100" y="4486275"/>
          <p14:tracePt t="10350" x="3692525" y="4699000"/>
          <p14:tracePt t="10362" x="3633788" y="4757738"/>
          <p14:tracePt t="10366" x="3536950" y="4932363"/>
          <p14:tracePt t="10379" x="3517900" y="4970463"/>
          <p14:tracePt t="10382" x="3419475" y="5029200"/>
          <p14:tracePt t="10395" x="3419475" y="5087938"/>
          <p14:tracePt t="10397" x="3381375" y="5145088"/>
          <p14:tracePt t="10406" x="3341688" y="5165725"/>
          <p14:tracePt t="10414" x="3322638" y="5184775"/>
          <p14:tracePt t="10422" x="3303588" y="5203825"/>
          <p14:tracePt t="10429" x="3284538" y="5222875"/>
          <p14:tracePt t="10438" x="3263900" y="5222875"/>
          <p14:tracePt t="10446" x="3263900" y="5262563"/>
          <p14:tracePt t="10454" x="3244850" y="5262563"/>
          <p14:tracePt t="10462" x="3225800" y="5262563"/>
          <p14:tracePt t="10470" x="3187700" y="5262563"/>
          <p14:tracePt t="10478" x="3167063" y="5281613"/>
          <p14:tracePt t="10486" x="3148013" y="5281613"/>
          <p14:tracePt t="10495" x="3128963" y="5300663"/>
          <p14:tracePt t="10503" x="3109913" y="5300663"/>
          <p14:tracePt t="10510" x="3051175" y="5319713"/>
          <p14:tracePt t="10518" x="3032125" y="5319713"/>
          <p14:tracePt t="10528" x="3011488" y="5340350"/>
          <p14:tracePt t="10534" x="2973388" y="5359400"/>
          <p14:tracePt t="10545" x="2933700" y="5359400"/>
          <p14:tracePt t="10550" x="2914650" y="5359400"/>
          <p14:tracePt t="10560" x="2914650" y="5397500"/>
          <p14:tracePt t="10566" x="2895600" y="5397500"/>
          <p14:tracePt t="10631" x="2895600" y="5378450"/>
          <p14:tracePt t="10647" x="2895600" y="5359400"/>
          <p14:tracePt t="10662" x="2895600" y="5340350"/>
          <p14:tracePt t="10695" x="2895600" y="5319713"/>
          <p14:tracePt t="10702" x="2914650" y="5319713"/>
          <p14:tracePt t="10711" x="2954338" y="5319713"/>
          <p14:tracePt t="10718" x="2973388" y="5319713"/>
          <p14:tracePt t="10727" x="2992438" y="5319713"/>
          <p14:tracePt t="10734" x="2992438" y="5300663"/>
          <p14:tracePt t="10743" x="3011488" y="5300663"/>
          <p14:tracePt t="10750" x="3032125" y="5300663"/>
          <p14:tracePt t="10758" x="3051175" y="5300663"/>
          <p14:tracePt t="10766" x="3070225" y="5281613"/>
          <p14:tracePt t="10776" x="3109913" y="5281613"/>
          <p14:tracePt t="10782" x="3128963" y="5262563"/>
          <p14:tracePt t="10794" x="3167063" y="5262563"/>
          <p14:tracePt t="10798" x="3187700" y="5222875"/>
          <p14:tracePt t="10808" x="3244850" y="5203825"/>
          <p14:tracePt t="10814" x="3284538" y="5203825"/>
          <p14:tracePt t="10822" x="3381375" y="5184775"/>
          <p14:tracePt t="10830" x="3400425" y="5165725"/>
          <p14:tracePt t="10838" x="3478213" y="5106988"/>
          <p14:tracePt t="10846" x="3595688" y="5067300"/>
          <p14:tracePt t="10854" x="3614738" y="5048250"/>
          <p14:tracePt t="10862" x="3711575" y="5029200"/>
          <p14:tracePt t="10870" x="3749675" y="5029200"/>
          <p14:tracePt t="10879" x="3827463" y="5010150"/>
          <p14:tracePt t="10896" x="3905250" y="4991100"/>
          <p14:tracePt t="10901" x="3944938" y="4951413"/>
          <p14:tracePt t="10912" x="3983038" y="4932363"/>
          <p14:tracePt t="10917" x="4060825" y="4932363"/>
          <p14:tracePt t="10928" x="4100513" y="4932363"/>
          <p14:tracePt t="10934" x="4138613" y="4932363"/>
          <p14:tracePt t="10944" x="4159250" y="4913313"/>
          <p14:tracePt t="10949" x="4178300" y="4913313"/>
          <p14:tracePt t="10961" x="4197350" y="4913313"/>
          <p14:tracePt t="10966" x="4237038" y="4913313"/>
          <p14:tracePt t="10977" x="4256088" y="4913313"/>
          <p14:tracePt t="10981" x="4275138" y="4913313"/>
          <p14:tracePt t="10994" x="4275138" y="4892675"/>
          <p14:tracePt t="10998" x="4294188" y="4892675"/>
          <p14:tracePt t="11007" x="4313238" y="4892675"/>
          <p14:tracePt t="11014" x="4333875" y="4892675"/>
          <p14:tracePt t="11025" x="4391025" y="4892675"/>
          <p14:tracePt t="11029" x="4411663" y="4873625"/>
          <p14:tracePt t="11038" x="4430713" y="4873625"/>
          <p14:tracePt t="11046" x="4468813" y="4873625"/>
          <p14:tracePt t="11054" x="4489450" y="4873625"/>
          <p14:tracePt t="11062" x="4546600" y="4835525"/>
          <p14:tracePt t="11070" x="4567238" y="4835525"/>
          <p14:tracePt t="11078" x="4586288" y="4835525"/>
          <p14:tracePt t="11198" x="4586288" y="4814888"/>
          <p14:tracePt t="11230" x="4586288" y="4795838"/>
          <p14:tracePt t="11262" x="4586288" y="4776788"/>
          <p14:tracePt t="11742" x="4567238" y="4776788"/>
          <p14:tracePt t="11798" x="4546600" y="4776788"/>
          <p14:tracePt t="11822" x="4546600" y="4795838"/>
          <p14:tracePt t="11831" x="4527550" y="4795838"/>
          <p14:tracePt t="11838" x="4527550" y="4854575"/>
          <p14:tracePt t="11854" x="4508500" y="4873625"/>
          <p14:tracePt t="11862" x="4508500" y="4892675"/>
          <p14:tracePt t="11870" x="4508500" y="4932363"/>
          <p14:tracePt t="11879" x="4508500" y="4970463"/>
          <p14:tracePt t="11886" x="4508500" y="5029200"/>
          <p14:tracePt t="11895" x="4468813" y="5067300"/>
          <p14:tracePt t="11903" x="4449763" y="5126038"/>
          <p14:tracePt t="11910" x="4449763" y="5184775"/>
          <p14:tracePt t="11919" x="4430713" y="5262563"/>
          <p14:tracePt t="11927" x="4391025" y="5300663"/>
          <p14:tracePt t="11934" x="4371975" y="5397500"/>
          <p14:tracePt t="11945" x="4313238" y="5475288"/>
          <p14:tracePt t="11950" x="4294188" y="5514975"/>
          <p14:tracePt t="11962" x="4237038" y="5592763"/>
          <p14:tracePt t="11965" x="4216400" y="5611813"/>
          <p14:tracePt t="11976" x="4178300" y="5689600"/>
          <p14:tracePt t="11982" x="4119563" y="5708650"/>
          <p14:tracePt t="11992" x="4081463" y="5786438"/>
          <p14:tracePt t="11997" x="4041775" y="5824538"/>
          <p14:tracePt t="12005" x="3983038" y="5902325"/>
          <p14:tracePt t="12014" x="3944938" y="5961063"/>
          <p14:tracePt t="12022" x="3925888" y="5980113"/>
          <p14:tracePt t="12030" x="3886200" y="6038850"/>
          <p14:tracePt t="12038" x="3848100" y="6057900"/>
          <p14:tracePt t="12046" x="3827463" y="6078538"/>
          <p14:tracePt t="12054" x="3789363" y="6097588"/>
          <p14:tracePt t="12063" x="3730625" y="6135688"/>
          <p14:tracePt t="12070" x="3673475" y="6175375"/>
          <p14:tracePt t="12080" x="3652838" y="6175375"/>
          <p14:tracePt t="12085" x="3575050" y="6253163"/>
          <p14:tracePt t="12093" x="3556000" y="6291263"/>
          <p14:tracePt t="12102" x="3478213" y="6330950"/>
          <p14:tracePt t="12111" x="3419475" y="6369050"/>
          <p14:tracePt t="12118" x="3341688" y="6427788"/>
          <p14:tracePt t="12129" x="3322638" y="6446838"/>
          <p14:tracePt t="12134" x="3206750" y="6524625"/>
          <p14:tracePt t="12145" x="3109913" y="6621463"/>
          <p14:tracePt t="12149" x="3070225" y="6640513"/>
          <p14:tracePt t="12159" x="2933700" y="6699250"/>
          <p14:tracePt t="12165" x="2914650" y="6757988"/>
          <p14:tracePt t="12178" x="2817813" y="6815138"/>
          <p14:tracePt t="12181" x="2798763" y="6835775"/>
          <p14:tracePt t="12190" x="2720975" y="6892925"/>
          <p14:tracePt t="12197" x="2662238" y="6911975"/>
          <p14:tracePt t="12206" x="2643188" y="6932613"/>
          <p14:tracePt t="12213" x="2603500" y="6989763"/>
          <p14:tracePt t="12221" x="2584450" y="6989763"/>
          <p14:tracePt t="12230" x="2565400" y="7010400"/>
          <p14:tracePt t="12238" x="2525713" y="7029450"/>
          <p14:tracePt t="12246" x="2487613" y="7048500"/>
          <p14:tracePt t="12254" x="2468563" y="7067550"/>
          <p14:tracePt t="12262" x="2390775" y="7067550"/>
          <p14:tracePt t="12270" x="2332038" y="7107238"/>
          <p14:tracePt t="12278" x="2312988" y="7126288"/>
          <p14:tracePt t="12286" x="2273300" y="7145338"/>
          <p14:tracePt t="12295" x="2214563" y="7145338"/>
          <p14:tracePt t="12302" x="2157413" y="7185025"/>
          <p14:tracePt t="12311" x="2138363" y="7204075"/>
          <p14:tracePt t="12318" x="2060575" y="7223125"/>
          <p14:tracePt t="12327" x="1982788" y="7242175"/>
          <p14:tracePt t="12333" x="1924050" y="7281863"/>
          <p14:tracePt t="12345" x="1865313" y="7300913"/>
          <p14:tracePt t="12350" x="1846263" y="7300913"/>
          <p14:tracePt t="12362" x="1806575" y="7300913"/>
          <p14:tracePt t="12366" x="1787525" y="7319963"/>
          <p14:tracePt t="12378" x="1728788" y="7359650"/>
          <p14:tracePt t="12381" x="1709738" y="7359650"/>
          <p14:tracePt t="12398" x="1690688" y="7359650"/>
          <p14:tracePt t="12406" x="1690688" y="7378700"/>
          <p14:tracePt t="12534" x="1709738" y="7378700"/>
          <p14:tracePt t="12566" x="1728788" y="7378700"/>
          <p14:tracePt t="12598" x="1749425" y="7378700"/>
          <p14:tracePt t="12630" x="1787525" y="7378700"/>
          <p14:tracePt t="12646" x="1806575" y="7378700"/>
          <p14:tracePt t="12662" x="1827213" y="7378700"/>
          <p14:tracePt t="12671" x="1846263" y="7378700"/>
          <p14:tracePt t="12680" x="1865313" y="7378700"/>
          <p14:tracePt t="12686" x="1884363" y="7378700"/>
          <p14:tracePt t="12695" x="1905000" y="7378700"/>
          <p14:tracePt t="12703" x="1943100" y="7397750"/>
          <p14:tracePt t="12711" x="1982788" y="7397750"/>
          <p14:tracePt t="12718" x="2020888" y="7397750"/>
          <p14:tracePt t="12727" x="2117725" y="7416800"/>
          <p14:tracePt t="12734" x="2138363" y="7416800"/>
          <p14:tracePt t="12745" x="2235200" y="7456488"/>
          <p14:tracePt t="12749" x="2273300" y="7456488"/>
          <p14:tracePt t="12759" x="2370138" y="7456488"/>
          <p14:tracePt t="12766" x="2428875" y="7475538"/>
          <p14:tracePt t="12777" x="2506663" y="7475538"/>
          <p14:tracePt t="12782" x="2624138" y="7475538"/>
          <p14:tracePt t="12794" x="2700338" y="7475538"/>
          <p14:tracePt t="12797" x="2817813" y="7475538"/>
          <p14:tracePt t="12805" x="2895600" y="7475538"/>
          <p14:tracePt t="12814" x="3051175" y="7475538"/>
          <p14:tracePt t="12822" x="3148013" y="7475538"/>
          <p14:tracePt t="12830" x="3303588" y="7475538"/>
          <p14:tracePt t="12838" x="3419475" y="7475538"/>
          <p14:tracePt t="12846" x="3459163" y="7494588"/>
          <p14:tracePt t="12854" x="3575050" y="7494588"/>
          <p14:tracePt t="12862" x="3633788" y="7534275"/>
          <p14:tracePt t="12871" x="3749675" y="7534275"/>
          <p14:tracePt t="12879" x="3770313" y="7553325"/>
          <p14:tracePt t="12886" x="3867150" y="7553325"/>
          <p14:tracePt t="12895" x="3925888" y="7553325"/>
          <p14:tracePt t="12902" x="4003675" y="7572375"/>
          <p14:tracePt t="12912" x="4119563" y="7572375"/>
          <p14:tracePt t="12918" x="4178300" y="7572375"/>
          <p14:tracePt t="12928" x="4294188" y="7572375"/>
          <p14:tracePt t="12933" x="4333875" y="7572375"/>
          <p14:tracePt t="12947" x="4489450" y="7572375"/>
          <p14:tracePt t="12950" x="4546600" y="7572375"/>
          <p14:tracePt t="12958" x="4664075" y="7572375"/>
          <p14:tracePt t="12966" x="4779963" y="7572375"/>
          <p14:tracePt t="12977" x="4800600" y="7572375"/>
          <p14:tracePt t="12981" x="4857750" y="7553325"/>
          <p14:tracePt t="12994" x="4857750" y="7515225"/>
          <p14:tracePt t="12997" x="4897438" y="7494588"/>
          <p14:tracePt t="13010" x="4916488" y="7494588"/>
          <p14:tracePt t="13014" x="4935538" y="7475538"/>
          <p14:tracePt t="13022" x="4935538" y="7456488"/>
          <p14:tracePt t="13030" x="4975225" y="7456488"/>
          <p14:tracePt t="13038" x="4994275" y="7437438"/>
          <p14:tracePt t="13046" x="5013325" y="7437438"/>
          <p14:tracePt t="13054" x="5013325" y="7416800"/>
          <p14:tracePt t="13062" x="5032375" y="7416800"/>
          <p14:tracePt t="13070" x="5032375" y="7378700"/>
          <p14:tracePt t="13078" x="5053013" y="7378700"/>
          <p14:tracePt t="13086" x="5053013" y="7359650"/>
          <p14:tracePt t="13096" x="5072063" y="7359650"/>
          <p14:tracePt t="13102" x="5072063" y="7340600"/>
          <p14:tracePt t="13112" x="5072063" y="7319963"/>
          <p14:tracePt t="13134" x="5072063" y="7300913"/>
          <p14:tracePt t="13150" x="5091113" y="7300913"/>
          <p14:tracePt t="13160" x="5091113" y="7281863"/>
          <p14:tracePt t="13166" x="5091113" y="7262813"/>
          <p14:tracePt t="13279" x="5091113" y="7242175"/>
          <p14:tracePt t="16293" x="5072063" y="7242175"/>
          <p14:tracePt t="16341" x="5053013" y="7242175"/>
          <p14:tracePt t="16349" x="5053013" y="7262813"/>
          <p14:tracePt t="16365" x="5053013" y="7281863"/>
          <p14:tracePt t="16374" x="5032375" y="7281863"/>
          <p14:tracePt t="16381" x="5013325" y="7300913"/>
          <p14:tracePt t="16389" x="5013325" y="7319963"/>
          <p14:tracePt t="16397" x="4975225" y="7378700"/>
          <p14:tracePt t="16405" x="4954588" y="7378700"/>
          <p14:tracePt t="16413" x="4916488" y="7416800"/>
          <p14:tracePt t="16421" x="4857750" y="7515225"/>
          <p14:tracePt t="16429" x="4838700" y="7534275"/>
          <p14:tracePt t="16437" x="4779963" y="7612063"/>
          <p14:tracePt t="16445" x="4760913" y="7631113"/>
          <p14:tracePt t="16453" x="4683125" y="7689850"/>
          <p14:tracePt t="16461" x="4664075" y="7689850"/>
          <p14:tracePt t="16469" x="4605338" y="7727950"/>
          <p14:tracePt t="16477" x="4527550" y="7786688"/>
          <p14:tracePt t="16485" x="4508500" y="7786688"/>
          <p14:tracePt t="16493" x="4430713" y="7805738"/>
          <p14:tracePt t="16501" x="4411663" y="7805738"/>
          <p14:tracePt t="16510" x="4333875" y="7845425"/>
          <p14:tracePt t="16517" x="4313238" y="7864475"/>
          <p14:tracePt t="16527" x="4237038" y="7864475"/>
          <p14:tracePt t="16533" x="4178300" y="7864475"/>
          <p14:tracePt t="16541" x="4060825" y="7864475"/>
          <p14:tracePt t="16549" x="3944938" y="7883525"/>
          <p14:tracePt t="16557" x="3925888" y="7883525"/>
          <p14:tracePt t="16565" x="3808413" y="7923213"/>
          <p14:tracePt t="16573" x="3770313" y="7923213"/>
          <p14:tracePt t="16581" x="3614738" y="7923213"/>
          <p14:tracePt t="16589" x="3556000" y="7923213"/>
          <p14:tracePt t="16597" x="3400425" y="7923213"/>
          <p14:tracePt t="16606" x="3362325" y="7902575"/>
          <p14:tracePt t="16613" x="3187700" y="7883525"/>
          <p14:tracePt t="16621" x="3070225" y="7845425"/>
          <p14:tracePt t="16629" x="3032125" y="7845425"/>
          <p14:tracePt t="16637" x="2914650" y="7824788"/>
          <p14:tracePt t="16645" x="2855913" y="7824788"/>
          <p14:tracePt t="16653" x="2740025" y="7747000"/>
          <p14:tracePt t="16661" x="2720975" y="7747000"/>
          <p14:tracePt t="16669" x="2565400" y="7708900"/>
          <p14:tracePt t="16677" x="2447925" y="7708900"/>
          <p14:tracePt t="16685" x="2390775" y="7669213"/>
          <p14:tracePt t="16693" x="2273300" y="7669213"/>
          <p14:tracePt t="16701" x="2235200" y="7669213"/>
          <p14:tracePt t="16709" x="2157413" y="7669213"/>
          <p14:tracePt t="16717" x="2098675" y="7669213"/>
          <p14:tracePt t="16725" x="2020888" y="7669213"/>
          <p14:tracePt t="16733" x="1905000" y="7669213"/>
          <p14:tracePt t="16742" x="1884363" y="7669213"/>
          <p14:tracePt t="16749" x="1827213" y="7669213"/>
          <p14:tracePt t="16758" x="1787525" y="7669213"/>
          <p14:tracePt t="16765" x="1690688" y="7689850"/>
          <p14:tracePt t="16775" x="1671638" y="7708900"/>
          <p14:tracePt t="16781" x="1593850" y="7727950"/>
          <p14:tracePt t="16789" x="1554163" y="7747000"/>
          <p14:tracePt t="16797" x="1457325" y="7786688"/>
          <p14:tracePt t="16805" x="1379538" y="7883525"/>
          <p14:tracePt t="16813" x="1320800" y="7902575"/>
          <p14:tracePt t="16821" x="1223963" y="7980363"/>
          <p14:tracePt t="16829" x="1204913" y="8020050"/>
          <p14:tracePt t="16837" x="1127125" y="8097838"/>
          <p14:tracePt t="16845" x="1127125" y="8135938"/>
          <p14:tracePt t="16853" x="1030288" y="8232775"/>
          <p14:tracePt t="16861" x="971550" y="8350250"/>
          <p14:tracePt t="16869" x="912813" y="8407400"/>
          <p14:tracePt t="16877" x="855663" y="8504238"/>
          <p14:tracePt t="16887" x="835025" y="8543925"/>
          <p14:tracePt t="16894" x="738188" y="8680450"/>
          <p14:tracePt t="16901" x="719138" y="8699500"/>
          <p14:tracePt t="16910" x="641350" y="8815388"/>
          <p14:tracePt t="16917" x="601663" y="8834438"/>
          <p14:tracePt t="16926" x="563563" y="8951913"/>
          <p14:tracePt t="16933" x="525463" y="9029700"/>
          <p14:tracePt t="16941" x="525463" y="9048750"/>
          <p14:tracePt t="16949" x="504825" y="9126538"/>
          <p14:tracePt t="16959" x="485775" y="9185275"/>
          <p14:tracePt t="16965" x="485775" y="9223375"/>
          <p14:tracePt t="16974" x="485775" y="9282113"/>
          <p14:tracePt t="16981" x="485775" y="9359900"/>
          <p14:tracePt t="16989" x="485775" y="9417050"/>
          <p14:tracePt t="16997" x="485775" y="9456738"/>
          <p14:tracePt t="17005" x="485775" y="9513888"/>
          <p14:tracePt t="17013" x="485775" y="9534525"/>
          <p14:tracePt t="17021" x="485775" y="9612313"/>
          <p14:tracePt t="17029" x="485775" y="9631363"/>
          <p14:tracePt t="17037" x="485775" y="9669463"/>
          <p14:tracePt t="17045" x="485775" y="9728200"/>
          <p14:tracePt t="17053" x="485775" y="9786938"/>
          <p14:tracePt t="17061" x="504825" y="9825038"/>
          <p14:tracePt t="17069" x="525463" y="9825038"/>
          <p14:tracePt t="17077" x="563563" y="9883775"/>
          <p14:tracePt t="17085" x="582613" y="9902825"/>
          <p14:tracePt t="17093" x="601663" y="9921875"/>
          <p14:tracePt t="17101" x="622300" y="9942513"/>
          <p14:tracePt t="17110" x="660400" y="9942513"/>
          <p14:tracePt t="17117" x="700088" y="9961563"/>
          <p14:tracePt t="17127" x="719138" y="9961563"/>
          <p14:tracePt t="17133" x="757238" y="9999663"/>
          <p14:tracePt t="17142" x="777875" y="9999663"/>
          <p14:tracePt t="17149" x="835025" y="10020300"/>
          <p14:tracePt t="17159" x="855663" y="10020300"/>
          <p14:tracePt t="17165" x="893763" y="10020300"/>
          <p14:tracePt t="17175" x="933450" y="10020300"/>
          <p14:tracePt t="17181" x="971550" y="10020300"/>
          <p14:tracePt t="17189" x="1030288" y="10020300"/>
          <p14:tracePt t="17197" x="1049338" y="10020300"/>
          <p14:tracePt t="17205" x="1087438" y="10020300"/>
          <p14:tracePt t="17213" x="1108075" y="10020300"/>
          <p14:tracePt t="17221" x="1127125" y="10020300"/>
          <p14:tracePt t="17229" x="1165225" y="10020300"/>
          <p14:tracePt t="17245" x="1185863" y="10020300"/>
          <p14:tracePt t="17254" x="1204913" y="10020300"/>
          <p14:tracePt t="17261" x="1223963" y="10020300"/>
          <p14:tracePt t="17285" x="1243013" y="10020300"/>
          <p14:tracePt t="17317" x="1243013" y="9999663"/>
          <p14:tracePt t="17389" x="1223963" y="9999663"/>
          <p14:tracePt t="17397" x="1204913" y="9999663"/>
          <p14:tracePt t="17405" x="1185863" y="9999663"/>
          <p14:tracePt t="17413" x="1146175" y="9999663"/>
          <p14:tracePt t="17429" x="1127125" y="9999663"/>
          <p14:tracePt t="17437" x="1108075" y="9999663"/>
          <p14:tracePt t="17445" x="1087438" y="9999663"/>
          <p14:tracePt t="17453" x="1068388" y="9999663"/>
          <p14:tracePt t="17461" x="1049338" y="9999663"/>
          <p14:tracePt t="17469" x="1030288" y="9999663"/>
          <p14:tracePt t="17477" x="990600" y="9999663"/>
          <p14:tracePt t="17485" x="971550" y="9999663"/>
          <p14:tracePt t="17493" x="952500" y="9999663"/>
          <p14:tracePt t="17510" x="933450" y="9999663"/>
          <p14:tracePt t="17526" x="912813" y="9999663"/>
          <p14:tracePt t="17542" x="893763" y="9999663"/>
          <p14:tracePt t="17558" x="874713" y="9980613"/>
          <p14:tracePt t="17565" x="835025" y="9980613"/>
          <p14:tracePt t="17591" x="815975" y="9980613"/>
          <p14:tracePt t="17597" x="815975" y="9942513"/>
          <p14:tracePt t="17605" x="796925" y="9942513"/>
          <p14:tracePt t="17638" x="777875" y="9921875"/>
          <p14:tracePt t="17654" x="757238" y="9902825"/>
          <p14:tracePt t="17686" x="757238" y="9883775"/>
          <p14:tracePt t="17710" x="757238" y="9864725"/>
          <p14:tracePt t="17718" x="738188" y="9864725"/>
          <p14:tracePt t="17726" x="738188" y="9844088"/>
          <p14:tracePt t="17750" x="738188" y="9825038"/>
          <p14:tracePt t="17760" x="738188" y="9786938"/>
          <p14:tracePt t="17776" x="719138" y="9767888"/>
          <p14:tracePt t="17814" x="719138" y="9747250"/>
          <p14:tracePt t="17846" x="679450" y="9747250"/>
          <p14:tracePt t="17862" x="679450" y="9728200"/>
          <p14:tracePt t="17878" x="660400" y="9728200"/>
          <p14:tracePt t="17902" x="641350" y="9709150"/>
          <p14:tracePt t="17918" x="622300" y="9709150"/>
          <p14:tracePt t="17927" x="601663" y="9690100"/>
          <p14:tracePt t="17944" x="582613" y="9690100"/>
          <p14:tracePt t="17961" x="563563" y="9690100"/>
          <p14:tracePt t="17966" x="544513" y="9690100"/>
          <p14:tracePt t="17977" x="504825" y="9669463"/>
          <p14:tracePt t="17982" x="485775" y="9669463"/>
          <p14:tracePt t="18006" x="466725" y="9669463"/>
          <p14:tracePt t="18949" x="466725" y="9650413"/>
          <p14:tracePt t="19365" x="447675" y="9650413"/>
          <p14:tracePt t="19389" x="427038" y="9650413"/>
          <p14:tracePt t="19405" x="427038" y="9669463"/>
          <p14:tracePt t="19414" x="427038" y="9690100"/>
          <p14:tracePt t="19421" x="427038" y="9709150"/>
          <p14:tracePt t="19429" x="447675" y="9709150"/>
          <p14:tracePt t="19439" x="466725" y="9728200"/>
          <p14:tracePt t="19445" x="466725" y="9747250"/>
          <p14:tracePt t="19453" x="504825" y="9805988"/>
          <p14:tracePt t="19461" x="525463" y="9825038"/>
          <p14:tracePt t="19469" x="544513" y="9844088"/>
          <p14:tracePt t="19477" x="544513" y="9864725"/>
          <p14:tracePt t="19485" x="563563" y="9883775"/>
          <p14:tracePt t="19494" x="563563" y="9921875"/>
          <p14:tracePt t="19501" x="563563" y="9942513"/>
          <p14:tracePt t="19510" x="582613" y="9961563"/>
          <p14:tracePt t="19517" x="601663" y="9961563"/>
          <p14:tracePt t="19533" x="601663" y="9980613"/>
          <p14:tracePt t="19565" x="622300" y="9980613"/>
          <p14:tracePt t="19677" x="622300" y="9999663"/>
          <p14:tracePt t="19694" x="622300" y="10020300"/>
          <p14:tracePt t="19701" x="622300" y="10039350"/>
          <p14:tracePt t="19709" x="622300" y="10077450"/>
          <p14:tracePt t="19717" x="622300" y="10096500"/>
          <p14:tracePt t="19726" x="622300" y="10117138"/>
          <p14:tracePt t="19733" x="601663" y="10117138"/>
          <p14:tracePt t="19745" x="601663" y="10136188"/>
          <p14:tracePt t="19749" x="601663" y="10155238"/>
          <p14:tracePt t="19759" x="582613" y="10174288"/>
          <p14:tracePt t="19765" x="582613" y="10194925"/>
          <p14:tracePt t="19774" x="563563" y="10213975"/>
          <p14:tracePt t="19789" x="563563" y="10252075"/>
          <p14:tracePt t="19805" x="544513" y="10272713"/>
          <p14:tracePt t="20869" x="544513" y="10233025"/>
          <p14:tracePt t="20886" x="544513" y="10213975"/>
          <p14:tracePt t="20909" x="544513" y="10194925"/>
          <p14:tracePt t="20975" x="544513" y="10174288"/>
          <p14:tracePt t="21541" x="544513" y="10155238"/>
          <p14:tracePt t="24238" x="525463" y="10155238"/>
          <p14:tracePt t="25822" x="525463" y="10174288"/>
          <p14:tracePt t="25846" x="544513" y="10174288"/>
          <p14:tracePt t="25862" x="563563" y="10194925"/>
          <p14:tracePt t="25870" x="582613" y="10194925"/>
          <p14:tracePt t="25878" x="582613" y="10213975"/>
          <p14:tracePt t="25885" x="601663" y="10213975"/>
          <p14:tracePt t="25895" x="622300" y="10252075"/>
          <p14:tracePt t="25901" x="641350" y="10252075"/>
          <p14:tracePt t="25912" x="679450" y="10272713"/>
          <p14:tracePt t="25918" x="700088" y="10272713"/>
          <p14:tracePt t="25929" x="719138" y="10291763"/>
          <p14:tracePt t="25934" x="738188" y="10310813"/>
          <p14:tracePt t="25950" x="757238" y="10329863"/>
          <p14:tracePt t="25977" x="777875" y="10329863"/>
          <p14:tracePt t="26014" x="796925" y="10348913"/>
          <p14:tracePt t="26078" x="796925" y="10369550"/>
          <p14:tracePt t="26086" x="835025" y="10369550"/>
          <p14:tracePt t="26102" x="855663" y="10369550"/>
          <p14:tracePt t="26111" x="855663" y="10407650"/>
          <p14:tracePt t="26143" x="874713" y="10407650"/>
          <p14:tracePt t="26151" x="874713" y="10426700"/>
          <p14:tracePt t="33254" x="874713" y="10466388"/>
          <p14:tracePt t="33261" x="893763" y="10525125"/>
          <p14:tracePt t="33270" x="933450" y="10544175"/>
          <p14:tracePt t="33280" x="971550" y="10601325"/>
          <p14:tracePt t="33286" x="971550" y="10641013"/>
          <p14:tracePt t="33295" x="1011238" y="10737850"/>
          <p14:tracePt t="33302" x="1068388" y="10815638"/>
          <p14:tracePt t="33312" x="1068388" y="10874375"/>
          <p14:tracePt t="33317" x="1087438" y="10931525"/>
          <p14:tracePt t="33326" x="1108075" y="10971213"/>
          <p14:tracePt t="33333" x="1146175" y="11068050"/>
          <p14:tracePt t="33346" x="1146175" y="11087100"/>
          <p14:tracePt t="33350" x="1165225" y="11164888"/>
          <p14:tracePt t="33361" x="1165225" y="11204575"/>
          <p14:tracePt t="33365" x="1165225" y="11261725"/>
          <p14:tracePt t="33375" x="1165225" y="11282363"/>
          <p14:tracePt t="33382" x="1165225" y="11320463"/>
          <p14:tracePt t="33390" x="1165225" y="11379200"/>
          <p14:tracePt t="33398" x="1165225" y="11398250"/>
          <p14:tracePt t="33406" x="1165225" y="11456988"/>
          <p14:tracePt t="33413" x="1165225" y="11476038"/>
          <p14:tracePt t="33422" x="1165225" y="11514138"/>
          <p14:tracePt t="33430" x="1146175" y="11572875"/>
          <p14:tracePt t="33438" x="1146175" y="11591925"/>
          <p14:tracePt t="33446" x="1108075" y="11650663"/>
          <p14:tracePt t="33454" x="1087438" y="11669713"/>
          <p14:tracePt t="33470" x="1087438" y="11688763"/>
          <p14:tracePt t="33486" x="1068388" y="11709400"/>
          <p14:tracePt t="33495" x="1068388" y="11728450"/>
          <p14:tracePt t="33502" x="1049338" y="11728450"/>
          <p14:tracePt t="33529" x="1049338" y="11747500"/>
          <p14:tracePt t="33543" x="1030288" y="11747500"/>
          <p14:tracePt t="33560" x="1030288" y="11766550"/>
          <p14:tracePt t="33565" x="1011238" y="11766550"/>
          <p14:tracePt t="33574" x="1011238" y="11787188"/>
          <p14:tracePt t="33582" x="971550" y="11825288"/>
          <p14:tracePt t="33614" x="952500" y="11825288"/>
          <p14:tracePt t="33727" x="933450" y="11825288"/>
          <p14:tracePt t="33760" x="912813" y="11825288"/>
          <p14:tracePt t="33767" x="912813" y="11806238"/>
          <p14:tracePt t="33777" x="893763" y="11806238"/>
          <p14:tracePt t="33798" x="893763" y="11787188"/>
          <p14:tracePt t="33814" x="874713" y="11766550"/>
          <p14:tracePt t="33854" x="855663" y="11747500"/>
          <p14:tracePt t="33878" x="815975" y="11747500"/>
          <p14:tracePt t="33910" x="796925" y="11728450"/>
          <p14:tracePt t="33934" x="777875" y="11709400"/>
          <p14:tracePt t="33983" x="757238" y="11688763"/>
          <p14:tracePt t="34022" x="738188" y="11688763"/>
          <p14:tracePt t="34054" x="719138" y="11688763"/>
          <p14:tracePt t="34078" x="719138" y="11669713"/>
          <p14:tracePt t="34093" x="700088" y="11669713"/>
          <p14:tracePt t="34110" x="700088" y="11631613"/>
          <p14:tracePt t="34118" x="679450" y="11631613"/>
          <p14:tracePt t="34160" x="641350" y="11612563"/>
          <p14:tracePt t="34198" x="641350" y="11591925"/>
          <p14:tracePt t="34206" x="622300" y="11591925"/>
          <p14:tracePt t="34246" x="622300" y="11572875"/>
          <p14:tracePt t="34270" x="601663" y="11572875"/>
          <p14:tracePt t="34822" x="601663" y="11553825"/>
          <p14:tracePt t="38961" x="601663" y="11534775"/>
          <p14:tracePt t="39729" x="582613" y="11534775"/>
          <p14:tracePt t="39750" x="563563" y="11553825"/>
          <p14:tracePt t="39759" x="544513" y="11591925"/>
          <p14:tracePt t="39767" x="544513" y="11631613"/>
          <p14:tracePt t="39774" x="485775" y="11709400"/>
          <p14:tracePt t="39781" x="485775" y="11747500"/>
          <p14:tracePt t="39790" x="447675" y="11844338"/>
          <p14:tracePt t="39798" x="427038" y="11864975"/>
          <p14:tracePt t="39806" x="407988" y="11941175"/>
          <p14:tracePt t="39814" x="388938" y="12018963"/>
          <p14:tracePt t="39822" x="388938" y="12039600"/>
          <p14:tracePt t="39832" x="349250" y="12096750"/>
          <p14:tracePt t="39838" x="349250" y="12117388"/>
          <p14:tracePt t="39848" x="349250" y="12136438"/>
          <p14:tracePt t="39854" x="349250" y="12155488"/>
          <p14:tracePt t="39864" x="330200" y="12174538"/>
          <p14:tracePt t="39870" x="330200" y="12193588"/>
          <p14:tracePt t="39878" x="311150" y="12214225"/>
          <p14:tracePt t="39886" x="311150" y="12252325"/>
          <p14:tracePt t="39902" x="311150" y="12271375"/>
          <p14:tracePt t="39918" x="311150" y="12292013"/>
          <p14:tracePt t="39927" x="311150" y="12311063"/>
          <p14:tracePt t="39950" x="311150" y="12330113"/>
          <p14:tracePt t="40166" x="311150" y="12311063"/>
          <p14:tracePt t="40173" x="311150" y="12292013"/>
          <p14:tracePt t="40182" x="311150" y="12271375"/>
          <p14:tracePt t="40198" x="311150" y="12233275"/>
          <p14:tracePt t="40206" x="330200" y="12233275"/>
          <p14:tracePt t="40214" x="330200" y="12214225"/>
          <p14:tracePt t="40222" x="349250" y="12193588"/>
          <p14:tracePt t="40238" x="349250" y="12174538"/>
          <p14:tracePt t="40462" x="388938" y="12174538"/>
          <p14:tracePt t="40470" x="388938" y="12155488"/>
          <p14:tracePt t="40510" x="407988" y="12155488"/>
          <p14:tracePt t="40566" x="427038" y="12155488"/>
          <p14:tracePt t="41985" x="427038" y="12136438"/>
          <p14:tracePt t="46390" x="427038" y="12117388"/>
          <p14:tracePt t="48662" x="407988" y="12117388"/>
          <p14:tracePt t="49983" x="369888" y="12117388"/>
          <p14:tracePt t="53462" x="369888" y="11999913"/>
          <p14:tracePt t="53469" x="369888" y="11980863"/>
          <p14:tracePt t="53479" x="369888" y="11941175"/>
          <p14:tracePt t="53486" x="369888" y="11884025"/>
          <p14:tracePt t="53495" x="369888" y="11766550"/>
          <p14:tracePt t="53502" x="369888" y="11688763"/>
          <p14:tracePt t="53512" x="369888" y="11495088"/>
          <p14:tracePt t="53517" x="369888" y="11379200"/>
          <p14:tracePt t="53528" x="369888" y="11145838"/>
          <p14:tracePt t="53533" x="369888" y="11049000"/>
          <p14:tracePt t="53545" x="369888" y="10815638"/>
          <p14:tracePt t="53550" x="369888" y="10563225"/>
          <p14:tracePt t="53558" x="369888" y="10466388"/>
          <p14:tracePt t="53565" x="369888" y="10233025"/>
          <p14:tracePt t="53574" x="369888" y="10174288"/>
          <p14:tracePt t="53581" x="369888" y="9942513"/>
          <p14:tracePt t="53589" x="369888" y="9902825"/>
          <p14:tracePt t="53598" x="369888" y="9747250"/>
          <p14:tracePt t="53606" x="369888" y="9572625"/>
          <p14:tracePt t="53614" x="369888" y="9534525"/>
          <p14:tracePt t="53622" x="369888" y="9378950"/>
          <p14:tracePt t="53630" x="369888" y="9301163"/>
          <p14:tracePt t="53638" x="369888" y="9145588"/>
          <p14:tracePt t="53646" x="369888" y="9086850"/>
          <p14:tracePt t="53654" x="369888" y="8893175"/>
          <p14:tracePt t="53663" x="349250" y="8815388"/>
          <p14:tracePt t="53669" x="311150" y="8562975"/>
          <p14:tracePt t="53680" x="271463" y="8194675"/>
          <p14:tracePt t="53685" x="252413" y="8077200"/>
          <p14:tracePt t="53695" x="155575" y="7650163"/>
          <p14:tracePt t="53701" x="115888" y="7494588"/>
          <p14:tracePt t="53713" x="38100" y="7067550"/>
          <p14:tracePt t="53718" x="0" y="6854825"/>
        </p14:tracePtLst>
      </p14:laserTraceLst>
    </p:ext>
  </p:extLs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184</Words>
  <Application>Microsoft Office PowerPoint</Application>
  <PresentationFormat>Custom</PresentationFormat>
  <Paragraphs>44</Paragraphs>
  <Slides>6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Calibri</vt:lpstr>
      <vt:lpstr>Arial</vt:lpstr>
      <vt:lpstr>Arial - 36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Suzanne Phillips</dc:creator>
  <cp:lastModifiedBy>Suzanne Phillips</cp:lastModifiedBy>
  <cp:revision>2</cp:revision>
  <dcterms:created xsi:type="dcterms:W3CDTF">2021-02-04T10:25:24Z</dcterms:created>
  <dcterms:modified xsi:type="dcterms:W3CDTF">2021-02-09T16:40:29Z</dcterms:modified>
</cp:coreProperties>
</file>