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A58A26-D517-4DB0-96DB-4C16750FEA23}" v="15" dt="2021-07-13T10:47:38.7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" userId="034fb491-8aa1-44f2-b2b2-55022420ee5a" providerId="ADAL" clId="{D0A58A26-D517-4DB0-96DB-4C16750FEA23}"/>
    <pc:docChg chg="addSld modSld">
      <pc:chgData name="sue" userId="034fb491-8aa1-44f2-b2b2-55022420ee5a" providerId="ADAL" clId="{D0A58A26-D517-4DB0-96DB-4C16750FEA23}" dt="2021-07-13T10:37:59.126" v="157"/>
      <pc:docMkLst>
        <pc:docMk/>
      </pc:docMkLst>
      <pc:sldChg chg="addSp modSp">
        <pc:chgData name="sue" userId="034fb491-8aa1-44f2-b2b2-55022420ee5a" providerId="ADAL" clId="{D0A58A26-D517-4DB0-96DB-4C16750FEA23}" dt="2021-07-13T10:25:23.922" v="0"/>
        <pc:sldMkLst>
          <pc:docMk/>
          <pc:sldMk cId="0" sldId="256"/>
        </pc:sldMkLst>
        <pc:picChg chg="add mod">
          <ac:chgData name="sue" userId="034fb491-8aa1-44f2-b2b2-55022420ee5a" providerId="ADAL" clId="{D0A58A26-D517-4DB0-96DB-4C16750FEA23}" dt="2021-07-13T10:25:23.922" v="0"/>
          <ac:picMkLst>
            <pc:docMk/>
            <pc:sldMk cId="0" sldId="256"/>
            <ac:picMk id="2" creationId="{F3F42110-285F-48FE-98D3-70F2001671BD}"/>
          </ac:picMkLst>
        </pc:picChg>
      </pc:sldChg>
      <pc:sldChg chg="addSp modSp">
        <pc:chgData name="sue" userId="034fb491-8aa1-44f2-b2b2-55022420ee5a" providerId="ADAL" clId="{D0A58A26-D517-4DB0-96DB-4C16750FEA23}" dt="2021-07-13T10:26:51.795" v="1"/>
        <pc:sldMkLst>
          <pc:docMk/>
          <pc:sldMk cId="0" sldId="257"/>
        </pc:sldMkLst>
        <pc:picChg chg="add mod">
          <ac:chgData name="sue" userId="034fb491-8aa1-44f2-b2b2-55022420ee5a" providerId="ADAL" clId="{D0A58A26-D517-4DB0-96DB-4C16750FEA23}" dt="2021-07-13T10:26:51.795" v="1"/>
          <ac:picMkLst>
            <pc:docMk/>
            <pc:sldMk cId="0" sldId="257"/>
            <ac:picMk id="2" creationId="{4CD864AC-4E49-41FC-A9FC-FA4E23715C71}"/>
          </ac:picMkLst>
        </pc:picChg>
      </pc:sldChg>
      <pc:sldChg chg="addSp modSp">
        <pc:chgData name="sue" userId="034fb491-8aa1-44f2-b2b2-55022420ee5a" providerId="ADAL" clId="{D0A58A26-D517-4DB0-96DB-4C16750FEA23}" dt="2021-07-13T10:29:49.729" v="3"/>
        <pc:sldMkLst>
          <pc:docMk/>
          <pc:sldMk cId="0" sldId="258"/>
        </pc:sldMkLst>
        <pc:picChg chg="add mod">
          <ac:chgData name="sue" userId="034fb491-8aa1-44f2-b2b2-55022420ee5a" providerId="ADAL" clId="{D0A58A26-D517-4DB0-96DB-4C16750FEA23}" dt="2021-07-13T10:29:49.729" v="3"/>
          <ac:picMkLst>
            <pc:docMk/>
            <pc:sldMk cId="0" sldId="258"/>
            <ac:picMk id="2" creationId="{13186402-F181-41D6-8A17-1BBA8E87D40C}"/>
          </ac:picMkLst>
        </pc:picChg>
      </pc:sldChg>
      <pc:sldChg chg="addSp modSp">
        <pc:chgData name="sue" userId="034fb491-8aa1-44f2-b2b2-55022420ee5a" providerId="ADAL" clId="{D0A58A26-D517-4DB0-96DB-4C16750FEA23}" dt="2021-07-13T10:30:39.831" v="4"/>
        <pc:sldMkLst>
          <pc:docMk/>
          <pc:sldMk cId="0" sldId="259"/>
        </pc:sldMkLst>
        <pc:picChg chg="add mod">
          <ac:chgData name="sue" userId="034fb491-8aa1-44f2-b2b2-55022420ee5a" providerId="ADAL" clId="{D0A58A26-D517-4DB0-96DB-4C16750FEA23}" dt="2021-07-13T10:30:39.831" v="4"/>
          <ac:picMkLst>
            <pc:docMk/>
            <pc:sldMk cId="0" sldId="259"/>
            <ac:picMk id="2" creationId="{0D50DF83-34DD-4A12-B99B-8BCB72DA11D5}"/>
          </ac:picMkLst>
        </pc:picChg>
      </pc:sldChg>
      <pc:sldChg chg="addSp modSp">
        <pc:chgData name="sue" userId="034fb491-8aa1-44f2-b2b2-55022420ee5a" providerId="ADAL" clId="{D0A58A26-D517-4DB0-96DB-4C16750FEA23}" dt="2021-07-13T10:31:24.813" v="5"/>
        <pc:sldMkLst>
          <pc:docMk/>
          <pc:sldMk cId="0" sldId="260"/>
        </pc:sldMkLst>
        <pc:picChg chg="add mod">
          <ac:chgData name="sue" userId="034fb491-8aa1-44f2-b2b2-55022420ee5a" providerId="ADAL" clId="{D0A58A26-D517-4DB0-96DB-4C16750FEA23}" dt="2021-07-13T10:31:24.813" v="5"/>
          <ac:picMkLst>
            <pc:docMk/>
            <pc:sldMk cId="0" sldId="260"/>
            <ac:picMk id="2" creationId="{C0669233-EF95-47C1-8AC9-6B9F2DE98A89}"/>
          </ac:picMkLst>
        </pc:picChg>
      </pc:sldChg>
      <pc:sldChg chg="addSp modSp">
        <pc:chgData name="sue" userId="034fb491-8aa1-44f2-b2b2-55022420ee5a" providerId="ADAL" clId="{D0A58A26-D517-4DB0-96DB-4C16750FEA23}" dt="2021-07-13T10:32:36.580" v="6"/>
        <pc:sldMkLst>
          <pc:docMk/>
          <pc:sldMk cId="0" sldId="261"/>
        </pc:sldMkLst>
        <pc:picChg chg="add mod">
          <ac:chgData name="sue" userId="034fb491-8aa1-44f2-b2b2-55022420ee5a" providerId="ADAL" clId="{D0A58A26-D517-4DB0-96DB-4C16750FEA23}" dt="2021-07-13T10:32:36.580" v="6"/>
          <ac:picMkLst>
            <pc:docMk/>
            <pc:sldMk cId="0" sldId="261"/>
            <ac:picMk id="2" creationId="{73FB7C1E-07F6-42E2-894F-9200D3B9F073}"/>
          </ac:picMkLst>
        </pc:picChg>
      </pc:sldChg>
      <pc:sldChg chg="addSp modSp">
        <pc:chgData name="sue" userId="034fb491-8aa1-44f2-b2b2-55022420ee5a" providerId="ADAL" clId="{D0A58A26-D517-4DB0-96DB-4C16750FEA23}" dt="2021-07-13T10:27:56.213" v="2"/>
        <pc:sldMkLst>
          <pc:docMk/>
          <pc:sldMk cId="0" sldId="262"/>
        </pc:sldMkLst>
        <pc:picChg chg="add mod">
          <ac:chgData name="sue" userId="034fb491-8aa1-44f2-b2b2-55022420ee5a" providerId="ADAL" clId="{D0A58A26-D517-4DB0-96DB-4C16750FEA23}" dt="2021-07-13T10:27:56.213" v="2"/>
          <ac:picMkLst>
            <pc:docMk/>
            <pc:sldMk cId="0" sldId="262"/>
            <ac:picMk id="2" creationId="{CE25CDA6-E173-46C9-9211-F5B132699BC8}"/>
          </ac:picMkLst>
        </pc:picChg>
      </pc:sldChg>
      <pc:sldChg chg="addSp modSp">
        <pc:chgData name="sue" userId="034fb491-8aa1-44f2-b2b2-55022420ee5a" providerId="ADAL" clId="{D0A58A26-D517-4DB0-96DB-4C16750FEA23}" dt="2021-07-13T10:33:14.117" v="7"/>
        <pc:sldMkLst>
          <pc:docMk/>
          <pc:sldMk cId="0" sldId="263"/>
        </pc:sldMkLst>
        <pc:picChg chg="add mod">
          <ac:chgData name="sue" userId="034fb491-8aa1-44f2-b2b2-55022420ee5a" providerId="ADAL" clId="{D0A58A26-D517-4DB0-96DB-4C16750FEA23}" dt="2021-07-13T10:33:14.117" v="7"/>
          <ac:picMkLst>
            <pc:docMk/>
            <pc:sldMk cId="0" sldId="263"/>
            <ac:picMk id="2" creationId="{64B687A2-2D88-4ADE-BF2B-2630F0039462}"/>
          </ac:picMkLst>
        </pc:picChg>
      </pc:sldChg>
      <pc:sldChg chg="addSp modSp">
        <pc:chgData name="sue" userId="034fb491-8aa1-44f2-b2b2-55022420ee5a" providerId="ADAL" clId="{D0A58A26-D517-4DB0-96DB-4C16750FEA23}" dt="2021-07-13T10:34:18.221" v="8"/>
        <pc:sldMkLst>
          <pc:docMk/>
          <pc:sldMk cId="0" sldId="264"/>
        </pc:sldMkLst>
        <pc:picChg chg="add mod">
          <ac:chgData name="sue" userId="034fb491-8aa1-44f2-b2b2-55022420ee5a" providerId="ADAL" clId="{D0A58A26-D517-4DB0-96DB-4C16750FEA23}" dt="2021-07-13T10:34:18.221" v="8"/>
          <ac:picMkLst>
            <pc:docMk/>
            <pc:sldMk cId="0" sldId="264"/>
            <ac:picMk id="2" creationId="{19BA5E96-F964-43DE-931F-C0C71DAF0E78}"/>
          </ac:picMkLst>
        </pc:picChg>
      </pc:sldChg>
      <pc:sldChg chg="addSp modSp">
        <pc:chgData name="sue" userId="034fb491-8aa1-44f2-b2b2-55022420ee5a" providerId="ADAL" clId="{D0A58A26-D517-4DB0-96DB-4C16750FEA23}" dt="2021-07-13T10:35:13.939" v="9"/>
        <pc:sldMkLst>
          <pc:docMk/>
          <pc:sldMk cId="0" sldId="265"/>
        </pc:sldMkLst>
        <pc:picChg chg="add mod">
          <ac:chgData name="sue" userId="034fb491-8aa1-44f2-b2b2-55022420ee5a" providerId="ADAL" clId="{D0A58A26-D517-4DB0-96DB-4C16750FEA23}" dt="2021-07-13T10:35:13.939" v="9"/>
          <ac:picMkLst>
            <pc:docMk/>
            <pc:sldMk cId="0" sldId="265"/>
            <ac:picMk id="2" creationId="{BAB2FA19-E1B9-4C27-90BA-80BE842058DF}"/>
          </ac:picMkLst>
        </pc:picChg>
      </pc:sldChg>
      <pc:sldChg chg="addSp modSp new mod">
        <pc:chgData name="sue" userId="034fb491-8aa1-44f2-b2b2-55022420ee5a" providerId="ADAL" clId="{D0A58A26-D517-4DB0-96DB-4C16750FEA23}" dt="2021-07-13T10:37:59.126" v="157"/>
        <pc:sldMkLst>
          <pc:docMk/>
          <pc:sldMk cId="706745800" sldId="266"/>
        </pc:sldMkLst>
        <pc:spChg chg="mod">
          <ac:chgData name="sue" userId="034fb491-8aa1-44f2-b2b2-55022420ee5a" providerId="ADAL" clId="{D0A58A26-D517-4DB0-96DB-4C16750FEA23}" dt="2021-07-13T10:35:35.088" v="19" actId="20577"/>
          <ac:spMkLst>
            <pc:docMk/>
            <pc:sldMk cId="706745800" sldId="266"/>
            <ac:spMk id="2" creationId="{427CDA2F-94A2-4F4E-BB06-5EAB435F8513}"/>
          </ac:spMkLst>
        </pc:spChg>
        <pc:spChg chg="add mod">
          <ac:chgData name="sue" userId="034fb491-8aa1-44f2-b2b2-55022420ee5a" providerId="ADAL" clId="{D0A58A26-D517-4DB0-96DB-4C16750FEA23}" dt="2021-07-13T10:36:54.680" v="156" actId="20577"/>
          <ac:spMkLst>
            <pc:docMk/>
            <pc:sldMk cId="706745800" sldId="266"/>
            <ac:spMk id="3" creationId="{ACE37BBB-8C7D-4A58-8750-8F14277B1C9F}"/>
          </ac:spMkLst>
        </pc:spChg>
        <pc:picChg chg="add mod">
          <ac:chgData name="sue" userId="034fb491-8aa1-44f2-b2b2-55022420ee5a" providerId="ADAL" clId="{D0A58A26-D517-4DB0-96DB-4C16750FEA23}" dt="2021-07-13T10:37:59.126" v="157"/>
          <ac:picMkLst>
            <pc:docMk/>
            <pc:sldMk cId="706745800" sldId="266"/>
            <ac:picMk id="4" creationId="{3F9C165E-6C00-4860-8442-DA0441FBA87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02" name="Group 2">
            <a:extLst>
              <a:ext uri="{FF2B5EF4-FFF2-40B4-BE49-F238E27FC236}">
                <a16:creationId xmlns:a16="http://schemas.microsoft.com/office/drawing/2014/main" id="{1B51C6E2-EF1F-4C39-9E64-52613D029D2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02403" name="Freeform 3">
              <a:extLst>
                <a:ext uri="{FF2B5EF4-FFF2-40B4-BE49-F238E27FC236}">
                  <a16:creationId xmlns:a16="http://schemas.microsoft.com/office/drawing/2014/main" id="{B9B3E077-C9D5-4FFD-AC27-301D620D54F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>
                <a:gd name="T0" fmla="*/ 3193 w 5740"/>
                <a:gd name="T1" fmla="*/ 1816 h 3273"/>
                <a:gd name="T2" fmla="*/ 0 w 5740"/>
                <a:gd name="T3" fmla="*/ 0 h 3273"/>
                <a:gd name="T4" fmla="*/ 0 w 5740"/>
                <a:gd name="T5" fmla="*/ 522 h 3273"/>
                <a:gd name="T6" fmla="*/ 3037 w 5740"/>
                <a:gd name="T7" fmla="*/ 1978 h 3273"/>
                <a:gd name="T8" fmla="*/ 5740 w 5740"/>
                <a:gd name="T9" fmla="*/ 3273 h 3273"/>
                <a:gd name="T10" fmla="*/ 5740 w 5740"/>
                <a:gd name="T11" fmla="*/ 3267 h 3273"/>
                <a:gd name="T12" fmla="*/ 3193 w 5740"/>
                <a:gd name="T13" fmla="*/ 1816 h 3273"/>
                <a:gd name="T14" fmla="*/ 3193 w 5740"/>
                <a:gd name="T15" fmla="*/ 1816 h 3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04" name="Freeform 4">
              <a:extLst>
                <a:ext uri="{FF2B5EF4-FFF2-40B4-BE49-F238E27FC236}">
                  <a16:creationId xmlns:a16="http://schemas.microsoft.com/office/drawing/2014/main" id="{1F0C7831-19E5-4A89-BA63-7385F3BB825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>
                <a:gd name="T0" fmla="*/ 3163 w 5591"/>
                <a:gd name="T1" fmla="*/ 1714 h 3243"/>
                <a:gd name="T2" fmla="*/ 431 w 5591"/>
                <a:gd name="T3" fmla="*/ 0 h 3243"/>
                <a:gd name="T4" fmla="*/ 0 w 5591"/>
                <a:gd name="T5" fmla="*/ 0 h 3243"/>
                <a:gd name="T6" fmla="*/ 3086 w 5591"/>
                <a:gd name="T7" fmla="*/ 1786 h 3243"/>
                <a:gd name="T8" fmla="*/ 5591 w 5591"/>
                <a:gd name="T9" fmla="*/ 3243 h 3243"/>
                <a:gd name="T10" fmla="*/ 5591 w 5591"/>
                <a:gd name="T11" fmla="*/ 3237 h 3243"/>
                <a:gd name="T12" fmla="*/ 3163 w 5591"/>
                <a:gd name="T13" fmla="*/ 1714 h 3243"/>
                <a:gd name="T14" fmla="*/ 3163 w 5591"/>
                <a:gd name="T15" fmla="*/ 1714 h 3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05" name="Freeform 5">
              <a:extLst>
                <a:ext uri="{FF2B5EF4-FFF2-40B4-BE49-F238E27FC236}">
                  <a16:creationId xmlns:a16="http://schemas.microsoft.com/office/drawing/2014/main" id="{13F3E242-8C39-43FD-91A2-26EA1035275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>
                <a:gd name="T0" fmla="*/ 0 w 4042"/>
                <a:gd name="T1" fmla="*/ 156 h 192"/>
                <a:gd name="T2" fmla="*/ 4042 w 4042"/>
                <a:gd name="T3" fmla="*/ 192 h 192"/>
                <a:gd name="T4" fmla="*/ 4042 w 4042"/>
                <a:gd name="T5" fmla="*/ 144 h 192"/>
                <a:gd name="T6" fmla="*/ 0 w 4042"/>
                <a:gd name="T7" fmla="*/ 0 h 192"/>
                <a:gd name="T8" fmla="*/ 0 w 4042"/>
                <a:gd name="T9" fmla="*/ 156 h 192"/>
                <a:gd name="T10" fmla="*/ 0 w 4042"/>
                <a:gd name="T11" fmla="*/ 15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06" name="Freeform 6">
              <a:extLst>
                <a:ext uri="{FF2B5EF4-FFF2-40B4-BE49-F238E27FC236}">
                  <a16:creationId xmlns:a16="http://schemas.microsoft.com/office/drawing/2014/main" id="{38FE6938-ECB9-461F-B50F-18AB3CF4FCF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22 w 1722"/>
                <a:gd name="T1" fmla="*/ 66 h 66"/>
                <a:gd name="T2" fmla="*/ 1722 w 1722"/>
                <a:gd name="T3" fmla="*/ 60 h 66"/>
                <a:gd name="T4" fmla="*/ 0 w 1722"/>
                <a:gd name="T5" fmla="*/ 0 h 66"/>
                <a:gd name="T6" fmla="*/ 0 w 1722"/>
                <a:gd name="T7" fmla="*/ 48 h 66"/>
                <a:gd name="T8" fmla="*/ 1722 w 1722"/>
                <a:gd name="T9" fmla="*/ 66 h 66"/>
                <a:gd name="T10" fmla="*/ 1722 w 1722"/>
                <a:gd name="T11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07" name="Freeform 7">
              <a:extLst>
                <a:ext uri="{FF2B5EF4-FFF2-40B4-BE49-F238E27FC236}">
                  <a16:creationId xmlns:a16="http://schemas.microsoft.com/office/drawing/2014/main" id="{D6D37A86-A286-46E2-946D-7A683811DC5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>
                <a:gd name="T0" fmla="*/ 0 w 4789"/>
                <a:gd name="T1" fmla="*/ 329 h 329"/>
                <a:gd name="T2" fmla="*/ 4789 w 4789"/>
                <a:gd name="T3" fmla="*/ 77 h 329"/>
                <a:gd name="T4" fmla="*/ 4789 w 4789"/>
                <a:gd name="T5" fmla="*/ 0 h 329"/>
                <a:gd name="T6" fmla="*/ 0 w 4789"/>
                <a:gd name="T7" fmla="*/ 107 h 329"/>
                <a:gd name="T8" fmla="*/ 0 w 4789"/>
                <a:gd name="T9" fmla="*/ 329 h 329"/>
                <a:gd name="T10" fmla="*/ 0 w 4789"/>
                <a:gd name="T11" fmla="*/ 329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08" name="Freeform 8">
              <a:extLst>
                <a:ext uri="{FF2B5EF4-FFF2-40B4-BE49-F238E27FC236}">
                  <a16:creationId xmlns:a16="http://schemas.microsoft.com/office/drawing/2014/main" id="{C5482F67-410F-4DAF-8750-23C2E5027ED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5 w 975"/>
                <a:gd name="T1" fmla="*/ 48 h 101"/>
                <a:gd name="T2" fmla="*/ 975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5 w 975"/>
                <a:gd name="T9" fmla="*/ 48 h 101"/>
                <a:gd name="T10" fmla="*/ 975 w 975"/>
                <a:gd name="T11" fmla="*/ 4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09" name="Freeform 9">
              <a:extLst>
                <a:ext uri="{FF2B5EF4-FFF2-40B4-BE49-F238E27FC236}">
                  <a16:creationId xmlns:a16="http://schemas.microsoft.com/office/drawing/2014/main" id="{070F23F7-26D8-495B-A560-65058B096E8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41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41 w 2141"/>
                <a:gd name="T7" fmla="*/ 0 h 198"/>
                <a:gd name="T8" fmla="*/ 2141 w 2141"/>
                <a:gd name="T9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0" name="Freeform 10">
              <a:extLst>
                <a:ext uri="{FF2B5EF4-FFF2-40B4-BE49-F238E27FC236}">
                  <a16:creationId xmlns:a16="http://schemas.microsoft.com/office/drawing/2014/main" id="{91E18D38-0B01-4D92-AA34-6F7B7D7E4A8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>
                <a:gd name="T0" fmla="*/ 0 w 3623"/>
                <a:gd name="T1" fmla="*/ 348 h 348"/>
                <a:gd name="T2" fmla="*/ 311 w 3623"/>
                <a:gd name="T3" fmla="*/ 348 h 348"/>
                <a:gd name="T4" fmla="*/ 3623 w 3623"/>
                <a:gd name="T5" fmla="*/ 42 h 348"/>
                <a:gd name="T6" fmla="*/ 3623 w 3623"/>
                <a:gd name="T7" fmla="*/ 0 h 348"/>
                <a:gd name="T8" fmla="*/ 0 w 3623"/>
                <a:gd name="T9" fmla="*/ 264 h 348"/>
                <a:gd name="T10" fmla="*/ 0 w 3623"/>
                <a:gd name="T11" fmla="*/ 348 h 348"/>
                <a:gd name="T12" fmla="*/ 0 w 3623"/>
                <a:gd name="T13" fmla="*/ 34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1" name="Freeform 11">
              <a:extLst>
                <a:ext uri="{FF2B5EF4-FFF2-40B4-BE49-F238E27FC236}">
                  <a16:creationId xmlns:a16="http://schemas.microsoft.com/office/drawing/2014/main" id="{C2F325C5-BA2C-471D-ABEA-B03C606CD16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82 w 2517"/>
                <a:gd name="T1" fmla="*/ 276 h 276"/>
                <a:gd name="T2" fmla="*/ 2517 w 2517"/>
                <a:gd name="T3" fmla="*/ 204 h 276"/>
                <a:gd name="T4" fmla="*/ 2260 w 2517"/>
                <a:gd name="T5" fmla="*/ 0 h 276"/>
                <a:gd name="T6" fmla="*/ 0 w 2517"/>
                <a:gd name="T7" fmla="*/ 276 h 276"/>
                <a:gd name="T8" fmla="*/ 2182 w 2517"/>
                <a:gd name="T9" fmla="*/ 276 h 276"/>
                <a:gd name="T10" fmla="*/ 2182 w 2517"/>
                <a:gd name="T11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2" name="Freeform 12">
              <a:extLst>
                <a:ext uri="{FF2B5EF4-FFF2-40B4-BE49-F238E27FC236}">
                  <a16:creationId xmlns:a16="http://schemas.microsoft.com/office/drawing/2014/main" id="{07727343-0F39-40B2-BFEC-ECB73D9DDA9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>
                <a:gd name="T0" fmla="*/ 1405 w 1405"/>
                <a:gd name="T1" fmla="*/ 126 h 378"/>
                <a:gd name="T2" fmla="*/ 1405 w 1405"/>
                <a:gd name="T3" fmla="*/ 0 h 378"/>
                <a:gd name="T4" fmla="*/ 0 w 1405"/>
                <a:gd name="T5" fmla="*/ 174 h 378"/>
                <a:gd name="T6" fmla="*/ 257 w 1405"/>
                <a:gd name="T7" fmla="*/ 378 h 378"/>
                <a:gd name="T8" fmla="*/ 1405 w 1405"/>
                <a:gd name="T9" fmla="*/ 126 h 378"/>
                <a:gd name="T10" fmla="*/ 1405 w 1405"/>
                <a:gd name="T11" fmla="*/ 126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3" name="Freeform 13">
              <a:extLst>
                <a:ext uri="{FF2B5EF4-FFF2-40B4-BE49-F238E27FC236}">
                  <a16:creationId xmlns:a16="http://schemas.microsoft.com/office/drawing/2014/main" id="{BEFFA663-C299-4A28-86E6-ABF6B1108A2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9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9 w 729"/>
                <a:gd name="T7" fmla="*/ 240 h 240"/>
                <a:gd name="T8" fmla="*/ 729 w 729"/>
                <a:gd name="T9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4" name="Freeform 14">
              <a:extLst>
                <a:ext uri="{FF2B5EF4-FFF2-40B4-BE49-F238E27FC236}">
                  <a16:creationId xmlns:a16="http://schemas.microsoft.com/office/drawing/2014/main" id="{61F177DA-667A-4781-A4AA-6523FD0ED22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>
                <a:gd name="T0" fmla="*/ 0 w 5035"/>
                <a:gd name="T1" fmla="*/ 72 h 1672"/>
                <a:gd name="T2" fmla="*/ 5035 w 5035"/>
                <a:gd name="T3" fmla="*/ 1672 h 1672"/>
                <a:gd name="T4" fmla="*/ 5035 w 5035"/>
                <a:gd name="T5" fmla="*/ 1666 h 1672"/>
                <a:gd name="T6" fmla="*/ 0 w 5035"/>
                <a:gd name="T7" fmla="*/ 0 h 1672"/>
                <a:gd name="T8" fmla="*/ 0 w 5035"/>
                <a:gd name="T9" fmla="*/ 72 h 1672"/>
                <a:gd name="T10" fmla="*/ 0 w 5035"/>
                <a:gd name="T11" fmla="*/ 72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5" name="Freeform 15">
              <a:extLst>
                <a:ext uri="{FF2B5EF4-FFF2-40B4-BE49-F238E27FC236}">
                  <a16:creationId xmlns:a16="http://schemas.microsoft.com/office/drawing/2014/main" id="{DFB7632B-964D-4882-9DB5-4BAC0FB4A5B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9 w 729"/>
                <a:gd name="T1" fmla="*/ 318 h 318"/>
                <a:gd name="T2" fmla="*/ 729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9 w 729"/>
                <a:gd name="T9" fmla="*/ 318 h 318"/>
                <a:gd name="T10" fmla="*/ 729 w 729"/>
                <a:gd name="T11" fmla="*/ 318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6" name="Freeform 16">
              <a:extLst>
                <a:ext uri="{FF2B5EF4-FFF2-40B4-BE49-F238E27FC236}">
                  <a16:creationId xmlns:a16="http://schemas.microsoft.com/office/drawing/2014/main" id="{DF101E2D-BB52-42F8-9162-362FC830732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>
                <a:gd name="T0" fmla="*/ 0 w 5035"/>
                <a:gd name="T1" fmla="*/ 396 h 2188"/>
                <a:gd name="T2" fmla="*/ 5035 w 5035"/>
                <a:gd name="T3" fmla="*/ 2188 h 2188"/>
                <a:gd name="T4" fmla="*/ 5035 w 5035"/>
                <a:gd name="T5" fmla="*/ 2134 h 2188"/>
                <a:gd name="T6" fmla="*/ 0 w 5035"/>
                <a:gd name="T7" fmla="*/ 0 h 2188"/>
                <a:gd name="T8" fmla="*/ 0 w 5035"/>
                <a:gd name="T9" fmla="*/ 396 h 2188"/>
                <a:gd name="T10" fmla="*/ 0 w 5035"/>
                <a:gd name="T11" fmla="*/ 396 h 2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7" name="Freeform 17">
              <a:extLst>
                <a:ext uri="{FF2B5EF4-FFF2-40B4-BE49-F238E27FC236}">
                  <a16:creationId xmlns:a16="http://schemas.microsoft.com/office/drawing/2014/main" id="{10C621C4-665A-4497-8754-4C19E7E8F10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>
                <a:gd name="T0" fmla="*/ 0 w 3163"/>
                <a:gd name="T1" fmla="*/ 0 h 2727"/>
                <a:gd name="T2" fmla="*/ 3145 w 3163"/>
                <a:gd name="T3" fmla="*/ 2727 h 2727"/>
                <a:gd name="T4" fmla="*/ 3163 w 3163"/>
                <a:gd name="T5" fmla="*/ 2704 h 2727"/>
                <a:gd name="T6" fmla="*/ 102 w 3163"/>
                <a:gd name="T7" fmla="*/ 0 h 2727"/>
                <a:gd name="T8" fmla="*/ 0 w 3163"/>
                <a:gd name="T9" fmla="*/ 0 h 2727"/>
                <a:gd name="T10" fmla="*/ 0 w 3163"/>
                <a:gd name="T11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8" name="Freeform 18">
              <a:extLst>
                <a:ext uri="{FF2B5EF4-FFF2-40B4-BE49-F238E27FC236}">
                  <a16:creationId xmlns:a16="http://schemas.microsoft.com/office/drawing/2014/main" id="{B62E4D14-6103-4E2F-83D8-CEA9F9EEFE7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>
                <a:gd name="T0" fmla="*/ 323 w 323"/>
                <a:gd name="T1" fmla="*/ 299 h 299"/>
                <a:gd name="T2" fmla="*/ 323 w 323"/>
                <a:gd name="T3" fmla="*/ 263 h 299"/>
                <a:gd name="T4" fmla="*/ 18 w 323"/>
                <a:gd name="T5" fmla="*/ 0 h 299"/>
                <a:gd name="T6" fmla="*/ 0 w 323"/>
                <a:gd name="T7" fmla="*/ 23 h 299"/>
                <a:gd name="T8" fmla="*/ 323 w 323"/>
                <a:gd name="T9" fmla="*/ 299 h 299"/>
                <a:gd name="T10" fmla="*/ 323 w 323"/>
                <a:gd name="T11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19" name="Freeform 19">
              <a:extLst>
                <a:ext uri="{FF2B5EF4-FFF2-40B4-BE49-F238E27FC236}">
                  <a16:creationId xmlns:a16="http://schemas.microsoft.com/office/drawing/2014/main" id="{82DCCF3C-D7EC-4C17-8EB5-A3ED28020C9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0" name="Freeform 20">
              <a:extLst>
                <a:ext uri="{FF2B5EF4-FFF2-40B4-BE49-F238E27FC236}">
                  <a16:creationId xmlns:a16="http://schemas.microsoft.com/office/drawing/2014/main" id="{879B72E0-05F1-4A9C-8D80-C3F0B081664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>
                <a:gd name="T0" fmla="*/ 0 w 3122"/>
                <a:gd name="T1" fmla="*/ 0 h 2680"/>
                <a:gd name="T2" fmla="*/ 3026 w 3122"/>
                <a:gd name="T3" fmla="*/ 2680 h 2680"/>
                <a:gd name="T4" fmla="*/ 3122 w 3122"/>
                <a:gd name="T5" fmla="*/ 2590 h 2680"/>
                <a:gd name="T6" fmla="*/ 383 w 3122"/>
                <a:gd name="T7" fmla="*/ 0 h 2680"/>
                <a:gd name="T8" fmla="*/ 0 w 3122"/>
                <a:gd name="T9" fmla="*/ 0 h 2680"/>
                <a:gd name="T10" fmla="*/ 0 w 3122"/>
                <a:gd name="T11" fmla="*/ 0 h 2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1" name="Freeform 21">
              <a:extLst>
                <a:ext uri="{FF2B5EF4-FFF2-40B4-BE49-F238E27FC236}">
                  <a16:creationId xmlns:a16="http://schemas.microsoft.com/office/drawing/2014/main" id="{5E9B3CF1-C7C8-42E7-8747-93AFFC8E7CE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2" name="Freeform 22">
              <a:extLst>
                <a:ext uri="{FF2B5EF4-FFF2-40B4-BE49-F238E27FC236}">
                  <a16:creationId xmlns:a16="http://schemas.microsoft.com/office/drawing/2014/main" id="{9093DBDA-08CE-4E83-8229-9C9B1E081BC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>
                <a:gd name="T0" fmla="*/ 0 w 2517"/>
                <a:gd name="T1" fmla="*/ 0 h 2536"/>
                <a:gd name="T2" fmla="*/ 2517 w 2517"/>
                <a:gd name="T3" fmla="*/ 2536 h 2536"/>
                <a:gd name="T4" fmla="*/ 2517 w 2517"/>
                <a:gd name="T5" fmla="*/ 2536 h 2536"/>
                <a:gd name="T6" fmla="*/ 66 w 2517"/>
                <a:gd name="T7" fmla="*/ 0 h 2536"/>
                <a:gd name="T8" fmla="*/ 0 w 2517"/>
                <a:gd name="T9" fmla="*/ 0 h 2536"/>
                <a:gd name="T10" fmla="*/ 0 w 2517"/>
                <a:gd name="T11" fmla="*/ 0 h 2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3" name="Freeform 23">
              <a:extLst>
                <a:ext uri="{FF2B5EF4-FFF2-40B4-BE49-F238E27FC236}">
                  <a16:creationId xmlns:a16="http://schemas.microsoft.com/office/drawing/2014/main" id="{456F9365-CC3C-42A7-B8FA-02B8D909041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>
                <a:gd name="T0" fmla="*/ 0 w 2200"/>
                <a:gd name="T1" fmla="*/ 0 h 2482"/>
                <a:gd name="T2" fmla="*/ 2188 w 2200"/>
                <a:gd name="T3" fmla="*/ 2482 h 2482"/>
                <a:gd name="T4" fmla="*/ 2200 w 2200"/>
                <a:gd name="T5" fmla="*/ 2476 h 2482"/>
                <a:gd name="T6" fmla="*/ 317 w 2200"/>
                <a:gd name="T7" fmla="*/ 0 h 2482"/>
                <a:gd name="T8" fmla="*/ 0 w 2200"/>
                <a:gd name="T9" fmla="*/ 0 h 2482"/>
                <a:gd name="T10" fmla="*/ 0 w 2200"/>
                <a:gd name="T11" fmla="*/ 0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4" name="Freeform 24">
              <a:extLst>
                <a:ext uri="{FF2B5EF4-FFF2-40B4-BE49-F238E27FC236}">
                  <a16:creationId xmlns:a16="http://schemas.microsoft.com/office/drawing/2014/main" id="{F851D2AF-FC3B-4464-99C6-FF885A19617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>
                <a:gd name="T0" fmla="*/ 84 w 84"/>
                <a:gd name="T1" fmla="*/ 96 h 96"/>
                <a:gd name="T2" fmla="*/ 84 w 84"/>
                <a:gd name="T3" fmla="*/ 90 h 96"/>
                <a:gd name="T4" fmla="*/ 12 w 84"/>
                <a:gd name="T5" fmla="*/ 0 h 96"/>
                <a:gd name="T6" fmla="*/ 0 w 84"/>
                <a:gd name="T7" fmla="*/ 6 h 96"/>
                <a:gd name="T8" fmla="*/ 84 w 84"/>
                <a:gd name="T9" fmla="*/ 96 h 96"/>
                <a:gd name="T10" fmla="*/ 84 w 84"/>
                <a:gd name="T1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5" name="Freeform 25">
              <a:extLst>
                <a:ext uri="{FF2B5EF4-FFF2-40B4-BE49-F238E27FC236}">
                  <a16:creationId xmlns:a16="http://schemas.microsoft.com/office/drawing/2014/main" id="{8C925994-1A29-4054-BE4B-1808F7A6760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6" name="Freeform 26">
              <a:extLst>
                <a:ext uri="{FF2B5EF4-FFF2-40B4-BE49-F238E27FC236}">
                  <a16:creationId xmlns:a16="http://schemas.microsoft.com/office/drawing/2014/main" id="{7796CE03-59B3-4A1C-8723-7BF7EEEE2BC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>
                <a:gd name="T0" fmla="*/ 0 w 574"/>
                <a:gd name="T1" fmla="*/ 0 h 1043"/>
                <a:gd name="T2" fmla="*/ 497 w 574"/>
                <a:gd name="T3" fmla="*/ 1043 h 1043"/>
                <a:gd name="T4" fmla="*/ 574 w 574"/>
                <a:gd name="T5" fmla="*/ 851 h 1043"/>
                <a:gd name="T6" fmla="*/ 251 w 574"/>
                <a:gd name="T7" fmla="*/ 0 h 1043"/>
                <a:gd name="T8" fmla="*/ 0 w 574"/>
                <a:gd name="T9" fmla="*/ 0 h 1043"/>
                <a:gd name="T10" fmla="*/ 0 w 574"/>
                <a:gd name="T11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7" name="Freeform 27">
              <a:extLst>
                <a:ext uri="{FF2B5EF4-FFF2-40B4-BE49-F238E27FC236}">
                  <a16:creationId xmlns:a16="http://schemas.microsoft.com/office/drawing/2014/main" id="{7E23B5D5-142C-413E-B8F2-D2336494F82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>
                <a:gd name="T0" fmla="*/ 144 w 341"/>
                <a:gd name="T1" fmla="*/ 0 h 797"/>
                <a:gd name="T2" fmla="*/ 0 w 341"/>
                <a:gd name="T3" fmla="*/ 0 h 797"/>
                <a:gd name="T4" fmla="*/ 287 w 341"/>
                <a:gd name="T5" fmla="*/ 797 h 797"/>
                <a:gd name="T6" fmla="*/ 341 w 341"/>
                <a:gd name="T7" fmla="*/ 653 h 797"/>
                <a:gd name="T8" fmla="*/ 144 w 341"/>
                <a:gd name="T9" fmla="*/ 0 h 797"/>
                <a:gd name="T10" fmla="*/ 144 w 341"/>
                <a:gd name="T11" fmla="*/ 0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8" name="Freeform 28">
              <a:extLst>
                <a:ext uri="{FF2B5EF4-FFF2-40B4-BE49-F238E27FC236}">
                  <a16:creationId xmlns:a16="http://schemas.microsoft.com/office/drawing/2014/main" id="{CCB1586E-BA8B-4610-9B44-93511A55296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12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29" name="Freeform 29">
              <a:extLst>
                <a:ext uri="{FF2B5EF4-FFF2-40B4-BE49-F238E27FC236}">
                  <a16:creationId xmlns:a16="http://schemas.microsoft.com/office/drawing/2014/main" id="{01C8B741-FAF0-4422-9659-AD8D2671E82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>
                <a:gd name="T0" fmla="*/ 0 w 5740"/>
                <a:gd name="T1" fmla="*/ 371 h 1864"/>
                <a:gd name="T2" fmla="*/ 5740 w 5740"/>
                <a:gd name="T3" fmla="*/ 1864 h 1864"/>
                <a:gd name="T4" fmla="*/ 5740 w 5740"/>
                <a:gd name="T5" fmla="*/ 1834 h 1864"/>
                <a:gd name="T6" fmla="*/ 0 w 5740"/>
                <a:gd name="T7" fmla="*/ 0 h 1864"/>
                <a:gd name="T8" fmla="*/ 0 w 5740"/>
                <a:gd name="T9" fmla="*/ 371 h 1864"/>
                <a:gd name="T10" fmla="*/ 0 w 5740"/>
                <a:gd name="T11" fmla="*/ 371 h 1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0" name="Freeform 30">
              <a:extLst>
                <a:ext uri="{FF2B5EF4-FFF2-40B4-BE49-F238E27FC236}">
                  <a16:creationId xmlns:a16="http://schemas.microsoft.com/office/drawing/2014/main" id="{B4BBF720-F05A-4E52-A50E-C9567661A8C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1" name="Freeform 31">
              <a:extLst>
                <a:ext uri="{FF2B5EF4-FFF2-40B4-BE49-F238E27FC236}">
                  <a16:creationId xmlns:a16="http://schemas.microsoft.com/office/drawing/2014/main" id="{61DC9176-7B60-431B-A96E-C7D17AC064D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>
                <a:gd name="T0" fmla="*/ 0 w 5740"/>
                <a:gd name="T1" fmla="*/ 366 h 1337"/>
                <a:gd name="T2" fmla="*/ 5740 w 5740"/>
                <a:gd name="T3" fmla="*/ 1337 h 1337"/>
                <a:gd name="T4" fmla="*/ 5740 w 5740"/>
                <a:gd name="T5" fmla="*/ 1331 h 1337"/>
                <a:gd name="T6" fmla="*/ 0 w 5740"/>
                <a:gd name="T7" fmla="*/ 0 h 1337"/>
                <a:gd name="T8" fmla="*/ 0 w 5740"/>
                <a:gd name="T9" fmla="*/ 366 h 1337"/>
                <a:gd name="T10" fmla="*/ 0 w 5740"/>
                <a:gd name="T11" fmla="*/ 366 h 1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2" name="Freeform 32">
              <a:extLst>
                <a:ext uri="{FF2B5EF4-FFF2-40B4-BE49-F238E27FC236}">
                  <a16:creationId xmlns:a16="http://schemas.microsoft.com/office/drawing/2014/main" id="{936CB95F-A7C5-4EF6-AA9C-3146D20EFFC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>
                <a:gd name="T0" fmla="*/ 0 w 5740"/>
                <a:gd name="T1" fmla="*/ 48 h 414"/>
                <a:gd name="T2" fmla="*/ 5740 w 5740"/>
                <a:gd name="T3" fmla="*/ 414 h 414"/>
                <a:gd name="T4" fmla="*/ 5740 w 5740"/>
                <a:gd name="T5" fmla="*/ 402 h 414"/>
                <a:gd name="T6" fmla="*/ 0 w 5740"/>
                <a:gd name="T7" fmla="*/ 0 h 414"/>
                <a:gd name="T8" fmla="*/ 0 w 5740"/>
                <a:gd name="T9" fmla="*/ 48 h 414"/>
                <a:gd name="T10" fmla="*/ 0 w 5740"/>
                <a:gd name="T11" fmla="*/ 4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3" name="Freeform 33">
              <a:extLst>
                <a:ext uri="{FF2B5EF4-FFF2-40B4-BE49-F238E27FC236}">
                  <a16:creationId xmlns:a16="http://schemas.microsoft.com/office/drawing/2014/main" id="{8401F651-FDAB-48FA-8B99-2863CFB671F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>
                <a:gd name="T0" fmla="*/ 0 w 4448"/>
                <a:gd name="T1" fmla="*/ 0 h 3177"/>
                <a:gd name="T2" fmla="*/ 4448 w 4448"/>
                <a:gd name="T3" fmla="*/ 3177 h 3177"/>
                <a:gd name="T4" fmla="*/ 4448 w 4448"/>
                <a:gd name="T5" fmla="*/ 3153 h 3177"/>
                <a:gd name="T6" fmla="*/ 125 w 4448"/>
                <a:gd name="T7" fmla="*/ 0 h 3177"/>
                <a:gd name="T8" fmla="*/ 0 w 4448"/>
                <a:gd name="T9" fmla="*/ 0 h 3177"/>
                <a:gd name="T10" fmla="*/ 0 w 4448"/>
                <a:gd name="T11" fmla="*/ 0 h 3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4" name="Freeform 34">
              <a:extLst>
                <a:ext uri="{FF2B5EF4-FFF2-40B4-BE49-F238E27FC236}">
                  <a16:creationId xmlns:a16="http://schemas.microsoft.com/office/drawing/2014/main" id="{A5412344-6787-4982-9971-A4DFBC274DA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>
                <a:gd name="T0" fmla="*/ 0 w 2428"/>
                <a:gd name="T1" fmla="*/ 0 h 2614"/>
                <a:gd name="T2" fmla="*/ 2428 w 2428"/>
                <a:gd name="T3" fmla="*/ 2614 h 2614"/>
                <a:gd name="T4" fmla="*/ 2428 w 2428"/>
                <a:gd name="T5" fmla="*/ 2608 h 2614"/>
                <a:gd name="T6" fmla="*/ 66 w 2428"/>
                <a:gd name="T7" fmla="*/ 0 h 2614"/>
                <a:gd name="T8" fmla="*/ 0 w 2428"/>
                <a:gd name="T9" fmla="*/ 0 h 2614"/>
                <a:gd name="T10" fmla="*/ 0 w 2428"/>
                <a:gd name="T11" fmla="*/ 0 h 2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5" name="Freeform 35">
              <a:extLst>
                <a:ext uri="{FF2B5EF4-FFF2-40B4-BE49-F238E27FC236}">
                  <a16:creationId xmlns:a16="http://schemas.microsoft.com/office/drawing/2014/main" id="{0DCB2E91-D08D-43E4-B02F-A9EB8C4F274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>
                <a:gd name="T0" fmla="*/ 485 w 1800"/>
                <a:gd name="T1" fmla="*/ 0 h 2464"/>
                <a:gd name="T2" fmla="*/ 0 w 1800"/>
                <a:gd name="T3" fmla="*/ 0 h 2464"/>
                <a:gd name="T4" fmla="*/ 1800 w 1800"/>
                <a:gd name="T5" fmla="*/ 2464 h 2464"/>
                <a:gd name="T6" fmla="*/ 1800 w 1800"/>
                <a:gd name="T7" fmla="*/ 2248 h 2464"/>
                <a:gd name="T8" fmla="*/ 1794 w 1800"/>
                <a:gd name="T9" fmla="*/ 2248 h 2464"/>
                <a:gd name="T10" fmla="*/ 485 w 1800"/>
                <a:gd name="T11" fmla="*/ 0 h 2464"/>
                <a:gd name="T12" fmla="*/ 485 w 1800"/>
                <a:gd name="T13" fmla="*/ 0 h 2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6" name="Freeform 36">
              <a:extLst>
                <a:ext uri="{FF2B5EF4-FFF2-40B4-BE49-F238E27FC236}">
                  <a16:creationId xmlns:a16="http://schemas.microsoft.com/office/drawing/2014/main" id="{748C9175-8BD2-4C2A-A62E-D6ADE3FEB61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>
                <a:gd name="T0" fmla="*/ 0 w 1232"/>
                <a:gd name="T1" fmla="*/ 0 h 2074"/>
                <a:gd name="T2" fmla="*/ 1232 w 1232"/>
                <a:gd name="T3" fmla="*/ 2074 h 2074"/>
                <a:gd name="T4" fmla="*/ 1232 w 1232"/>
                <a:gd name="T5" fmla="*/ 2038 h 2074"/>
                <a:gd name="T6" fmla="*/ 42 w 1232"/>
                <a:gd name="T7" fmla="*/ 0 h 2074"/>
                <a:gd name="T8" fmla="*/ 0 w 1232"/>
                <a:gd name="T9" fmla="*/ 0 h 2074"/>
                <a:gd name="T10" fmla="*/ 0 w 1232"/>
                <a:gd name="T11" fmla="*/ 0 h 2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7" name="Freeform 37">
              <a:extLst>
                <a:ext uri="{FF2B5EF4-FFF2-40B4-BE49-F238E27FC236}">
                  <a16:creationId xmlns:a16="http://schemas.microsoft.com/office/drawing/2014/main" id="{AF20CD5F-47D2-40AE-8A03-0B73A8608F3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>
                <a:gd name="T0" fmla="*/ 0 w 1058"/>
                <a:gd name="T1" fmla="*/ 0 h 1936"/>
                <a:gd name="T2" fmla="*/ 1058 w 1058"/>
                <a:gd name="T3" fmla="*/ 1936 h 1936"/>
                <a:gd name="T4" fmla="*/ 1058 w 1058"/>
                <a:gd name="T5" fmla="*/ 1930 h 1936"/>
                <a:gd name="T6" fmla="*/ 54 w 1058"/>
                <a:gd name="T7" fmla="*/ 0 h 1936"/>
                <a:gd name="T8" fmla="*/ 0 w 1058"/>
                <a:gd name="T9" fmla="*/ 0 h 1936"/>
                <a:gd name="T10" fmla="*/ 0 w 1058"/>
                <a:gd name="T11" fmla="*/ 0 h 1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438" name="Freeform 38">
              <a:extLst>
                <a:ext uri="{FF2B5EF4-FFF2-40B4-BE49-F238E27FC236}">
                  <a16:creationId xmlns:a16="http://schemas.microsoft.com/office/drawing/2014/main" id="{387E9B17-41D1-4975-98AB-B8A3508D392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>
                <a:gd name="T0" fmla="*/ 771 w 771"/>
                <a:gd name="T1" fmla="*/ 1433 h 1487"/>
                <a:gd name="T2" fmla="*/ 42 w 771"/>
                <a:gd name="T3" fmla="*/ 0 h 1487"/>
                <a:gd name="T4" fmla="*/ 0 w 771"/>
                <a:gd name="T5" fmla="*/ 0 h 1487"/>
                <a:gd name="T6" fmla="*/ 771 w 771"/>
                <a:gd name="T7" fmla="*/ 1487 h 1487"/>
                <a:gd name="T8" fmla="*/ 771 w 771"/>
                <a:gd name="T9" fmla="*/ 1433 h 1487"/>
                <a:gd name="T10" fmla="*/ 771 w 771"/>
                <a:gd name="T11" fmla="*/ 1433 h 1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2439" name="Group 39">
              <a:extLst>
                <a:ext uri="{FF2B5EF4-FFF2-40B4-BE49-F238E27FC236}">
                  <a16:creationId xmlns:a16="http://schemas.microsoft.com/office/drawing/2014/main" id="{9DDF9178-AA52-475D-9459-A4728BBBA70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02440" name="Freeform 40">
                <a:extLst>
                  <a:ext uri="{FF2B5EF4-FFF2-40B4-BE49-F238E27FC236}">
                    <a16:creationId xmlns:a16="http://schemas.microsoft.com/office/drawing/2014/main" id="{BEE14AF0-5B83-4D2E-B96C-1A27B40C5B90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>
                  <a:gd name="T0" fmla="*/ 0 w 3659"/>
                  <a:gd name="T1" fmla="*/ 0 h 1313"/>
                  <a:gd name="T2" fmla="*/ 0 w 3659"/>
                  <a:gd name="T3" fmla="*/ 366 h 1313"/>
                  <a:gd name="T4" fmla="*/ 3635 w 3659"/>
                  <a:gd name="T5" fmla="*/ 1313 h 1313"/>
                  <a:gd name="T6" fmla="*/ 3647 w 3659"/>
                  <a:gd name="T7" fmla="*/ 1235 h 1313"/>
                  <a:gd name="T8" fmla="*/ 3659 w 3659"/>
                  <a:gd name="T9" fmla="*/ 1163 h 1313"/>
                  <a:gd name="T10" fmla="*/ 0 w 3659"/>
                  <a:gd name="T11" fmla="*/ 0 h 1313"/>
                  <a:gd name="T12" fmla="*/ 0 w 3659"/>
                  <a:gd name="T13" fmla="*/ 0 h 1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2441" name="Freeform 41">
                <a:extLst>
                  <a:ext uri="{FF2B5EF4-FFF2-40B4-BE49-F238E27FC236}">
                    <a16:creationId xmlns:a16="http://schemas.microsoft.com/office/drawing/2014/main" id="{88B9BC53-1EF6-4F64-9765-2369F949BB27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>
                  <a:gd name="T0" fmla="*/ 2105 w 2105"/>
                  <a:gd name="T1" fmla="*/ 665 h 695"/>
                  <a:gd name="T2" fmla="*/ 24 w 2105"/>
                  <a:gd name="T3" fmla="*/ 0 h 695"/>
                  <a:gd name="T4" fmla="*/ 12 w 2105"/>
                  <a:gd name="T5" fmla="*/ 72 h 695"/>
                  <a:gd name="T6" fmla="*/ 0 w 2105"/>
                  <a:gd name="T7" fmla="*/ 150 h 695"/>
                  <a:gd name="T8" fmla="*/ 2105 w 2105"/>
                  <a:gd name="T9" fmla="*/ 695 h 695"/>
                  <a:gd name="T10" fmla="*/ 2105 w 2105"/>
                  <a:gd name="T11" fmla="*/ 665 h 695"/>
                  <a:gd name="T12" fmla="*/ 2105 w 2105"/>
                  <a:gd name="T13" fmla="*/ 665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02442" name="Rectangle 42">
            <a:extLst>
              <a:ext uri="{FF2B5EF4-FFF2-40B4-BE49-F238E27FC236}">
                <a16:creationId xmlns:a16="http://schemas.microsoft.com/office/drawing/2014/main" id="{9883E8E3-EF2F-4AA1-A769-E02FD58C3B86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102443" name="Rectangle 43">
            <a:extLst>
              <a:ext uri="{FF2B5EF4-FFF2-40B4-BE49-F238E27FC236}">
                <a16:creationId xmlns:a16="http://schemas.microsoft.com/office/drawing/2014/main" id="{6873EE3C-D3EB-40E4-AE9C-23D198487850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3600"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102444" name="Rectangle 44">
            <a:extLst>
              <a:ext uri="{FF2B5EF4-FFF2-40B4-BE49-F238E27FC236}">
                <a16:creationId xmlns:a16="http://schemas.microsoft.com/office/drawing/2014/main" id="{98D40741-ABB9-486D-B43E-625E4FA18822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102445" name="Rectangle 45">
            <a:extLst>
              <a:ext uri="{FF2B5EF4-FFF2-40B4-BE49-F238E27FC236}">
                <a16:creationId xmlns:a16="http://schemas.microsoft.com/office/drawing/2014/main" id="{1F17BF65-0DBD-4798-9AF0-7883CDA5B15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102446" name="Rectangle 46">
            <a:extLst>
              <a:ext uri="{FF2B5EF4-FFF2-40B4-BE49-F238E27FC236}">
                <a16:creationId xmlns:a16="http://schemas.microsoft.com/office/drawing/2014/main" id="{95850EB3-0523-4775-A116-573F8351F5D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E76B840-00E9-4C7A-8587-C8E3BDDC896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A6C9E-5E88-49E1-AC17-8EE315276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6389E-AB78-42DB-8551-06915FF14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4FE75-E40B-4CAA-ABCF-D416FB7C1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48992-216E-4974-86D8-318EADCE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73D7AF-F7B6-465F-BD5F-E98F85C14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74DF2-0835-410F-A920-02DD8CA913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76239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C2198-592C-408F-815D-0E91B755B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80B0D-150E-49B1-9D8A-617FE5FF16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5EF3F-D4EE-48FB-A989-869D04056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28246-FBB9-4D2B-B004-66C09F877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C5D6F-9A93-4464-8027-C6856E467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E7E966-13BB-4D54-9D25-DA5BF854540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7155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1B75A-FD07-4935-A037-E0B9DDC49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2634F1-A3C0-419E-A450-424DB5F363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EF7A35-61EB-4419-B233-31C73D327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893822-CDD9-4C14-B436-1219DA7AD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9CA5C7-8491-4431-9E7F-7D6D25724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7CCC96-9B4C-4343-8687-9EE689ED8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CE8712-2FAC-4393-BB54-A105DE837E2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6065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D4D65-6671-4AAE-A99D-C082863F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14E842-BD9C-48A6-99E8-C2A8CE66D9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67ABC3-AFEB-40D8-B7A9-08D36D1EC6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7B44B7-3983-4E2B-A131-C865EDDBBA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32845A-83A1-432A-94EB-22E05241C0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32D604-20CF-4EB0-BB01-C121F538D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982698-2B94-49FF-934E-F709AA355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E79F3A-5DBA-4834-9028-775507096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60D00F-9966-41C4-A7EC-54F9282BB01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2227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34AAB-01C2-45BB-ABA8-A9DA7C06E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E7A3EA-B950-40BD-AE6A-78F4CD287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75F5AB-9261-4A7B-AFD0-9E9A2E551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EF8742-39FD-4237-9D21-8E7A13287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DB718-4DD5-4DBC-A91A-304A46FF0A0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3144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338C9D-AE7F-4135-8242-C0332ED80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F8226E-1A2C-493A-B540-0DA59A3E8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55C56F-4690-44D9-AD94-C10ED910E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48FA4-1BEC-4303-B292-BB5F929C66E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2444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33CE2-3CAF-466D-A11A-67FD07DDF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39667-38C5-49AE-9860-F0A6A98ED8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35F18A-1997-4BB9-AF37-A63473E844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3B6259-F675-4362-B90B-07866D3D1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D90F0F-08D0-4803-BFE8-8E722AEA5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7BCA76-B6E8-47DB-AA64-6A4F1BE57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5B4F09-5E13-416D-B36A-54A73DE9388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9728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5DEA8-E4D0-4077-947C-68D45A179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5E50D8-7C6D-40D4-8822-B24CB30272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92898-9348-45E9-8E76-CFE1B625DE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E757A2-868E-4605-8689-728436726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1543D0-AAE8-49F6-943F-CFC5C467E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B4798E-92A8-4DDE-9BC8-404B9EA3C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670B7C-EE5A-4506-924F-16E5E2BA236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5237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559B6-9129-4737-899D-F415C6CC5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D22670-A813-463D-B241-DDDE36255A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1D99E1-C87D-4948-91D1-ECBB5C102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700063-3C5A-497F-BD2C-C14B8895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EADE9D-BD3F-43CD-9221-B502BBAA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A14A0-452B-4B77-9C68-9626141A84C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0606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2104B5-DE1D-4A19-9CE2-1937326204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4EDF57-CC58-4E91-9763-4BBD5BD9F9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9EE61-911A-4B75-8CC9-6340B04C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F366CA-291F-418D-9AD8-356CE4EA0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8251E6-F661-4FE9-BF7E-CD3F982E1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9D8C53-1419-4063-BA18-1F32459407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4261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0047F-A322-42A0-B409-9E76904A6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F69FFC-5C78-4F50-85BA-EA6883344A60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970B62-00E9-44CB-8100-F8F254DEA481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91542C-3EF5-4379-BB34-A2E0192B1597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EE8FB0D-A315-4C1E-B930-1B763DC4E3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2CCB8B0-C731-4103-A5A6-F15477D8D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DA90C2E-7B4C-4FB7-9B30-02577F918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5AEECF3-9FF5-4532-ABDB-9C4EDADF30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57337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63544-405D-40E5-85F4-E1CDAFF2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3C18B5-4EC4-4BCC-A2CE-713966D158DE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EB2A76-D90E-4955-9403-B6B2AAE70F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CA06C5-96C1-4CBC-A105-4AF568B6FD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54108A-7ACF-491F-8923-DF24B356F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63821-E6E7-4B3A-86EC-961904272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3CAB69B-B347-4164-B940-467024356B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1104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378" name="Group 2">
            <a:extLst>
              <a:ext uri="{FF2B5EF4-FFF2-40B4-BE49-F238E27FC236}">
                <a16:creationId xmlns:a16="http://schemas.microsoft.com/office/drawing/2014/main" id="{1C6605B6-376F-4210-A832-B9CE4DD9EB0B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01379" name="Freeform 3">
              <a:extLst>
                <a:ext uri="{FF2B5EF4-FFF2-40B4-BE49-F238E27FC236}">
                  <a16:creationId xmlns:a16="http://schemas.microsoft.com/office/drawing/2014/main" id="{512015B6-8F7F-4B47-953D-5505F4BF97D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>
                <a:gd name="T0" fmla="*/ 3193 w 5740"/>
                <a:gd name="T1" fmla="*/ 1816 h 3273"/>
                <a:gd name="T2" fmla="*/ 0 w 5740"/>
                <a:gd name="T3" fmla="*/ 0 h 3273"/>
                <a:gd name="T4" fmla="*/ 0 w 5740"/>
                <a:gd name="T5" fmla="*/ 522 h 3273"/>
                <a:gd name="T6" fmla="*/ 3037 w 5740"/>
                <a:gd name="T7" fmla="*/ 1978 h 3273"/>
                <a:gd name="T8" fmla="*/ 5740 w 5740"/>
                <a:gd name="T9" fmla="*/ 3273 h 3273"/>
                <a:gd name="T10" fmla="*/ 5740 w 5740"/>
                <a:gd name="T11" fmla="*/ 3267 h 3273"/>
                <a:gd name="T12" fmla="*/ 3193 w 5740"/>
                <a:gd name="T13" fmla="*/ 1816 h 3273"/>
                <a:gd name="T14" fmla="*/ 3193 w 5740"/>
                <a:gd name="T15" fmla="*/ 1816 h 3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0" name="Freeform 4">
              <a:extLst>
                <a:ext uri="{FF2B5EF4-FFF2-40B4-BE49-F238E27FC236}">
                  <a16:creationId xmlns:a16="http://schemas.microsoft.com/office/drawing/2014/main" id="{CF85B31C-E3AE-4F29-B2F8-DD48554FEE9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>
                <a:gd name="T0" fmla="*/ 3163 w 5591"/>
                <a:gd name="T1" fmla="*/ 1714 h 3243"/>
                <a:gd name="T2" fmla="*/ 431 w 5591"/>
                <a:gd name="T3" fmla="*/ 0 h 3243"/>
                <a:gd name="T4" fmla="*/ 0 w 5591"/>
                <a:gd name="T5" fmla="*/ 0 h 3243"/>
                <a:gd name="T6" fmla="*/ 3086 w 5591"/>
                <a:gd name="T7" fmla="*/ 1786 h 3243"/>
                <a:gd name="T8" fmla="*/ 5591 w 5591"/>
                <a:gd name="T9" fmla="*/ 3243 h 3243"/>
                <a:gd name="T10" fmla="*/ 5591 w 5591"/>
                <a:gd name="T11" fmla="*/ 3237 h 3243"/>
                <a:gd name="T12" fmla="*/ 3163 w 5591"/>
                <a:gd name="T13" fmla="*/ 1714 h 3243"/>
                <a:gd name="T14" fmla="*/ 3163 w 5591"/>
                <a:gd name="T15" fmla="*/ 1714 h 3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1" name="Freeform 5">
              <a:extLst>
                <a:ext uri="{FF2B5EF4-FFF2-40B4-BE49-F238E27FC236}">
                  <a16:creationId xmlns:a16="http://schemas.microsoft.com/office/drawing/2014/main" id="{DBF7E8E9-50D4-4686-BD7B-CE71D6691F8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>
                <a:gd name="T0" fmla="*/ 0 w 4042"/>
                <a:gd name="T1" fmla="*/ 156 h 192"/>
                <a:gd name="T2" fmla="*/ 4042 w 4042"/>
                <a:gd name="T3" fmla="*/ 192 h 192"/>
                <a:gd name="T4" fmla="*/ 4042 w 4042"/>
                <a:gd name="T5" fmla="*/ 144 h 192"/>
                <a:gd name="T6" fmla="*/ 0 w 4042"/>
                <a:gd name="T7" fmla="*/ 0 h 192"/>
                <a:gd name="T8" fmla="*/ 0 w 4042"/>
                <a:gd name="T9" fmla="*/ 156 h 192"/>
                <a:gd name="T10" fmla="*/ 0 w 4042"/>
                <a:gd name="T11" fmla="*/ 15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2" name="Freeform 6">
              <a:extLst>
                <a:ext uri="{FF2B5EF4-FFF2-40B4-BE49-F238E27FC236}">
                  <a16:creationId xmlns:a16="http://schemas.microsoft.com/office/drawing/2014/main" id="{8F556456-BC3B-453C-BD66-FB4703718DA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22 w 1722"/>
                <a:gd name="T1" fmla="*/ 66 h 66"/>
                <a:gd name="T2" fmla="*/ 1722 w 1722"/>
                <a:gd name="T3" fmla="*/ 60 h 66"/>
                <a:gd name="T4" fmla="*/ 0 w 1722"/>
                <a:gd name="T5" fmla="*/ 0 h 66"/>
                <a:gd name="T6" fmla="*/ 0 w 1722"/>
                <a:gd name="T7" fmla="*/ 48 h 66"/>
                <a:gd name="T8" fmla="*/ 1722 w 1722"/>
                <a:gd name="T9" fmla="*/ 66 h 66"/>
                <a:gd name="T10" fmla="*/ 1722 w 1722"/>
                <a:gd name="T11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3" name="Freeform 7">
              <a:extLst>
                <a:ext uri="{FF2B5EF4-FFF2-40B4-BE49-F238E27FC236}">
                  <a16:creationId xmlns:a16="http://schemas.microsoft.com/office/drawing/2014/main" id="{E7BA9D69-3BCC-460B-9353-FF788EB702E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>
                <a:gd name="T0" fmla="*/ 0 w 4789"/>
                <a:gd name="T1" fmla="*/ 329 h 329"/>
                <a:gd name="T2" fmla="*/ 4789 w 4789"/>
                <a:gd name="T3" fmla="*/ 77 h 329"/>
                <a:gd name="T4" fmla="*/ 4789 w 4789"/>
                <a:gd name="T5" fmla="*/ 0 h 329"/>
                <a:gd name="T6" fmla="*/ 0 w 4789"/>
                <a:gd name="T7" fmla="*/ 107 h 329"/>
                <a:gd name="T8" fmla="*/ 0 w 4789"/>
                <a:gd name="T9" fmla="*/ 329 h 329"/>
                <a:gd name="T10" fmla="*/ 0 w 4789"/>
                <a:gd name="T11" fmla="*/ 329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4" name="Freeform 8">
              <a:extLst>
                <a:ext uri="{FF2B5EF4-FFF2-40B4-BE49-F238E27FC236}">
                  <a16:creationId xmlns:a16="http://schemas.microsoft.com/office/drawing/2014/main" id="{EF6CAADA-B2BB-4CBE-BD71-228CF24424C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5 w 975"/>
                <a:gd name="T1" fmla="*/ 48 h 101"/>
                <a:gd name="T2" fmla="*/ 975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5 w 975"/>
                <a:gd name="T9" fmla="*/ 48 h 101"/>
                <a:gd name="T10" fmla="*/ 975 w 975"/>
                <a:gd name="T11" fmla="*/ 4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5" name="Freeform 9">
              <a:extLst>
                <a:ext uri="{FF2B5EF4-FFF2-40B4-BE49-F238E27FC236}">
                  <a16:creationId xmlns:a16="http://schemas.microsoft.com/office/drawing/2014/main" id="{C3111AAD-362A-4E7B-81F4-E5F3A636F5B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41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41 w 2141"/>
                <a:gd name="T7" fmla="*/ 0 h 198"/>
                <a:gd name="T8" fmla="*/ 2141 w 2141"/>
                <a:gd name="T9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6" name="Freeform 10">
              <a:extLst>
                <a:ext uri="{FF2B5EF4-FFF2-40B4-BE49-F238E27FC236}">
                  <a16:creationId xmlns:a16="http://schemas.microsoft.com/office/drawing/2014/main" id="{417C682B-7B36-43E5-8580-4C8FD692FA5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>
                <a:gd name="T0" fmla="*/ 0 w 3623"/>
                <a:gd name="T1" fmla="*/ 348 h 348"/>
                <a:gd name="T2" fmla="*/ 311 w 3623"/>
                <a:gd name="T3" fmla="*/ 348 h 348"/>
                <a:gd name="T4" fmla="*/ 3623 w 3623"/>
                <a:gd name="T5" fmla="*/ 42 h 348"/>
                <a:gd name="T6" fmla="*/ 3623 w 3623"/>
                <a:gd name="T7" fmla="*/ 0 h 348"/>
                <a:gd name="T8" fmla="*/ 0 w 3623"/>
                <a:gd name="T9" fmla="*/ 264 h 348"/>
                <a:gd name="T10" fmla="*/ 0 w 3623"/>
                <a:gd name="T11" fmla="*/ 348 h 348"/>
                <a:gd name="T12" fmla="*/ 0 w 3623"/>
                <a:gd name="T13" fmla="*/ 34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7" name="Freeform 11">
              <a:extLst>
                <a:ext uri="{FF2B5EF4-FFF2-40B4-BE49-F238E27FC236}">
                  <a16:creationId xmlns:a16="http://schemas.microsoft.com/office/drawing/2014/main" id="{C3D8BBF8-3EF2-41A6-973A-1A73B57D5E3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82 w 2517"/>
                <a:gd name="T1" fmla="*/ 276 h 276"/>
                <a:gd name="T2" fmla="*/ 2517 w 2517"/>
                <a:gd name="T3" fmla="*/ 204 h 276"/>
                <a:gd name="T4" fmla="*/ 2260 w 2517"/>
                <a:gd name="T5" fmla="*/ 0 h 276"/>
                <a:gd name="T6" fmla="*/ 0 w 2517"/>
                <a:gd name="T7" fmla="*/ 276 h 276"/>
                <a:gd name="T8" fmla="*/ 2182 w 2517"/>
                <a:gd name="T9" fmla="*/ 276 h 276"/>
                <a:gd name="T10" fmla="*/ 2182 w 2517"/>
                <a:gd name="T11" fmla="*/ 27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8" name="Freeform 12">
              <a:extLst>
                <a:ext uri="{FF2B5EF4-FFF2-40B4-BE49-F238E27FC236}">
                  <a16:creationId xmlns:a16="http://schemas.microsoft.com/office/drawing/2014/main" id="{0F9D6A60-1E3C-49BA-9851-125917FE29F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>
                <a:gd name="T0" fmla="*/ 1405 w 1405"/>
                <a:gd name="T1" fmla="*/ 126 h 378"/>
                <a:gd name="T2" fmla="*/ 1405 w 1405"/>
                <a:gd name="T3" fmla="*/ 0 h 378"/>
                <a:gd name="T4" fmla="*/ 0 w 1405"/>
                <a:gd name="T5" fmla="*/ 174 h 378"/>
                <a:gd name="T6" fmla="*/ 257 w 1405"/>
                <a:gd name="T7" fmla="*/ 378 h 378"/>
                <a:gd name="T8" fmla="*/ 1405 w 1405"/>
                <a:gd name="T9" fmla="*/ 126 h 378"/>
                <a:gd name="T10" fmla="*/ 1405 w 1405"/>
                <a:gd name="T11" fmla="*/ 126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89" name="Freeform 13">
              <a:extLst>
                <a:ext uri="{FF2B5EF4-FFF2-40B4-BE49-F238E27FC236}">
                  <a16:creationId xmlns:a16="http://schemas.microsoft.com/office/drawing/2014/main" id="{36775B01-B44F-422A-92BC-8009B54712F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9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9 w 729"/>
                <a:gd name="T7" fmla="*/ 240 h 240"/>
                <a:gd name="T8" fmla="*/ 729 w 729"/>
                <a:gd name="T9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0" name="Freeform 14">
              <a:extLst>
                <a:ext uri="{FF2B5EF4-FFF2-40B4-BE49-F238E27FC236}">
                  <a16:creationId xmlns:a16="http://schemas.microsoft.com/office/drawing/2014/main" id="{D157B5B9-E8A7-405E-82CC-CC68818A80C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>
                <a:gd name="T0" fmla="*/ 0 w 5035"/>
                <a:gd name="T1" fmla="*/ 72 h 1672"/>
                <a:gd name="T2" fmla="*/ 5035 w 5035"/>
                <a:gd name="T3" fmla="*/ 1672 h 1672"/>
                <a:gd name="T4" fmla="*/ 5035 w 5035"/>
                <a:gd name="T5" fmla="*/ 1666 h 1672"/>
                <a:gd name="T6" fmla="*/ 0 w 5035"/>
                <a:gd name="T7" fmla="*/ 0 h 1672"/>
                <a:gd name="T8" fmla="*/ 0 w 5035"/>
                <a:gd name="T9" fmla="*/ 72 h 1672"/>
                <a:gd name="T10" fmla="*/ 0 w 5035"/>
                <a:gd name="T11" fmla="*/ 72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1" name="Freeform 15">
              <a:extLst>
                <a:ext uri="{FF2B5EF4-FFF2-40B4-BE49-F238E27FC236}">
                  <a16:creationId xmlns:a16="http://schemas.microsoft.com/office/drawing/2014/main" id="{3472C2AF-3510-4653-BD35-D195F00AB89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9 w 729"/>
                <a:gd name="T1" fmla="*/ 318 h 318"/>
                <a:gd name="T2" fmla="*/ 729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9 w 729"/>
                <a:gd name="T9" fmla="*/ 318 h 318"/>
                <a:gd name="T10" fmla="*/ 729 w 729"/>
                <a:gd name="T11" fmla="*/ 318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2" name="Freeform 16">
              <a:extLst>
                <a:ext uri="{FF2B5EF4-FFF2-40B4-BE49-F238E27FC236}">
                  <a16:creationId xmlns:a16="http://schemas.microsoft.com/office/drawing/2014/main" id="{6A0FFD79-65C3-4BF5-9F7F-76651CA89A3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>
                <a:gd name="T0" fmla="*/ 0 w 5035"/>
                <a:gd name="T1" fmla="*/ 396 h 2188"/>
                <a:gd name="T2" fmla="*/ 5035 w 5035"/>
                <a:gd name="T3" fmla="*/ 2188 h 2188"/>
                <a:gd name="T4" fmla="*/ 5035 w 5035"/>
                <a:gd name="T5" fmla="*/ 2134 h 2188"/>
                <a:gd name="T6" fmla="*/ 0 w 5035"/>
                <a:gd name="T7" fmla="*/ 0 h 2188"/>
                <a:gd name="T8" fmla="*/ 0 w 5035"/>
                <a:gd name="T9" fmla="*/ 396 h 2188"/>
                <a:gd name="T10" fmla="*/ 0 w 5035"/>
                <a:gd name="T11" fmla="*/ 396 h 2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3" name="Freeform 17">
              <a:extLst>
                <a:ext uri="{FF2B5EF4-FFF2-40B4-BE49-F238E27FC236}">
                  <a16:creationId xmlns:a16="http://schemas.microsoft.com/office/drawing/2014/main" id="{F5D4FC25-7F3D-434E-A3C9-827826A1A11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>
                <a:gd name="T0" fmla="*/ 0 w 3163"/>
                <a:gd name="T1" fmla="*/ 0 h 2727"/>
                <a:gd name="T2" fmla="*/ 3145 w 3163"/>
                <a:gd name="T3" fmla="*/ 2727 h 2727"/>
                <a:gd name="T4" fmla="*/ 3163 w 3163"/>
                <a:gd name="T5" fmla="*/ 2704 h 2727"/>
                <a:gd name="T6" fmla="*/ 102 w 3163"/>
                <a:gd name="T7" fmla="*/ 0 h 2727"/>
                <a:gd name="T8" fmla="*/ 0 w 3163"/>
                <a:gd name="T9" fmla="*/ 0 h 2727"/>
                <a:gd name="T10" fmla="*/ 0 w 3163"/>
                <a:gd name="T11" fmla="*/ 0 h 2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4" name="Freeform 18">
              <a:extLst>
                <a:ext uri="{FF2B5EF4-FFF2-40B4-BE49-F238E27FC236}">
                  <a16:creationId xmlns:a16="http://schemas.microsoft.com/office/drawing/2014/main" id="{20FB69A4-E1D6-4CF0-A7A2-6717BBA6040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>
                <a:gd name="T0" fmla="*/ 323 w 323"/>
                <a:gd name="T1" fmla="*/ 299 h 299"/>
                <a:gd name="T2" fmla="*/ 323 w 323"/>
                <a:gd name="T3" fmla="*/ 263 h 299"/>
                <a:gd name="T4" fmla="*/ 18 w 323"/>
                <a:gd name="T5" fmla="*/ 0 h 299"/>
                <a:gd name="T6" fmla="*/ 0 w 323"/>
                <a:gd name="T7" fmla="*/ 23 h 299"/>
                <a:gd name="T8" fmla="*/ 323 w 323"/>
                <a:gd name="T9" fmla="*/ 299 h 299"/>
                <a:gd name="T10" fmla="*/ 323 w 323"/>
                <a:gd name="T11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5" name="Freeform 19">
              <a:extLst>
                <a:ext uri="{FF2B5EF4-FFF2-40B4-BE49-F238E27FC236}">
                  <a16:creationId xmlns:a16="http://schemas.microsoft.com/office/drawing/2014/main" id="{36C83098-9B7A-4163-ADD6-F28A729B524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6" name="Freeform 20">
              <a:extLst>
                <a:ext uri="{FF2B5EF4-FFF2-40B4-BE49-F238E27FC236}">
                  <a16:creationId xmlns:a16="http://schemas.microsoft.com/office/drawing/2014/main" id="{28EBCE6C-109F-4BA2-86FE-211026D5576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>
                <a:gd name="T0" fmla="*/ 0 w 3122"/>
                <a:gd name="T1" fmla="*/ 0 h 2680"/>
                <a:gd name="T2" fmla="*/ 3026 w 3122"/>
                <a:gd name="T3" fmla="*/ 2680 h 2680"/>
                <a:gd name="T4" fmla="*/ 3122 w 3122"/>
                <a:gd name="T5" fmla="*/ 2590 h 2680"/>
                <a:gd name="T6" fmla="*/ 383 w 3122"/>
                <a:gd name="T7" fmla="*/ 0 h 2680"/>
                <a:gd name="T8" fmla="*/ 0 w 3122"/>
                <a:gd name="T9" fmla="*/ 0 h 2680"/>
                <a:gd name="T10" fmla="*/ 0 w 3122"/>
                <a:gd name="T11" fmla="*/ 0 h 2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7" name="Freeform 21">
              <a:extLst>
                <a:ext uri="{FF2B5EF4-FFF2-40B4-BE49-F238E27FC236}">
                  <a16:creationId xmlns:a16="http://schemas.microsoft.com/office/drawing/2014/main" id="{05186CDF-2118-4C57-A12C-753C6C30A20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8" name="Freeform 22">
              <a:extLst>
                <a:ext uri="{FF2B5EF4-FFF2-40B4-BE49-F238E27FC236}">
                  <a16:creationId xmlns:a16="http://schemas.microsoft.com/office/drawing/2014/main" id="{F437DBE5-503C-4140-AC18-E3BAD481611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>
                <a:gd name="T0" fmla="*/ 0 w 2517"/>
                <a:gd name="T1" fmla="*/ 0 h 2536"/>
                <a:gd name="T2" fmla="*/ 2517 w 2517"/>
                <a:gd name="T3" fmla="*/ 2536 h 2536"/>
                <a:gd name="T4" fmla="*/ 2517 w 2517"/>
                <a:gd name="T5" fmla="*/ 2536 h 2536"/>
                <a:gd name="T6" fmla="*/ 66 w 2517"/>
                <a:gd name="T7" fmla="*/ 0 h 2536"/>
                <a:gd name="T8" fmla="*/ 0 w 2517"/>
                <a:gd name="T9" fmla="*/ 0 h 2536"/>
                <a:gd name="T10" fmla="*/ 0 w 2517"/>
                <a:gd name="T11" fmla="*/ 0 h 2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399" name="Freeform 23">
              <a:extLst>
                <a:ext uri="{FF2B5EF4-FFF2-40B4-BE49-F238E27FC236}">
                  <a16:creationId xmlns:a16="http://schemas.microsoft.com/office/drawing/2014/main" id="{D8BF0272-F74D-4D90-98F6-EE6F9299F94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>
                <a:gd name="T0" fmla="*/ 0 w 2200"/>
                <a:gd name="T1" fmla="*/ 0 h 2482"/>
                <a:gd name="T2" fmla="*/ 2188 w 2200"/>
                <a:gd name="T3" fmla="*/ 2482 h 2482"/>
                <a:gd name="T4" fmla="*/ 2200 w 2200"/>
                <a:gd name="T5" fmla="*/ 2476 h 2482"/>
                <a:gd name="T6" fmla="*/ 317 w 2200"/>
                <a:gd name="T7" fmla="*/ 0 h 2482"/>
                <a:gd name="T8" fmla="*/ 0 w 2200"/>
                <a:gd name="T9" fmla="*/ 0 h 2482"/>
                <a:gd name="T10" fmla="*/ 0 w 2200"/>
                <a:gd name="T11" fmla="*/ 0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0" name="Freeform 24">
              <a:extLst>
                <a:ext uri="{FF2B5EF4-FFF2-40B4-BE49-F238E27FC236}">
                  <a16:creationId xmlns:a16="http://schemas.microsoft.com/office/drawing/2014/main" id="{57C763FE-C041-4D61-A1C9-1B5F7473981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>
                <a:gd name="T0" fmla="*/ 84 w 84"/>
                <a:gd name="T1" fmla="*/ 96 h 96"/>
                <a:gd name="T2" fmla="*/ 84 w 84"/>
                <a:gd name="T3" fmla="*/ 90 h 96"/>
                <a:gd name="T4" fmla="*/ 12 w 84"/>
                <a:gd name="T5" fmla="*/ 0 h 96"/>
                <a:gd name="T6" fmla="*/ 0 w 84"/>
                <a:gd name="T7" fmla="*/ 6 h 96"/>
                <a:gd name="T8" fmla="*/ 84 w 84"/>
                <a:gd name="T9" fmla="*/ 96 h 96"/>
                <a:gd name="T10" fmla="*/ 84 w 84"/>
                <a:gd name="T1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1" name="Freeform 25">
              <a:extLst>
                <a:ext uri="{FF2B5EF4-FFF2-40B4-BE49-F238E27FC236}">
                  <a16:creationId xmlns:a16="http://schemas.microsoft.com/office/drawing/2014/main" id="{029B9ED8-1D68-4FF6-A0B6-6981EBA38974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2" name="Freeform 26">
              <a:extLst>
                <a:ext uri="{FF2B5EF4-FFF2-40B4-BE49-F238E27FC236}">
                  <a16:creationId xmlns:a16="http://schemas.microsoft.com/office/drawing/2014/main" id="{83A246EB-8F7F-4B69-9318-D66E37875D8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>
                <a:gd name="T0" fmla="*/ 0 w 574"/>
                <a:gd name="T1" fmla="*/ 0 h 1043"/>
                <a:gd name="T2" fmla="*/ 497 w 574"/>
                <a:gd name="T3" fmla="*/ 1043 h 1043"/>
                <a:gd name="T4" fmla="*/ 574 w 574"/>
                <a:gd name="T5" fmla="*/ 851 h 1043"/>
                <a:gd name="T6" fmla="*/ 251 w 574"/>
                <a:gd name="T7" fmla="*/ 0 h 1043"/>
                <a:gd name="T8" fmla="*/ 0 w 574"/>
                <a:gd name="T9" fmla="*/ 0 h 1043"/>
                <a:gd name="T10" fmla="*/ 0 w 574"/>
                <a:gd name="T11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3" name="Freeform 27">
              <a:extLst>
                <a:ext uri="{FF2B5EF4-FFF2-40B4-BE49-F238E27FC236}">
                  <a16:creationId xmlns:a16="http://schemas.microsoft.com/office/drawing/2014/main" id="{08A510FD-4A2F-4CA4-8D59-271F8FB7767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>
                <a:gd name="T0" fmla="*/ 144 w 341"/>
                <a:gd name="T1" fmla="*/ 0 h 797"/>
                <a:gd name="T2" fmla="*/ 0 w 341"/>
                <a:gd name="T3" fmla="*/ 0 h 797"/>
                <a:gd name="T4" fmla="*/ 287 w 341"/>
                <a:gd name="T5" fmla="*/ 797 h 797"/>
                <a:gd name="T6" fmla="*/ 341 w 341"/>
                <a:gd name="T7" fmla="*/ 653 h 797"/>
                <a:gd name="T8" fmla="*/ 144 w 341"/>
                <a:gd name="T9" fmla="*/ 0 h 797"/>
                <a:gd name="T10" fmla="*/ 144 w 341"/>
                <a:gd name="T11" fmla="*/ 0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4" name="Freeform 28">
              <a:extLst>
                <a:ext uri="{FF2B5EF4-FFF2-40B4-BE49-F238E27FC236}">
                  <a16:creationId xmlns:a16="http://schemas.microsoft.com/office/drawing/2014/main" id="{8A84303B-DCA5-4308-9EA2-64E6DB34643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12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5" name="Freeform 29">
              <a:extLst>
                <a:ext uri="{FF2B5EF4-FFF2-40B4-BE49-F238E27FC236}">
                  <a16:creationId xmlns:a16="http://schemas.microsoft.com/office/drawing/2014/main" id="{C12C7364-A0EB-4D3C-926C-931C5A687CA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>
                <a:gd name="T0" fmla="*/ 0 w 5740"/>
                <a:gd name="T1" fmla="*/ 371 h 1864"/>
                <a:gd name="T2" fmla="*/ 5740 w 5740"/>
                <a:gd name="T3" fmla="*/ 1864 h 1864"/>
                <a:gd name="T4" fmla="*/ 5740 w 5740"/>
                <a:gd name="T5" fmla="*/ 1834 h 1864"/>
                <a:gd name="T6" fmla="*/ 0 w 5740"/>
                <a:gd name="T7" fmla="*/ 0 h 1864"/>
                <a:gd name="T8" fmla="*/ 0 w 5740"/>
                <a:gd name="T9" fmla="*/ 371 h 1864"/>
                <a:gd name="T10" fmla="*/ 0 w 5740"/>
                <a:gd name="T11" fmla="*/ 371 h 1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6" name="Freeform 30">
              <a:extLst>
                <a:ext uri="{FF2B5EF4-FFF2-40B4-BE49-F238E27FC236}">
                  <a16:creationId xmlns:a16="http://schemas.microsoft.com/office/drawing/2014/main" id="{BF38EB90-EFB0-411B-AF2C-1D0A5B77B82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7" name="Freeform 31">
              <a:extLst>
                <a:ext uri="{FF2B5EF4-FFF2-40B4-BE49-F238E27FC236}">
                  <a16:creationId xmlns:a16="http://schemas.microsoft.com/office/drawing/2014/main" id="{A2D8E140-DD70-437F-8493-49499574969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>
                <a:gd name="T0" fmla="*/ 0 w 5740"/>
                <a:gd name="T1" fmla="*/ 366 h 1337"/>
                <a:gd name="T2" fmla="*/ 5740 w 5740"/>
                <a:gd name="T3" fmla="*/ 1337 h 1337"/>
                <a:gd name="T4" fmla="*/ 5740 w 5740"/>
                <a:gd name="T5" fmla="*/ 1331 h 1337"/>
                <a:gd name="T6" fmla="*/ 0 w 5740"/>
                <a:gd name="T7" fmla="*/ 0 h 1337"/>
                <a:gd name="T8" fmla="*/ 0 w 5740"/>
                <a:gd name="T9" fmla="*/ 366 h 1337"/>
                <a:gd name="T10" fmla="*/ 0 w 5740"/>
                <a:gd name="T11" fmla="*/ 366 h 1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8" name="Freeform 32">
              <a:extLst>
                <a:ext uri="{FF2B5EF4-FFF2-40B4-BE49-F238E27FC236}">
                  <a16:creationId xmlns:a16="http://schemas.microsoft.com/office/drawing/2014/main" id="{5DFCE53F-2A42-4C22-9F4C-4E26A20F0CF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>
                <a:gd name="T0" fmla="*/ 0 w 5740"/>
                <a:gd name="T1" fmla="*/ 48 h 414"/>
                <a:gd name="T2" fmla="*/ 5740 w 5740"/>
                <a:gd name="T3" fmla="*/ 414 h 414"/>
                <a:gd name="T4" fmla="*/ 5740 w 5740"/>
                <a:gd name="T5" fmla="*/ 402 h 414"/>
                <a:gd name="T6" fmla="*/ 0 w 5740"/>
                <a:gd name="T7" fmla="*/ 0 h 414"/>
                <a:gd name="T8" fmla="*/ 0 w 5740"/>
                <a:gd name="T9" fmla="*/ 48 h 414"/>
                <a:gd name="T10" fmla="*/ 0 w 5740"/>
                <a:gd name="T11" fmla="*/ 4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09" name="Freeform 33">
              <a:extLst>
                <a:ext uri="{FF2B5EF4-FFF2-40B4-BE49-F238E27FC236}">
                  <a16:creationId xmlns:a16="http://schemas.microsoft.com/office/drawing/2014/main" id="{FB720665-1857-4CCC-8218-A6202440D2F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>
                <a:gd name="T0" fmla="*/ 0 w 4448"/>
                <a:gd name="T1" fmla="*/ 0 h 3177"/>
                <a:gd name="T2" fmla="*/ 4448 w 4448"/>
                <a:gd name="T3" fmla="*/ 3177 h 3177"/>
                <a:gd name="T4" fmla="*/ 4448 w 4448"/>
                <a:gd name="T5" fmla="*/ 3153 h 3177"/>
                <a:gd name="T6" fmla="*/ 125 w 4448"/>
                <a:gd name="T7" fmla="*/ 0 h 3177"/>
                <a:gd name="T8" fmla="*/ 0 w 4448"/>
                <a:gd name="T9" fmla="*/ 0 h 3177"/>
                <a:gd name="T10" fmla="*/ 0 w 4448"/>
                <a:gd name="T11" fmla="*/ 0 h 3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10" name="Freeform 34">
              <a:extLst>
                <a:ext uri="{FF2B5EF4-FFF2-40B4-BE49-F238E27FC236}">
                  <a16:creationId xmlns:a16="http://schemas.microsoft.com/office/drawing/2014/main" id="{D60C82BF-E659-43FF-9FDB-600D8F7CD70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>
                <a:gd name="T0" fmla="*/ 0 w 2428"/>
                <a:gd name="T1" fmla="*/ 0 h 2614"/>
                <a:gd name="T2" fmla="*/ 2428 w 2428"/>
                <a:gd name="T3" fmla="*/ 2614 h 2614"/>
                <a:gd name="T4" fmla="*/ 2428 w 2428"/>
                <a:gd name="T5" fmla="*/ 2608 h 2614"/>
                <a:gd name="T6" fmla="*/ 66 w 2428"/>
                <a:gd name="T7" fmla="*/ 0 h 2614"/>
                <a:gd name="T8" fmla="*/ 0 w 2428"/>
                <a:gd name="T9" fmla="*/ 0 h 2614"/>
                <a:gd name="T10" fmla="*/ 0 w 2428"/>
                <a:gd name="T11" fmla="*/ 0 h 2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11" name="Freeform 35">
              <a:extLst>
                <a:ext uri="{FF2B5EF4-FFF2-40B4-BE49-F238E27FC236}">
                  <a16:creationId xmlns:a16="http://schemas.microsoft.com/office/drawing/2014/main" id="{B54D2BEF-0A93-4A0E-BBDD-A882F169D65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>
                <a:gd name="T0" fmla="*/ 485 w 1800"/>
                <a:gd name="T1" fmla="*/ 0 h 2464"/>
                <a:gd name="T2" fmla="*/ 0 w 1800"/>
                <a:gd name="T3" fmla="*/ 0 h 2464"/>
                <a:gd name="T4" fmla="*/ 1800 w 1800"/>
                <a:gd name="T5" fmla="*/ 2464 h 2464"/>
                <a:gd name="T6" fmla="*/ 1800 w 1800"/>
                <a:gd name="T7" fmla="*/ 2248 h 2464"/>
                <a:gd name="T8" fmla="*/ 1794 w 1800"/>
                <a:gd name="T9" fmla="*/ 2248 h 2464"/>
                <a:gd name="T10" fmla="*/ 485 w 1800"/>
                <a:gd name="T11" fmla="*/ 0 h 2464"/>
                <a:gd name="T12" fmla="*/ 485 w 1800"/>
                <a:gd name="T13" fmla="*/ 0 h 2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12" name="Freeform 36">
              <a:extLst>
                <a:ext uri="{FF2B5EF4-FFF2-40B4-BE49-F238E27FC236}">
                  <a16:creationId xmlns:a16="http://schemas.microsoft.com/office/drawing/2014/main" id="{3E11B9C9-CB98-46B2-8F61-13C7EF374C6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>
                <a:gd name="T0" fmla="*/ 0 w 1232"/>
                <a:gd name="T1" fmla="*/ 0 h 2074"/>
                <a:gd name="T2" fmla="*/ 1232 w 1232"/>
                <a:gd name="T3" fmla="*/ 2074 h 2074"/>
                <a:gd name="T4" fmla="*/ 1232 w 1232"/>
                <a:gd name="T5" fmla="*/ 2038 h 2074"/>
                <a:gd name="T6" fmla="*/ 42 w 1232"/>
                <a:gd name="T7" fmla="*/ 0 h 2074"/>
                <a:gd name="T8" fmla="*/ 0 w 1232"/>
                <a:gd name="T9" fmla="*/ 0 h 2074"/>
                <a:gd name="T10" fmla="*/ 0 w 1232"/>
                <a:gd name="T11" fmla="*/ 0 h 2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13" name="Freeform 37">
              <a:extLst>
                <a:ext uri="{FF2B5EF4-FFF2-40B4-BE49-F238E27FC236}">
                  <a16:creationId xmlns:a16="http://schemas.microsoft.com/office/drawing/2014/main" id="{FB470CD2-7C7C-4353-A3DD-8F528D54C9C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>
                <a:gd name="T0" fmla="*/ 0 w 1058"/>
                <a:gd name="T1" fmla="*/ 0 h 1936"/>
                <a:gd name="T2" fmla="*/ 1058 w 1058"/>
                <a:gd name="T3" fmla="*/ 1936 h 1936"/>
                <a:gd name="T4" fmla="*/ 1058 w 1058"/>
                <a:gd name="T5" fmla="*/ 1930 h 1936"/>
                <a:gd name="T6" fmla="*/ 54 w 1058"/>
                <a:gd name="T7" fmla="*/ 0 h 1936"/>
                <a:gd name="T8" fmla="*/ 0 w 1058"/>
                <a:gd name="T9" fmla="*/ 0 h 1936"/>
                <a:gd name="T10" fmla="*/ 0 w 1058"/>
                <a:gd name="T11" fmla="*/ 0 h 1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414" name="Freeform 38">
              <a:extLst>
                <a:ext uri="{FF2B5EF4-FFF2-40B4-BE49-F238E27FC236}">
                  <a16:creationId xmlns:a16="http://schemas.microsoft.com/office/drawing/2014/main" id="{C93751B5-9D0E-4556-9A49-DCBF2E0D26A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>
                <a:gd name="T0" fmla="*/ 771 w 771"/>
                <a:gd name="T1" fmla="*/ 1433 h 1487"/>
                <a:gd name="T2" fmla="*/ 42 w 771"/>
                <a:gd name="T3" fmla="*/ 0 h 1487"/>
                <a:gd name="T4" fmla="*/ 0 w 771"/>
                <a:gd name="T5" fmla="*/ 0 h 1487"/>
                <a:gd name="T6" fmla="*/ 771 w 771"/>
                <a:gd name="T7" fmla="*/ 1487 h 1487"/>
                <a:gd name="T8" fmla="*/ 771 w 771"/>
                <a:gd name="T9" fmla="*/ 1433 h 1487"/>
                <a:gd name="T10" fmla="*/ 771 w 771"/>
                <a:gd name="T11" fmla="*/ 1433 h 1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1415" name="Group 39">
              <a:extLst>
                <a:ext uri="{FF2B5EF4-FFF2-40B4-BE49-F238E27FC236}">
                  <a16:creationId xmlns:a16="http://schemas.microsoft.com/office/drawing/2014/main" id="{954017AB-3B96-4011-A746-A046FFBD3BAC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01416" name="Freeform 40">
                <a:extLst>
                  <a:ext uri="{FF2B5EF4-FFF2-40B4-BE49-F238E27FC236}">
                    <a16:creationId xmlns:a16="http://schemas.microsoft.com/office/drawing/2014/main" id="{E6FD11B6-046B-468C-81E0-015915D4471B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>
                  <a:gd name="T0" fmla="*/ 0 w 3659"/>
                  <a:gd name="T1" fmla="*/ 0 h 1313"/>
                  <a:gd name="T2" fmla="*/ 0 w 3659"/>
                  <a:gd name="T3" fmla="*/ 366 h 1313"/>
                  <a:gd name="T4" fmla="*/ 3635 w 3659"/>
                  <a:gd name="T5" fmla="*/ 1313 h 1313"/>
                  <a:gd name="T6" fmla="*/ 3647 w 3659"/>
                  <a:gd name="T7" fmla="*/ 1235 h 1313"/>
                  <a:gd name="T8" fmla="*/ 3659 w 3659"/>
                  <a:gd name="T9" fmla="*/ 1163 h 1313"/>
                  <a:gd name="T10" fmla="*/ 0 w 3659"/>
                  <a:gd name="T11" fmla="*/ 0 h 1313"/>
                  <a:gd name="T12" fmla="*/ 0 w 3659"/>
                  <a:gd name="T13" fmla="*/ 0 h 1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1417" name="Freeform 41">
                <a:extLst>
                  <a:ext uri="{FF2B5EF4-FFF2-40B4-BE49-F238E27FC236}">
                    <a16:creationId xmlns:a16="http://schemas.microsoft.com/office/drawing/2014/main" id="{44540505-DA2F-47DB-81C7-874443C890DF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>
                  <a:gd name="T0" fmla="*/ 2105 w 2105"/>
                  <a:gd name="T1" fmla="*/ 665 h 695"/>
                  <a:gd name="T2" fmla="*/ 24 w 2105"/>
                  <a:gd name="T3" fmla="*/ 0 h 695"/>
                  <a:gd name="T4" fmla="*/ 12 w 2105"/>
                  <a:gd name="T5" fmla="*/ 72 h 695"/>
                  <a:gd name="T6" fmla="*/ 0 w 2105"/>
                  <a:gd name="T7" fmla="*/ 150 h 695"/>
                  <a:gd name="T8" fmla="*/ 2105 w 2105"/>
                  <a:gd name="T9" fmla="*/ 695 h 695"/>
                  <a:gd name="T10" fmla="*/ 2105 w 2105"/>
                  <a:gd name="T11" fmla="*/ 665 h 695"/>
                  <a:gd name="T12" fmla="*/ 2105 w 2105"/>
                  <a:gd name="T13" fmla="*/ 665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101418" name="Rectangle 42">
            <a:extLst>
              <a:ext uri="{FF2B5EF4-FFF2-40B4-BE49-F238E27FC236}">
                <a16:creationId xmlns:a16="http://schemas.microsoft.com/office/drawing/2014/main" id="{5187602E-220C-44CC-BEFB-950769BF85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1419" name="Rectangle 43">
            <a:extLst>
              <a:ext uri="{FF2B5EF4-FFF2-40B4-BE49-F238E27FC236}">
                <a16:creationId xmlns:a16="http://schemas.microsoft.com/office/drawing/2014/main" id="{251AE4F0-8941-43C9-B26E-A9B7263F9C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1420" name="Rectangle 44">
            <a:extLst>
              <a:ext uri="{FF2B5EF4-FFF2-40B4-BE49-F238E27FC236}">
                <a16:creationId xmlns:a16="http://schemas.microsoft.com/office/drawing/2014/main" id="{8908ED52-9065-4152-B398-04C9E793E32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 altLang="en-US"/>
          </a:p>
        </p:txBody>
      </p:sp>
      <p:sp>
        <p:nvSpPr>
          <p:cNvPr id="101421" name="Rectangle 45">
            <a:extLst>
              <a:ext uri="{FF2B5EF4-FFF2-40B4-BE49-F238E27FC236}">
                <a16:creationId xmlns:a16="http://schemas.microsoft.com/office/drawing/2014/main" id="{E0A3D4E9-F003-46A2-86DB-A9570CDC3D7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 altLang="en-US"/>
          </a:p>
        </p:txBody>
      </p:sp>
      <p:sp>
        <p:nvSpPr>
          <p:cNvPr id="101422" name="Rectangle 46">
            <a:extLst>
              <a:ext uri="{FF2B5EF4-FFF2-40B4-BE49-F238E27FC236}">
                <a16:creationId xmlns:a16="http://schemas.microsoft.com/office/drawing/2014/main" id="{43BCDA79-CA05-41E8-A6F0-FDE6BBC016C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64C3A7EE-9D2E-4DE1-BFD6-D0014DDD2F1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anose="05000000000000000000" pitchFamily="2" charset="2"/>
        <a:buBlip>
          <a:blip r:embed="rId15"/>
        </a:buBlip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Blip>
          <a:blip r:embed="rId16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7"/>
        </a:buBlip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1.m4a"/><Relationship Id="rId7" Type="http://schemas.openxmlformats.org/officeDocument/2006/relationships/image" Target="../media/image6.jpe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hyperlink" Target="https://www.youtube.com/watch?v=M6DfG7sml-Q" TargetMode="External"/><Relationship Id="rId4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7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0.jpeg"/><Relationship Id="rId5" Type="http://schemas.openxmlformats.org/officeDocument/2006/relationships/hyperlink" Target="https://www.youtube.com/watch?v=M6DfG7sml-Q" TargetMode="External"/><Relationship Id="rId4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audio" Target="../media/media7.m4a"/><Relationship Id="rId7" Type="http://schemas.openxmlformats.org/officeDocument/2006/relationships/hyperlink" Target="https://www.youtube.com/watch?v=4vRURpe6FXE" TargetMode="External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hyperlink" Target="https://www.youtube.com/watch?v=kqLoYQx8BXo" TargetMode="External"/><Relationship Id="rId5" Type="http://schemas.openxmlformats.org/officeDocument/2006/relationships/hyperlink" Target="https://www.youtube.com/watch?v=qUDMzhlefMs" TargetMode="Externa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7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3.jpeg"/><Relationship Id="rId5" Type="http://schemas.openxmlformats.org/officeDocument/2006/relationships/hyperlink" Target="https://www.youtube.com/watch?v=OeP4FFr88SQ" TargetMode="External"/><Relationship Id="rId4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audio" Target="../media/media9.m4a"/><Relationship Id="rId7" Type="http://schemas.openxmlformats.org/officeDocument/2006/relationships/image" Target="../media/image14.jpe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hyperlink" Target="https://www.youtube.com/watch?v=AKs43dHBSWA" TargetMode="External"/><Relationship Id="rId5" Type="http://schemas.openxmlformats.org/officeDocument/2006/relationships/hyperlink" Target="https://www.youtube.com/watch?v=vsDKMkPCOeA" TargetMode="Externa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1062CEF2-5CE9-409C-871A-C96BC81CBC1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11188" y="188913"/>
            <a:ext cx="7772400" cy="1295400"/>
          </a:xfrm>
        </p:spPr>
        <p:txBody>
          <a:bodyPr/>
          <a:lstStyle/>
          <a:p>
            <a:r>
              <a:rPr lang="en-GB" altLang="en-US"/>
              <a:t>1960’s Popular Music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4AB98D14-3F2D-4BDA-8D9B-B3191CEBA46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23850" y="1484313"/>
            <a:ext cx="8280400" cy="4681537"/>
          </a:xfrm>
        </p:spPr>
        <p:txBody>
          <a:bodyPr/>
          <a:lstStyle/>
          <a:p>
            <a:r>
              <a:rPr lang="en-GB" altLang="en-US"/>
              <a:t>Who were the most important bands?</a:t>
            </a:r>
          </a:p>
          <a:p>
            <a:endParaRPr lang="en-GB" altLang="en-US"/>
          </a:p>
          <a:p>
            <a:r>
              <a:rPr lang="en-GB" altLang="en-US"/>
              <a:t>What were the most famous songs?</a:t>
            </a:r>
          </a:p>
        </p:txBody>
      </p:sp>
      <p:pic>
        <p:nvPicPr>
          <p:cNvPr id="2054" name="Picture 6" descr="bob dylan">
            <a:extLst>
              <a:ext uri="{FF2B5EF4-FFF2-40B4-BE49-F238E27FC236}">
                <a16:creationId xmlns:a16="http://schemas.microsoft.com/office/drawing/2014/main" id="{DF99D6FC-5DB8-467F-86C6-B304BDBAF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1288" y="3500438"/>
            <a:ext cx="2652712" cy="335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E4A85E6F-2F6C-40CC-84A1-20B47DD0A8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25863"/>
            <a:ext cx="3132138" cy="313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>
            <a:extLst>
              <a:ext uri="{FF2B5EF4-FFF2-40B4-BE49-F238E27FC236}">
                <a16:creationId xmlns:a16="http://schemas.microsoft.com/office/drawing/2014/main" id="{035B5A32-AEF8-43DA-A976-1F31D3BFC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8400" y="3500438"/>
            <a:ext cx="2343150" cy="335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F42110-285F-48FE-98D3-70F2001671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240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Rectangle 3">
            <a:extLst>
              <a:ext uri="{FF2B5EF4-FFF2-40B4-BE49-F238E27FC236}">
                <a16:creationId xmlns:a16="http://schemas.microsoft.com/office/drawing/2014/main" id="{07C8360D-E6D5-4A25-B578-E8F2AD565F9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981075"/>
            <a:ext cx="8280400" cy="4098925"/>
          </a:xfrm>
        </p:spPr>
        <p:txBody>
          <a:bodyPr/>
          <a:lstStyle/>
          <a:p>
            <a:r>
              <a:rPr lang="en-GB" altLang="en-US" sz="3600"/>
              <a:t>Know the key features of 1960s Pop Music.</a:t>
            </a:r>
          </a:p>
          <a:p>
            <a:r>
              <a:rPr lang="en-GB" altLang="en-US" sz="3600"/>
              <a:t>Know and be able to recognise the verse-chorus structure.</a:t>
            </a:r>
            <a:r>
              <a:rPr lang="en-GB" altLang="en-US" sz="2800"/>
              <a:t> </a:t>
            </a:r>
            <a:endParaRPr lang="en-GB" altLang="en-US" sz="3600"/>
          </a:p>
          <a:p>
            <a:r>
              <a:rPr lang="en-GB" altLang="en-US" sz="3600"/>
              <a:t>Identify the influence of Blues and Rock n Roll on 1960s Popular Music,</a:t>
            </a:r>
          </a:p>
          <a:p>
            <a:endParaRPr lang="en-GB" altLang="en-US" sz="2800"/>
          </a:p>
        </p:txBody>
      </p:sp>
      <p:pic>
        <p:nvPicPr>
          <p:cNvPr id="104453" name="Picture 5">
            <a:extLst>
              <a:ext uri="{FF2B5EF4-FFF2-40B4-BE49-F238E27FC236}">
                <a16:creationId xmlns:a16="http://schemas.microsoft.com/office/drawing/2014/main" id="{3033D44A-6E1F-469A-A163-A0FB4A0229AC}"/>
              </a:ext>
            </a:extLst>
          </p:cNvPr>
          <p:cNvPicPr>
            <a:picLocks noChangeAspect="1" noChangeArrowheads="1"/>
          </p:cNvPicPr>
          <p:nvPr>
            <p:ph sz="quarter" idx="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24588" y="4668838"/>
            <a:ext cx="2919412" cy="21891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4456" name="Picture 8">
            <a:extLst>
              <a:ext uri="{FF2B5EF4-FFF2-40B4-BE49-F238E27FC236}">
                <a16:creationId xmlns:a16="http://schemas.microsoft.com/office/drawing/2014/main" id="{358C628A-33E0-4F57-A405-A0F18B9D9162}"/>
              </a:ext>
            </a:extLst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4668838"/>
            <a:ext cx="2768600" cy="21891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D864AC-4E49-41FC-A9FC-FA4E23715C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127"/>
    </mc:Choice>
    <mc:Fallback>
      <p:transition spd="slow" advTm="441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4535" x="2106613" y="6772275"/>
          <p14:tracePt t="24541" x="2141538" y="6667500"/>
          <p14:tracePt t="24547" x="2149475" y="6624638"/>
          <p14:tracePt t="24554" x="2184400" y="6486525"/>
          <p14:tracePt t="24561" x="2184400" y="6348413"/>
          <p14:tracePt t="24568" x="2116138" y="6115050"/>
          <p14:tracePt t="24576" x="2089150" y="6046788"/>
          <p14:tracePt t="24587" x="1993900" y="5881688"/>
          <p14:tracePt t="24591" x="1882775" y="5753100"/>
          <p14:tracePt t="24598" x="1839913" y="5700713"/>
          <p14:tracePt t="24606" x="1787525" y="5630863"/>
          <p14:tracePt t="24614" x="1727200" y="5527675"/>
          <p14:tracePt t="24622" x="1717675" y="5510213"/>
          <p14:tracePt t="24635" x="1701800" y="5449888"/>
          <p14:tracePt t="24636" x="1692275" y="5414963"/>
          <p14:tracePt t="24646" x="1684338" y="5407025"/>
          <p14:tracePt t="24651" x="1674813" y="5399088"/>
          <p14:tracePt t="24667" x="1666875" y="5389563"/>
          <p14:tracePt t="24706" x="1657350" y="5389563"/>
          <p14:tracePt t="24713" x="1649413" y="5381625"/>
          <p14:tracePt t="24732" x="1631950" y="5381625"/>
          <p14:tracePt t="24735" x="1554163" y="5354638"/>
          <p14:tracePt t="24742" x="1528763" y="5354638"/>
          <p14:tracePt t="24750" x="1458913" y="5337175"/>
          <p14:tracePt t="24757" x="1433513" y="5321300"/>
          <p14:tracePt t="24764" x="1398588" y="5311775"/>
          <p14:tracePt t="24772" x="1363663" y="5294313"/>
          <p14:tracePt t="24784" x="1303338" y="5276850"/>
          <p14:tracePt t="24786" x="1285875" y="5259388"/>
          <p14:tracePt t="24796" x="1277938" y="5251450"/>
          <p14:tracePt t="24801" x="1260475" y="5243513"/>
          <p14:tracePt t="24808" x="1243013" y="5216525"/>
          <p14:tracePt t="24818" x="1243013" y="5208588"/>
          <p14:tracePt t="24825" x="1217613" y="5191125"/>
          <p14:tracePt t="24831" x="1192213" y="5173663"/>
          <p14:tracePt t="24839" x="1182688" y="5165725"/>
          <p14:tracePt t="24846" x="1139825" y="5156200"/>
          <p14:tracePt t="24854" x="1104900" y="5138738"/>
          <p14:tracePt t="24861" x="1096963" y="5138738"/>
          <p14:tracePt t="24871" x="1062038" y="5130800"/>
          <p14:tracePt t="24880" x="1027113" y="5130800"/>
          <p14:tracePt t="24894" x="966788" y="5121275"/>
          <p14:tracePt t="24899" x="923925" y="5121275"/>
          <p14:tracePt t="24906" x="863600" y="5121275"/>
          <p14:tracePt t="24918" x="846138" y="5121275"/>
          <p14:tracePt t="24921" x="785813" y="5121275"/>
          <p14:tracePt t="24929" x="742950" y="5121275"/>
          <p14:tracePt t="24936" x="715963" y="5121275"/>
          <p14:tracePt t="24944" x="673100" y="5138738"/>
          <p14:tracePt t="24951" x="612775" y="5148263"/>
          <p14:tracePt t="24965" x="595313" y="5156200"/>
          <p14:tracePt t="24966" x="561975" y="5181600"/>
          <p14:tracePt t="24974" x="534988" y="5199063"/>
          <p14:tracePt t="24981" x="517525" y="5208588"/>
          <p14:tracePt t="24989" x="484188" y="5243513"/>
          <p14:tracePt t="24997" x="466725" y="5276850"/>
          <p14:tracePt t="25006" x="439738" y="5329238"/>
          <p14:tracePt t="25013" x="431800" y="5354638"/>
          <p14:tracePt t="25018" x="414338" y="5414963"/>
          <p14:tracePt t="25026" x="406400" y="5484813"/>
          <p14:tracePt t="25034" x="406400" y="5510213"/>
          <p14:tracePt t="25041" x="388938" y="5553075"/>
          <p14:tracePt t="25052" x="361950" y="5640388"/>
          <p14:tracePt t="25056" x="361950" y="5675313"/>
          <p14:tracePt t="25063" x="336550" y="5718175"/>
          <p14:tracePt t="25071" x="328613" y="5786438"/>
          <p14:tracePt t="25078" x="319088" y="5803900"/>
          <p14:tracePt t="25086" x="301625" y="5864225"/>
          <p14:tracePt t="25099" x="284163" y="5916613"/>
          <p14:tracePt t="25101" x="284163" y="5934075"/>
          <p14:tracePt t="25109" x="268288" y="5969000"/>
          <p14:tracePt t="25116" x="268288" y="5984875"/>
          <p14:tracePt t="25124" x="268288" y="6002338"/>
          <p14:tracePt t="25132" x="268288" y="6011863"/>
          <p14:tracePt t="25141" x="268288" y="6029325"/>
          <p14:tracePt t="25146" x="268288" y="6062663"/>
          <p14:tracePt t="25161" x="268288" y="6089650"/>
          <p14:tracePt t="25169" x="276225" y="6107113"/>
          <p14:tracePt t="25178" x="284163" y="6115050"/>
          <p14:tracePt t="25187" x="301625" y="6140450"/>
          <p14:tracePt t="25191" x="319088" y="6167438"/>
          <p14:tracePt t="25199" x="336550" y="6175375"/>
          <p14:tracePt t="25206" x="361950" y="6192838"/>
          <p14:tracePt t="25214" x="406400" y="6218238"/>
          <p14:tracePt t="25221" x="414338" y="6227763"/>
          <p14:tracePt t="25235" x="449263" y="6235700"/>
          <p14:tracePt t="25236" x="466725" y="6253163"/>
          <p14:tracePt t="25246" x="484188" y="6253163"/>
          <p14:tracePt t="25251" x="492125" y="6262688"/>
          <p14:tracePt t="25259" x="500063" y="6270625"/>
          <p14:tracePt t="25266" x="517525" y="6296025"/>
          <p14:tracePt t="25278" x="527050" y="6296025"/>
          <p14:tracePt t="25281" x="534988" y="6296025"/>
          <p14:tracePt t="25288" x="569913" y="6323013"/>
          <p14:tracePt t="25296" x="587375" y="6323013"/>
          <p14:tracePt t="25304" x="622300" y="6340475"/>
          <p14:tracePt t="25311" x="665163" y="6356350"/>
          <p14:tracePt t="25323" x="682625" y="6365875"/>
          <p14:tracePt t="25326" x="742950" y="6391275"/>
          <p14:tracePt t="25334" x="811213" y="6400800"/>
          <p14:tracePt t="25341" x="828675" y="6408738"/>
          <p14:tracePt t="25349" x="871538" y="6426200"/>
          <p14:tracePt t="25356" x="906463" y="6434138"/>
          <p14:tracePt t="25368" x="941388" y="6451600"/>
          <p14:tracePt t="25371" x="958850" y="6451600"/>
          <p14:tracePt t="25380" x="992188" y="6469063"/>
          <p14:tracePt t="25386" x="1036638" y="6478588"/>
          <p14:tracePt t="25394" x="1054100" y="6486525"/>
          <p14:tracePt t="25401" x="1104900" y="6511925"/>
          <p14:tracePt t="25414" x="1131888" y="6511925"/>
          <p14:tracePt t="25416" x="1157288" y="6521450"/>
          <p14:tracePt t="25424" x="1182688" y="6529388"/>
          <p14:tracePt t="25431" x="1235075" y="6538913"/>
          <p14:tracePt t="25446" x="1277938" y="6538913"/>
          <p14:tracePt t="25456" x="1355725" y="6556375"/>
          <p14:tracePt t="25463" x="1398588" y="6556375"/>
          <p14:tracePt t="25468" x="1501775" y="6556375"/>
          <p14:tracePt t="25476" x="1624013" y="6556375"/>
          <p14:tracePt t="25484" x="1701800" y="6556375"/>
          <p14:tracePt t="25491" x="1744663" y="6556375"/>
          <p14:tracePt t="25503" x="1865313" y="6556375"/>
          <p14:tracePt t="25506" x="1968500" y="6556375"/>
          <p14:tracePt t="25514" x="1993900" y="6556375"/>
          <p14:tracePt t="25521" x="2071688" y="6556375"/>
          <p14:tracePt t="25528" x="2166938" y="6556375"/>
          <p14:tracePt t="25536" x="2184400" y="6556375"/>
          <p14:tracePt t="25548" x="2262188" y="6546850"/>
          <p14:tracePt t="25551" x="2297113" y="6538913"/>
          <p14:tracePt t="25558" x="2314575" y="6529388"/>
          <p14:tracePt t="25566" x="2339975" y="6521450"/>
          <p14:tracePt t="25574" x="2357438" y="6494463"/>
          <p14:tracePt t="25581" x="2365375" y="6478588"/>
          <p14:tracePt t="25591" x="2374900" y="6469063"/>
          <p14:tracePt t="25596" x="2382838" y="6443663"/>
          <p14:tracePt t="25604" x="2400300" y="6408738"/>
          <p14:tracePt t="25611" x="2400300" y="6400800"/>
          <p14:tracePt t="25619" x="2417763" y="6348413"/>
          <p14:tracePt t="25626" x="2425700" y="6305550"/>
          <p14:tracePt t="25637" x="2425700" y="6278563"/>
          <p14:tracePt t="25641" x="2425700" y="6253163"/>
          <p14:tracePt t="25649" x="2443163" y="6192838"/>
          <p14:tracePt t="25656" x="2443163" y="6184900"/>
          <p14:tracePt t="25664" x="2443163" y="6132513"/>
          <p14:tracePt t="25671" x="2443163" y="6097588"/>
          <p14:tracePt t="25683" x="2443163" y="6072188"/>
          <p14:tracePt t="25686" x="2443163" y="6037263"/>
          <p14:tracePt t="25696" x="2443163" y="5994400"/>
          <p14:tracePt t="25701" x="2452688" y="5934075"/>
          <p14:tracePt t="25709" x="2452688" y="5924550"/>
          <p14:tracePt t="25717" x="2460625" y="5873750"/>
          <p14:tracePt t="25732" x="2478088" y="5813425"/>
          <p14:tracePt t="25738" x="2478088" y="5753100"/>
          <p14:tracePt t="25746" x="2478088" y="5718175"/>
          <p14:tracePt t="25754" x="2478088" y="5691188"/>
          <p14:tracePt t="25761" x="2478088" y="5630863"/>
          <p14:tracePt t="25771" x="2478088" y="5588000"/>
          <p14:tracePt t="25777" x="2478088" y="5562600"/>
          <p14:tracePt t="25784" x="2470150" y="5502275"/>
          <p14:tracePt t="25791" x="2460625" y="5459413"/>
          <p14:tracePt t="25799" x="2452688" y="5424488"/>
          <p14:tracePt t="25806" x="2425700" y="5381625"/>
          <p14:tracePt t="25818" x="2400300" y="5311775"/>
          <p14:tracePt t="25821" x="2374900" y="5268913"/>
          <p14:tracePt t="25830" x="2365375" y="5243513"/>
          <p14:tracePt t="25836" x="2339975" y="5181600"/>
          <p14:tracePt t="25844" x="2314575" y="5138738"/>
          <p14:tracePt t="25851" x="2305050" y="5113338"/>
          <p14:tracePt t="25863" x="2270125" y="5070475"/>
          <p14:tracePt t="25867" x="2219325" y="5018088"/>
          <p14:tracePt t="25874" x="2193925" y="4992688"/>
          <p14:tracePt t="25881" x="2132013" y="4965700"/>
          <p14:tracePt t="25894" x="2089150" y="4949825"/>
          <p14:tracePt t="25896" x="2055813" y="4932363"/>
          <p14:tracePt t="25907" x="1993900" y="4922838"/>
          <p14:tracePt t="25913" x="1943100" y="4897438"/>
          <p14:tracePt t="25919" x="1925638" y="4897438"/>
          <p14:tracePt t="25926" x="1890713" y="4887913"/>
          <p14:tracePt t="25934" x="1873250" y="4887913"/>
          <p14:tracePt t="25942" x="1839913" y="4879975"/>
          <p14:tracePt t="25952" x="1830388" y="4879975"/>
          <p14:tracePt t="25956" x="1812925" y="4879975"/>
          <p14:tracePt t="25963" x="1787525" y="4879975"/>
          <p14:tracePt t="25971" x="1770063" y="4879975"/>
          <p14:tracePt t="25978" x="1735138" y="4862513"/>
          <p14:tracePt t="25987" x="1692275" y="4862513"/>
          <p14:tracePt t="25999" x="1674813" y="4862513"/>
          <p14:tracePt t="26001" x="1614488" y="4854575"/>
          <p14:tracePt t="26009" x="1579563" y="4854575"/>
          <p14:tracePt t="26016" x="1562100" y="4854575"/>
          <p14:tracePt t="26024" x="1501775" y="4845050"/>
          <p14:tracePt t="26032" x="1433513" y="4827588"/>
          <p14:tracePt t="26042" x="1408113" y="4827588"/>
          <p14:tracePt t="26046" x="1330325" y="4819650"/>
          <p14:tracePt t="26054" x="1295400" y="4802188"/>
          <p14:tracePt t="26061" x="1235075" y="4794250"/>
          <p14:tracePt t="26069" x="1217613" y="4784725"/>
          <p14:tracePt t="26076" x="1182688" y="4784725"/>
          <p14:tracePt t="26086" x="1157288" y="4784725"/>
          <p14:tracePt t="26091" x="1131888" y="4776788"/>
          <p14:tracePt t="26102" x="1104900" y="4776788"/>
          <p14:tracePt t="26106" x="1079500" y="4776788"/>
          <p14:tracePt t="26123" x="1044575" y="4776788"/>
          <p14:tracePt t="26133" x="1019175" y="4776788"/>
          <p14:tracePt t="26136" x="992188" y="4776788"/>
          <p14:tracePt t="26147" x="966788" y="4776788"/>
          <p14:tracePt t="26151" x="958850" y="4776788"/>
          <p14:tracePt t="26159" x="941388" y="4776788"/>
          <p14:tracePt t="26166" x="898525" y="4776788"/>
          <p14:tracePt t="26180" x="863600" y="4776788"/>
          <p14:tracePt t="26181" x="820738" y="4776788"/>
          <p14:tracePt t="26188" x="803275" y="4776788"/>
          <p14:tracePt t="26196" x="760413" y="4776788"/>
          <p14:tracePt t="26204" x="715963" y="4776788"/>
          <p14:tracePt t="26211" x="682625" y="4776788"/>
          <p14:tracePt t="26221" x="647700" y="4776788"/>
          <p14:tracePt t="26228" x="604838" y="4784725"/>
          <p14:tracePt t="26234" x="587375" y="4784725"/>
          <p14:tracePt t="26241" x="527050" y="4784725"/>
          <p14:tracePt t="26249" x="492125" y="4784725"/>
          <p14:tracePt t="26257" x="474663" y="4784725"/>
          <p14:tracePt t="26267" x="449263" y="4784725"/>
          <p14:tracePt t="26271" x="388938" y="4802188"/>
          <p14:tracePt t="26286" x="379413" y="4802188"/>
          <p14:tracePt t="26303" x="361950" y="4811713"/>
          <p14:tracePt t="26314" x="354013" y="4819650"/>
          <p14:tracePt t="26316" x="319088" y="4827588"/>
          <p14:tracePt t="26324" x="301625" y="4837113"/>
          <p14:tracePt t="26331" x="293688" y="4837113"/>
          <p14:tracePt t="26339" x="250825" y="4872038"/>
          <p14:tracePt t="26346" x="215900" y="4887913"/>
          <p14:tracePt t="26357" x="207963" y="4897438"/>
          <p14:tracePt t="26363" x="163513" y="4932363"/>
          <p14:tracePt t="26369" x="138113" y="4965700"/>
          <p14:tracePt t="26376" x="112713" y="4983163"/>
          <p14:tracePt t="26384" x="77788" y="5018088"/>
          <p14:tracePt t="26391" x="42863" y="5053013"/>
          <p14:tracePt t="26402" x="7938" y="5105400"/>
          <p14:tracePt t="26789" x="52388" y="6650038"/>
          <p14:tracePt t="26796" x="85725" y="6667500"/>
          <p14:tracePt t="26804" x="120650" y="6694488"/>
          <p14:tracePt t="26811" x="138113" y="6702425"/>
          <p14:tracePt t="26822" x="190500" y="6727825"/>
          <p14:tracePt t="26827" x="250825" y="6737350"/>
          <p14:tracePt t="26834" x="284163" y="6762750"/>
          <p14:tracePt t="26841" x="293688" y="6772275"/>
          <p14:tracePt t="26849" x="336550" y="6788150"/>
          <p14:tracePt t="26856" x="361950" y="6797675"/>
          <p14:tracePt t="26868" x="388938" y="6805613"/>
          <p14:tracePt t="26871" x="423863" y="6823075"/>
          <p14:tracePt t="26880" x="484188" y="6832600"/>
          <p14:tracePt t="26886" x="500063" y="6840538"/>
          <p14:tracePt t="26894" x="569913" y="6840538"/>
          <p14:tracePt t="27164" x="1890713" y="6840538"/>
          <p14:tracePt t="27171" x="1900238" y="6832600"/>
          <p14:tracePt t="27182" x="1908175" y="6832600"/>
          <p14:tracePt t="27186" x="1916113" y="6823075"/>
          <p14:tracePt t="27197" x="1916113" y="6815138"/>
          <p14:tracePt t="27209" x="1916113" y="6805613"/>
          <p14:tracePt t="27217" x="1925638" y="6805613"/>
          <p14:tracePt t="27229" x="1933575" y="6797675"/>
          <p14:tracePt t="27231" x="1960563" y="6788150"/>
          <p14:tracePt t="27239" x="1985963" y="6762750"/>
          <p14:tracePt t="27246" x="1993900" y="6762750"/>
          <p14:tracePt t="27255" x="2011363" y="6754813"/>
          <p14:tracePt t="27261" x="2046288" y="6745288"/>
          <p14:tracePt t="27272" x="2063750" y="6737350"/>
          <p14:tracePt t="27276" x="2081213" y="6727825"/>
          <p14:tracePt t="27284" x="2116138" y="6711950"/>
          <p14:tracePt t="27291" x="2132013" y="6702425"/>
          <p14:tracePt t="27299" x="2141538" y="6702425"/>
          <p14:tracePt t="27307" x="2149475" y="6702425"/>
          <p14:tracePt t="27318" x="2166938" y="6702425"/>
          <p14:tracePt t="27321" x="2166938" y="6694488"/>
          <p14:tracePt t="27336" x="2176463" y="6694488"/>
          <p14:tracePt t="27344" x="2176463" y="6684963"/>
          <p14:tracePt t="27366" x="2184400" y="6684963"/>
          <p14:tracePt t="27373" x="2184400" y="6677025"/>
          <p14:tracePt t="27399" x="2193925" y="6667500"/>
          <p14:tracePt t="27415" x="2193925" y="6650038"/>
          <p14:tracePt t="27434" x="2201863" y="6650038"/>
          <p14:tracePt t="27546" x="2209800" y="6650038"/>
          <p14:tracePt t="27554" x="2219325" y="6650038"/>
          <p14:tracePt t="27570" x="2227263" y="6650038"/>
          <p14:tracePt t="27579" x="2236788" y="6650038"/>
          <p14:tracePt t="27592" x="2270125" y="6634163"/>
          <p14:tracePt t="27599" x="2279650" y="6634163"/>
          <p14:tracePt t="27606" x="2297113" y="6624638"/>
          <p14:tracePt t="27614" x="2305050" y="6616700"/>
          <p14:tracePt t="27621" x="2314575" y="6616700"/>
          <p14:tracePt t="27630" x="2322513" y="6607175"/>
          <p14:tracePt t="27653" x="2332038" y="6607175"/>
          <p14:tracePt t="27659" x="2339975" y="6599238"/>
          <p14:tracePt t="27674" x="2347913" y="6589713"/>
          <p14:tracePt t="27699" x="2365375" y="6589713"/>
          <p14:tracePt t="27703" x="2374900" y="6581775"/>
          <p14:tracePt t="27712" x="2382838" y="6572250"/>
          <p14:tracePt t="27719" x="2400300" y="6572250"/>
          <p14:tracePt t="27730" x="2443163" y="6556375"/>
          <p14:tracePt t="27734" x="2470150" y="6546850"/>
          <p14:tracePt t="27744" x="2478088" y="6546850"/>
          <p14:tracePt t="27753" x="2503488" y="6538913"/>
          <p14:tracePt t="27756" x="2538413" y="6529388"/>
          <p14:tracePt t="27764" x="2547938" y="6529388"/>
          <p14:tracePt t="27771" x="2555875" y="6521450"/>
          <p14:tracePt t="27778" x="2563813" y="6511925"/>
          <p14:tracePt t="27786" x="2573338" y="6511925"/>
          <p14:tracePt t="27833" x="2581275" y="6511925"/>
          <p14:tracePt t="27846" x="2590800" y="6503988"/>
          <p14:tracePt t="27849" x="2598738" y="6503988"/>
          <p14:tracePt t="27854" x="2598738" y="6494463"/>
          <p14:tracePt t="27861" x="2608263" y="6486525"/>
          <p14:tracePt t="27868" x="2616200" y="6486525"/>
          <p14:tracePt t="27877" x="2641600" y="6478588"/>
          <p14:tracePt t="27895" x="2651125" y="6461125"/>
          <p14:tracePt t="27898" x="2659063" y="6461125"/>
          <p14:tracePt t="27906" x="2668588" y="6451600"/>
          <p14:tracePt t="27914" x="2676525" y="6443663"/>
          <p14:tracePt t="27922" x="2686050" y="6434138"/>
          <p14:tracePt t="27937" x="2693988" y="6426200"/>
          <p14:tracePt t="27946" x="2701925" y="6426200"/>
          <p14:tracePt t="27951" x="2711450" y="6418263"/>
          <p14:tracePt t="27959" x="2719388" y="6408738"/>
          <p14:tracePt t="27967" x="2728913" y="6408738"/>
          <p14:tracePt t="27978" x="2736850" y="6400800"/>
          <p14:tracePt t="27981" x="2746375" y="6400800"/>
          <p14:tracePt t="28028" x="2754313" y="6400800"/>
          <p14:tracePt t="28041" x="2763838" y="6400800"/>
          <p14:tracePt t="28049" x="2771775" y="6391275"/>
          <p14:tracePt t="28066" x="2779713" y="6391275"/>
          <p14:tracePt t="28071" x="2789238" y="6391275"/>
          <p14:tracePt t="28096" x="2797175" y="6391275"/>
          <p14:tracePt t="28283" x="2797175" y="6383338"/>
          <p14:tracePt t="28291" x="2806700" y="6373813"/>
          <p14:tracePt t="28320" x="2814638" y="6356350"/>
          <p14:tracePt t="29536" x="2892425" y="6356350"/>
          <p14:tracePt t="29543" x="3160713" y="6356350"/>
          <p14:tracePt t="29559" x="3617913" y="6356350"/>
          <p14:tracePt t="29571" x="4144963" y="6323013"/>
          <p14:tracePt t="29578" x="4318000" y="6305550"/>
          <p14:tracePt t="29586" x="4360863" y="6305550"/>
          <p14:tracePt t="29600" x="4438650" y="6305550"/>
          <p14:tracePt t="29602" x="4481513" y="6305550"/>
          <p14:tracePt t="29653" x="4489450" y="6305550"/>
          <p14:tracePt t="29663" x="4498975" y="6305550"/>
          <p14:tracePt t="29669" x="4506913" y="6305550"/>
          <p14:tracePt t="29677" x="4541838" y="6305550"/>
          <p14:tracePt t="29690" x="4559300" y="6305550"/>
          <p14:tracePt t="29692" x="4610100" y="6323013"/>
          <p14:tracePt t="29699" x="4654550" y="6323013"/>
          <p14:tracePt t="29706" x="4679950" y="6323013"/>
          <p14:tracePt t="29714" x="4757738" y="6323013"/>
          <p14:tracePt t="29721" x="4878388" y="6313488"/>
          <p14:tracePt t="29733" x="4956175" y="6313488"/>
          <p14:tracePt t="29736" x="5076825" y="6296025"/>
          <p14:tracePt t="29747" x="5232400" y="6278563"/>
          <p14:tracePt t="29751" x="5353050" y="6253163"/>
          <p14:tracePt t="29759" x="5395913" y="6253163"/>
          <p14:tracePt t="29766" x="5440363" y="6253163"/>
          <p14:tracePt t="29780" x="5465763" y="6245225"/>
          <p14:tracePt t="29789" x="5473700" y="6245225"/>
          <p14:tracePt t="29842" x="5483225" y="6245225"/>
          <p14:tracePt t="29849" x="5500688" y="6235700"/>
          <p14:tracePt t="29857" x="5508625" y="6227763"/>
          <p14:tracePt t="29865" x="5561013" y="6200775"/>
          <p14:tracePt t="29872" x="5629275" y="6175375"/>
          <p14:tracePt t="29888" x="5724525" y="6140450"/>
          <p14:tracePt t="29910" x="5767388" y="6097588"/>
          <p14:tracePt t="29916" x="5776913" y="6089650"/>
          <p14:tracePt t="29928" x="5776913" y="6080125"/>
          <p14:tracePt t="29933" x="5784850" y="6072188"/>
          <p14:tracePt t="29939" x="5794375" y="6054725"/>
          <p14:tracePt t="29946" x="5802313" y="6046788"/>
          <p14:tracePt t="29954" x="5802313" y="6029325"/>
          <p14:tracePt t="29962" x="5819775" y="6011863"/>
          <p14:tracePt t="29973" x="5827713" y="5994400"/>
          <p14:tracePt t="29976" x="5827713" y="5984875"/>
          <p14:tracePt t="29984" x="5827713" y="5969000"/>
          <p14:tracePt t="29991" x="5827713" y="5942013"/>
          <p14:tracePt t="30006" x="5827713" y="5908675"/>
          <p14:tracePt t="30019" x="5827713" y="5881688"/>
          <p14:tracePt t="30021" x="5827713" y="5856288"/>
          <p14:tracePt t="30030" x="5827713" y="5813425"/>
          <p14:tracePt t="30036" x="5827713" y="5795963"/>
          <p14:tracePt t="30044" x="5827713" y="5778500"/>
          <p14:tracePt t="30051" x="5827713" y="5735638"/>
          <p14:tracePt t="30069" x="5827713" y="5691188"/>
          <p14:tracePt t="30074" x="5827713" y="5665788"/>
          <p14:tracePt t="30081" x="5827713" y="5648325"/>
          <p14:tracePt t="30089" x="5827713" y="5630863"/>
          <p14:tracePt t="30096" x="5827713" y="5614988"/>
          <p14:tracePt t="30109" x="5827713" y="5605463"/>
          <p14:tracePt t="30115" x="5827713" y="5580063"/>
          <p14:tracePt t="30118" x="5827713" y="5562600"/>
          <p14:tracePt t="30126" x="5837238" y="5545138"/>
          <p14:tracePt t="30134" x="5837238" y="5484813"/>
          <p14:tracePt t="30141" x="5845175" y="5467350"/>
          <p14:tracePt t="30155" x="5845175" y="5424488"/>
          <p14:tracePt t="30158" x="5845175" y="5389563"/>
          <p14:tracePt t="30164" x="5845175" y="5364163"/>
          <p14:tracePt t="30171" x="5845175" y="5311775"/>
          <p14:tracePt t="30178" x="5845175" y="5286375"/>
          <p14:tracePt t="30187" x="5845175" y="5268913"/>
          <p14:tracePt t="30203" x="5845175" y="5199063"/>
          <p14:tracePt t="30209" x="5845175" y="5173663"/>
          <p14:tracePt t="30216" x="5845175" y="5165725"/>
          <p14:tracePt t="30224" x="5845175" y="5148263"/>
          <p14:tracePt t="30231" x="5862638" y="5121275"/>
          <p14:tracePt t="30243" x="5872163" y="5105400"/>
          <p14:tracePt t="30250" x="5897563" y="5078413"/>
          <p14:tracePt t="30254" x="5932488" y="5053013"/>
          <p14:tracePt t="30264" x="5949950" y="5027613"/>
          <p14:tracePt t="30269" x="5983288" y="4992688"/>
          <p14:tracePt t="30276" x="6035675" y="4965700"/>
          <p14:tracePt t="30288" x="6053138" y="4957763"/>
          <p14:tracePt t="30291" x="6096000" y="4949825"/>
          <p14:tracePt t="30299" x="6165850" y="4922838"/>
          <p14:tracePt t="30306" x="6199188" y="4897438"/>
          <p14:tracePt t="30314" x="6286500" y="4872038"/>
          <p14:tracePt t="30321" x="6372225" y="4862513"/>
          <p14:tracePt t="30335" x="6432550" y="4845050"/>
          <p14:tracePt t="30337" x="6457950" y="4845050"/>
          <p14:tracePt t="30351" x="6492875" y="4837113"/>
          <p14:tracePt t="30359" x="6502400" y="4837113"/>
          <p14:tracePt t="30366" x="6510338" y="4837113"/>
          <p14:tracePt t="30381" x="6519863" y="4837113"/>
          <p14:tracePt t="30384" x="6527800" y="4837113"/>
          <p14:tracePt t="30389" x="6545263" y="4837113"/>
          <p14:tracePt t="30396" x="6570663" y="4827588"/>
          <p14:tracePt t="30404" x="6596063" y="4827588"/>
          <p14:tracePt t="30411" x="6640513" y="4827588"/>
          <p14:tracePt t="30424" x="6683375" y="4811713"/>
          <p14:tracePt t="30430" x="6708775" y="4811713"/>
          <p14:tracePt t="30434" x="6778625" y="4802188"/>
          <p14:tracePt t="30441" x="6881813" y="4784725"/>
          <p14:tracePt t="30449" x="6950075" y="4776788"/>
          <p14:tracePt t="30456" x="6994525" y="4767263"/>
          <p14:tracePt t="30469" x="7072313" y="4767263"/>
          <p14:tracePt t="30471" x="7192963" y="4749800"/>
          <p14:tracePt t="30480" x="7200900" y="4741863"/>
          <p14:tracePt t="30486" x="7235825" y="4741863"/>
          <p14:tracePt t="30494" x="7270750" y="4741863"/>
          <p14:tracePt t="30501" x="7304088" y="4733925"/>
          <p14:tracePt t="30514" x="7348538" y="4733925"/>
          <p14:tracePt t="30518" x="7408863" y="4733925"/>
          <p14:tracePt t="30523" x="7426325" y="4733925"/>
          <p14:tracePt t="30531" x="7469188" y="4733925"/>
          <p14:tracePt t="30539" x="7512050" y="4733925"/>
          <p14:tracePt t="30546" x="7554913" y="4733925"/>
          <p14:tracePt t="30559" x="7572375" y="4733925"/>
          <p14:tracePt t="30565" x="7615238" y="4733925"/>
          <p14:tracePt t="30569" x="7658100" y="4733925"/>
          <p14:tracePt t="30576" x="7693025" y="4733925"/>
          <p14:tracePt t="30584" x="7727950" y="4733925"/>
          <p14:tracePt t="30592" x="7780338" y="4733925"/>
          <p14:tracePt t="30604" x="7813675" y="4733925"/>
          <p14:tracePt t="30606" x="7874000" y="4733925"/>
          <p14:tracePt t="30614" x="7918450" y="4733925"/>
          <p14:tracePt t="30621" x="7943850" y="4733925"/>
          <p14:tracePt t="30628" x="7996238" y="4733925"/>
          <p14:tracePt t="30636" x="8064500" y="4733925"/>
          <p14:tracePt t="30652" x="8159750" y="4733925"/>
          <p14:tracePt t="30658" x="8315325" y="4733925"/>
          <p14:tracePt t="30666" x="8428038" y="4733925"/>
          <p14:tracePt t="30674" x="8470900" y="4733925"/>
          <p14:tracePt t="30682" x="8566150" y="4733925"/>
          <p14:tracePt t="30698" x="8643938" y="4733925"/>
          <p14:tracePt t="30703" x="8659813" y="4733925"/>
          <p14:tracePt t="30713" x="8686800" y="4733925"/>
          <p14:tracePt t="30742" x="8694738" y="4733925"/>
          <p14:tracePt t="30756" x="8694738" y="4741863"/>
          <p14:tracePt t="30764" x="8712200" y="4741863"/>
          <p14:tracePt t="30771" x="8720138" y="4749800"/>
          <p14:tracePt t="30786" x="8755063" y="4767263"/>
          <p14:tracePt t="30789" x="8789988" y="4794250"/>
          <p14:tracePt t="30797" x="8797925" y="4802188"/>
          <p14:tracePt t="30801" x="8832850" y="4811713"/>
          <p14:tracePt t="30809" x="8902700" y="4837113"/>
          <p14:tracePt t="30816" x="8920163" y="4854575"/>
          <p14:tracePt t="30830" x="8953500" y="4879975"/>
          <p14:tracePt t="30834" x="8988425" y="4887913"/>
          <p14:tracePt t="30839" x="9005888" y="4897438"/>
          <p14:tracePt t="30847" x="9031288" y="4922838"/>
          <p14:tracePt t="30855" x="9048750" y="4940300"/>
          <p14:tracePt t="30862" x="9058275" y="4957763"/>
          <p14:tracePt t="30874" x="9058275" y="4965700"/>
          <p14:tracePt t="30876" x="9066213" y="4983163"/>
          <p14:tracePt t="30894" x="9074150" y="5010150"/>
          <p14:tracePt t="30906" x="9074150" y="5018088"/>
          <p14:tracePt t="30918" x="9074150" y="5027613"/>
          <p14:tracePt t="30921" x="9074150" y="5060950"/>
          <p14:tracePt t="30931" x="9074150" y="5087938"/>
          <p14:tracePt t="30936" x="9074150" y="5105400"/>
          <p14:tracePt t="30944" x="9083675" y="5130800"/>
          <p14:tracePt t="30952" x="9109075" y="5173663"/>
          <p14:tracePt t="30965" x="9118600" y="5199063"/>
          <p14:tracePt t="30968" x="9126538" y="5243513"/>
          <p14:tracePt t="31281" x="9118600" y="6072188"/>
          <p14:tracePt t="31293" x="9109075" y="6089650"/>
          <p14:tracePt t="31299" x="9101138" y="6089650"/>
          <p14:tracePt t="31304" x="9083675" y="6107113"/>
          <p14:tracePt t="31313" x="9074150" y="6140450"/>
          <p14:tracePt t="31319" x="9066213" y="6149975"/>
          <p14:tracePt t="31326" x="9058275" y="6167438"/>
          <p14:tracePt t="31339" x="9040813" y="6184900"/>
          <p14:tracePt t="31341" x="9023350" y="6210300"/>
          <p14:tracePt t="31349" x="9023350" y="6227763"/>
          <p14:tracePt t="31356" x="9005888" y="6235700"/>
          <p14:tracePt t="31365" x="8997950" y="6245225"/>
          <p14:tracePt t="31371" x="8997950" y="6253163"/>
          <p14:tracePt t="31382" x="8988425" y="6270625"/>
          <p14:tracePt t="31386" x="8980488" y="6278563"/>
          <p14:tracePt t="31397" x="8970963" y="6278563"/>
          <p14:tracePt t="31401" x="8970963" y="6288088"/>
          <p14:tracePt t="31409" x="8963025" y="6305550"/>
          <p14:tracePt t="31416" x="8963025" y="6313488"/>
          <p14:tracePt t="31430" x="8953500" y="6323013"/>
          <p14:tracePt t="31434" x="8953500" y="6330950"/>
          <p14:tracePt t="31439" x="8945563" y="6340475"/>
          <p14:tracePt t="31446" x="8945563" y="6348413"/>
          <p14:tracePt t="31454" x="8936038" y="6356350"/>
          <p14:tracePt t="31461" x="8928100" y="6373813"/>
          <p14:tracePt t="31473" x="8928100" y="6383338"/>
          <p14:tracePt t="31484" x="8920163" y="6391275"/>
          <p14:tracePt t="31491" x="8920163" y="6400800"/>
          <p14:tracePt t="31500" x="8920163" y="6408738"/>
          <p14:tracePt t="31506" x="8910638" y="6418263"/>
          <p14:tracePt t="31518" x="8910638" y="6426200"/>
          <p14:tracePt t="31521" x="8902700" y="6426200"/>
          <p14:tracePt t="31530" x="8902700" y="6434138"/>
          <p14:tracePt t="31536" x="8902700" y="6443663"/>
          <p14:tracePt t="31544" x="8902700" y="6451600"/>
          <p14:tracePt t="31571" x="8893175" y="6469063"/>
          <p14:tracePt t="31574" x="8885238" y="6478588"/>
          <p14:tracePt t="31581" x="8875713" y="6478588"/>
          <p14:tracePt t="31589" x="8875713" y="6486525"/>
          <p14:tracePt t="31596" x="8859838" y="6494463"/>
          <p14:tracePt t="31607" x="8832850" y="6511925"/>
          <p14:tracePt t="31614" x="8815388" y="6521450"/>
          <p14:tracePt t="31619" x="8782050" y="6529388"/>
          <p14:tracePt t="31626" x="8747125" y="6556375"/>
          <p14:tracePt t="31633" x="8720138" y="6564313"/>
          <p14:tracePt t="31642" x="8686800" y="6589713"/>
          <p14:tracePt t="31653" x="8643938" y="6599238"/>
          <p14:tracePt t="31656" x="8591550" y="6624638"/>
          <p14:tracePt t="31664" x="8574088" y="6634163"/>
          <p14:tracePt t="31671" x="8513763" y="6659563"/>
          <p14:tracePt t="31679" x="8443913" y="6667500"/>
          <p14:tracePt t="31687" x="8428038" y="6684963"/>
          <p14:tracePt t="31707" x="8350250" y="6719888"/>
          <p14:tracePt t="31708" x="8315325" y="6727825"/>
          <p14:tracePt t="31716" x="8272463" y="6745288"/>
          <p14:tracePt t="31724" x="8220075" y="6762750"/>
          <p14:tracePt t="31731" x="8194675" y="6772275"/>
          <p14:tracePt t="31744" x="8185150" y="6772275"/>
          <p14:tracePt t="31748" x="8151813" y="6780213"/>
          <p14:tracePt t="31755" x="8124825" y="6780213"/>
          <p14:tracePt t="31762" x="8116888" y="6780213"/>
          <p14:tracePt t="31769" x="8081963" y="6788150"/>
          <p14:tracePt t="31776" x="8064500" y="6797675"/>
          <p14:tracePt t="31789" x="8056563" y="6797675"/>
          <p14:tracePt t="31792" x="8029575" y="6805613"/>
          <p14:tracePt t="31799" x="7986713" y="6823075"/>
          <p14:tracePt t="31806" x="7978775" y="6832600"/>
          <p14:tracePt t="31814" x="7943850" y="6840538"/>
          <p14:tracePt t="31821" x="7918450" y="6850063"/>
          <p14:tracePt t="31833" x="7891463" y="6850063"/>
          <p14:tracePt t="32091" x="6630988" y="6840538"/>
          <p14:tracePt t="32102" x="6613525" y="6832600"/>
          <p14:tracePt t="32106" x="6580188" y="6823075"/>
          <p14:tracePt t="32114" x="6545263" y="6797675"/>
          <p14:tracePt t="32121" x="6527800" y="6788150"/>
          <p14:tracePt t="32128" x="6484938" y="6762750"/>
          <p14:tracePt t="32136" x="6432550" y="6745288"/>
          <p14:tracePt t="32153" x="6380163" y="6702425"/>
          <p14:tracePt t="32159" x="6329363" y="6677025"/>
          <p14:tracePt t="32166" x="6311900" y="6659563"/>
          <p14:tracePt t="32174" x="6251575" y="6634163"/>
          <p14:tracePt t="32181" x="6165850" y="6599238"/>
          <p14:tracePt t="32195" x="6130925" y="6589713"/>
          <p14:tracePt t="32199" x="6088063" y="6564313"/>
          <p14:tracePt t="32204" x="6018213" y="6556375"/>
          <p14:tracePt t="32212" x="5915025" y="6529388"/>
          <p14:tracePt t="32218" x="5888038" y="6511925"/>
          <p14:tracePt t="32226" x="5811838" y="6486525"/>
          <p14:tracePt t="32238" x="5759450" y="6478588"/>
          <p14:tracePt t="32241" x="5741988" y="6469063"/>
          <p14:tracePt t="32249" x="5707063" y="6461125"/>
          <p14:tracePt t="32256" x="5689600" y="6461125"/>
          <p14:tracePt t="32264" x="5689600" y="6451600"/>
          <p14:tracePt t="32272" x="5689600" y="6443663"/>
          <p14:tracePt t="32287" x="5681663" y="6443663"/>
          <p14:tracePt t="32297" x="5672138" y="6443663"/>
          <p14:tracePt t="32301" x="5672138" y="6434138"/>
          <p14:tracePt t="32317" x="5672138" y="6426200"/>
          <p14:tracePt t="32332" x="5672138" y="6418263"/>
          <p14:tracePt t="32339" x="5672138" y="6408738"/>
          <p14:tracePt t="32346" x="5672138" y="6400800"/>
          <p14:tracePt t="32353" x="5672138" y="6383338"/>
          <p14:tracePt t="32361" x="5672138" y="6373813"/>
          <p14:tracePt t="32376" x="5672138" y="6356350"/>
          <p14:tracePt t="32381" x="5672138" y="6323013"/>
          <p14:tracePt t="32384" x="5672138" y="6313488"/>
          <p14:tracePt t="32391" x="5672138" y="6288088"/>
          <p14:tracePt t="32399" x="5689600" y="6270625"/>
          <p14:tracePt t="32406" x="5699125" y="6262688"/>
          <p14:tracePt t="32418" x="5699125" y="6227763"/>
          <p14:tracePt t="32421" x="5716588" y="6192838"/>
          <p14:tracePt t="32430" x="5716588" y="6184900"/>
          <p14:tracePt t="32444" x="5724525" y="6157913"/>
          <p14:tracePt t="32451" x="5734050" y="6132513"/>
          <p14:tracePt t="32468" x="5767388" y="6080125"/>
          <p14:tracePt t="32474" x="5794375" y="6046788"/>
          <p14:tracePt t="32481" x="5811838" y="6011863"/>
          <p14:tracePt t="32493" x="5845175" y="5969000"/>
          <p14:tracePt t="32496" x="5872163" y="5899150"/>
          <p14:tracePt t="32512" x="5872163" y="5881688"/>
          <p14:tracePt t="32514" x="5888038" y="5838825"/>
          <p14:tracePt t="32519" x="5897563" y="5830888"/>
          <p14:tracePt t="32527" x="5897563" y="5821363"/>
          <p14:tracePt t="32534" x="5897563" y="5803900"/>
          <p14:tracePt t="32556" x="5897563" y="5795963"/>
          <p14:tracePt t="32558" x="5905500" y="5786438"/>
          <p14:tracePt t="32564" x="5905500" y="5778500"/>
          <p14:tracePt t="32571" x="5905500" y="5768975"/>
          <p14:tracePt t="32579" x="5905500" y="5761038"/>
          <p14:tracePt t="32586" x="5915025" y="5761038"/>
          <p14:tracePt t="32603" x="5922963" y="5743575"/>
          <p14:tracePt t="32609" x="5940425" y="5735638"/>
          <p14:tracePt t="32616" x="5949950" y="5708650"/>
          <p14:tracePt t="32624" x="5957888" y="5700713"/>
          <p14:tracePt t="32631" x="5975350" y="5691188"/>
          <p14:tracePt t="32644" x="5992813" y="5675313"/>
          <p14:tracePt t="32648" x="6026150" y="5640388"/>
          <p14:tracePt t="32654" x="6035675" y="5630863"/>
          <p14:tracePt t="32662" x="6053138" y="5614988"/>
          <p14:tracePt t="32669" x="6078538" y="5605463"/>
          <p14:tracePt t="32676" x="6088063" y="5580063"/>
          <p14:tracePt t="32689" x="6096000" y="5570538"/>
          <p14:tracePt t="32748" x="6096000" y="5562600"/>
          <p14:tracePt t="32760" x="6103938" y="5553075"/>
          <p14:tracePt t="32783" x="6103938" y="5545138"/>
          <p14:tracePt t="32799" x="6113463" y="5545138"/>
          <p14:tracePt t="32804" x="6113463" y="5537200"/>
          <p14:tracePt t="32813" x="6113463" y="5527675"/>
          <p14:tracePt t="32819" x="6121400" y="5527675"/>
          <p14:tracePt t="32826" x="6121400" y="5519738"/>
          <p14:tracePt t="32841" x="6130925" y="5510213"/>
          <p14:tracePt t="32849" x="6130925" y="5502275"/>
          <p14:tracePt t="32856" x="6138863" y="5492750"/>
          <p14:tracePt t="32872" x="6148388" y="5492750"/>
          <p14:tracePt t="32885" x="6148388" y="5484813"/>
          <p14:tracePt t="32888" x="6156325" y="5475288"/>
          <p14:tracePt t="32897" x="6165850" y="5459413"/>
          <p14:tracePt t="32901" x="6173788" y="5459413"/>
          <p14:tracePt t="32909" x="6181725" y="5441950"/>
          <p14:tracePt t="32916" x="6191250" y="5432425"/>
          <p14:tracePt t="32930" x="6199188" y="5399088"/>
          <p14:tracePt t="32933" x="6199188" y="5389563"/>
          <p14:tracePt t="32939" x="6216650" y="5364163"/>
          <p14:tracePt t="32946" x="6226175" y="5346700"/>
          <p14:tracePt t="32953" x="6251575" y="5294313"/>
          <p14:tracePt t="32961" x="6259513" y="5259388"/>
          <p14:tracePt t="32973" x="6269038" y="5243513"/>
          <p14:tracePt t="32976" x="6276975" y="5226050"/>
          <p14:tracePt t="32984" x="6303963" y="5191125"/>
          <p14:tracePt t="32991" x="6303963" y="5181600"/>
          <p14:tracePt t="32999" x="6311900" y="5156200"/>
          <p14:tracePt t="33006" x="6319838" y="5130800"/>
          <p14:tracePt t="33019" x="6329363" y="5113338"/>
          <p14:tracePt t="33021" x="6346825" y="5095875"/>
          <p14:tracePt t="33030" x="6354763" y="5060950"/>
          <p14:tracePt t="33036" x="6372225" y="5043488"/>
          <p14:tracePt t="33044" x="6389688" y="5010150"/>
          <p14:tracePt t="33051" x="6407150" y="4975225"/>
          <p14:tracePt t="33069" x="6415088" y="4949825"/>
          <p14:tracePt t="33074" x="6415088" y="4940300"/>
          <p14:tracePt t="33081" x="6415088" y="4932363"/>
          <p14:tracePt t="33089" x="6415088" y="4922838"/>
          <p14:tracePt t="33108" x="6415088" y="4914900"/>
          <p14:tracePt t="33226" x="6424613" y="4914900"/>
          <p14:tracePt t="33231" x="6510338" y="4879975"/>
          <p14:tracePt t="33239" x="6588125" y="4854575"/>
          <p14:tracePt t="33246" x="6613525" y="4837113"/>
          <p14:tracePt t="33255" x="6657975" y="4827588"/>
          <p14:tracePt t="33261" x="6691313" y="4819650"/>
          <p14:tracePt t="33274" x="6700838" y="4811713"/>
          <p14:tracePt t="33276" x="6726238" y="4802188"/>
          <p14:tracePt t="33284" x="6734175" y="4794250"/>
          <p14:tracePt t="33291" x="6743700" y="4794250"/>
          <p14:tracePt t="33299" x="6761163" y="4794250"/>
          <p14:tracePt t="33307" x="6778625" y="4784725"/>
          <p14:tracePt t="33320" x="6786563" y="4784725"/>
          <p14:tracePt t="33322" x="6796088" y="4776788"/>
          <p14:tracePt t="33331" x="6804025" y="4776788"/>
          <p14:tracePt t="33336" x="6811963" y="4767263"/>
          <p14:tracePt t="33344" x="6821488" y="4767263"/>
          <p14:tracePt t="33371" x="6829425" y="4767263"/>
          <p14:tracePt t="33381" x="6838950" y="4767263"/>
          <p14:tracePt t="33396" x="6846888" y="4759325"/>
          <p14:tracePt t="33414" x="6881813" y="4759325"/>
          <p14:tracePt t="33418" x="6889750" y="4749800"/>
          <p14:tracePt t="33426" x="6934200" y="4749800"/>
          <p14:tracePt t="33434" x="6950075" y="4741863"/>
          <p14:tracePt t="33442" x="6994525" y="4741863"/>
          <p14:tracePt t="33454" x="7037388" y="4741863"/>
          <p14:tracePt t="33456" x="7097713" y="4724400"/>
          <p14:tracePt t="33464" x="7132638" y="4724400"/>
          <p14:tracePt t="33471" x="7192963" y="4724400"/>
          <p14:tracePt t="33478" x="7288213" y="4724400"/>
          <p14:tracePt t="33486" x="7321550" y="4724400"/>
          <p14:tracePt t="33503" x="7459663" y="4724400"/>
          <p14:tracePt t="33509" x="7504113" y="4724400"/>
          <p14:tracePt t="33516" x="7572375" y="4724400"/>
          <p14:tracePt t="33524" x="7658100" y="4724400"/>
          <p14:tracePt t="33531" x="7735888" y="4716463"/>
          <p14:tracePt t="33546" x="7780338" y="4716463"/>
          <p14:tracePt t="33549" x="7823200" y="4716463"/>
          <p14:tracePt t="33554" x="7866063" y="4716463"/>
          <p14:tracePt t="33561" x="7891463" y="4716463"/>
          <p14:tracePt t="33569" x="7918450" y="4716463"/>
          <p14:tracePt t="33576" x="7961313" y="4716463"/>
          <p14:tracePt t="33592" x="8012113" y="4716463"/>
          <p14:tracePt t="33599" x="8021638" y="4716463"/>
          <p14:tracePt t="33606" x="8039100" y="4716463"/>
          <p14:tracePt t="33622" x="8056563" y="4724400"/>
          <p14:tracePt t="33634" x="8074025" y="4724400"/>
          <p14:tracePt t="33636" x="8074025" y="4733925"/>
          <p14:tracePt t="33648" x="8081963" y="4733925"/>
          <p14:tracePt t="33651" x="8081963" y="4741863"/>
          <p14:tracePt t="33659" x="8081963" y="4749800"/>
          <p14:tracePt t="33686" x="8089900" y="4759325"/>
          <p14:tracePt t="33689" x="8099425" y="4759325"/>
          <p14:tracePt t="33696" x="8116888" y="4759325"/>
          <p14:tracePt t="33703" x="8124825" y="4767263"/>
          <p14:tracePt t="33711" x="8142288" y="4776788"/>
          <p14:tracePt t="33723" x="8151813" y="4776788"/>
          <p14:tracePt t="33726" x="8167688" y="4776788"/>
          <p14:tracePt t="33734" x="8177213" y="4784725"/>
          <p14:tracePt t="33741" x="8202613" y="4784725"/>
          <p14:tracePt t="33749" x="8228013" y="4794250"/>
          <p14:tracePt t="33756" x="8262938" y="4794250"/>
          <p14:tracePt t="33769" x="8297863" y="4802188"/>
          <p14:tracePt t="33771" x="8358188" y="4811713"/>
          <p14:tracePt t="33780" x="8383588" y="4811713"/>
          <p14:tracePt t="33786" x="8428038" y="4811713"/>
          <p14:tracePt t="33794" x="8443913" y="4811713"/>
          <p14:tracePt t="33802" x="8453438" y="4819650"/>
          <p14:tracePt t="33818" x="8470900" y="4827588"/>
          <p14:tracePt t="33824" x="8470900" y="4837113"/>
          <p14:tracePt t="33831" x="8478838" y="4837113"/>
          <p14:tracePt t="33839" x="8488363" y="4845050"/>
          <p14:tracePt t="33847" x="8496300" y="4845050"/>
          <p14:tracePt t="33866" x="8556625" y="4872038"/>
          <p14:tracePt t="33870" x="8591550" y="4879975"/>
          <p14:tracePt t="33877" x="8609013" y="4879975"/>
          <p14:tracePt t="33884" x="8651875" y="4879975"/>
          <p14:tracePt t="33892" x="8704263" y="4887913"/>
          <p14:tracePt t="33920" x="8782050" y="4897438"/>
          <p14:tracePt t="33925" x="8789988" y="4897438"/>
          <p14:tracePt t="33930" x="8807450" y="4897438"/>
          <p14:tracePt t="33936" x="8815388" y="4905375"/>
          <p14:tracePt t="33944" x="8824913" y="4914900"/>
          <p14:tracePt t="33952" x="8824913" y="4922838"/>
          <p14:tracePt t="33966" x="8832850" y="4922838"/>
          <p14:tracePt t="33968" x="8842375" y="4932363"/>
          <p14:tracePt t="33974" x="8842375" y="4940300"/>
          <p14:tracePt t="33981" x="8850313" y="4949825"/>
          <p14:tracePt t="33989" x="8867775" y="4957763"/>
          <p14:tracePt t="33996" x="8875713" y="4965700"/>
          <p14:tracePt t="34009" x="8885238" y="4975225"/>
          <p14:tracePt t="34013" x="8885238" y="4983163"/>
          <p14:tracePt t="34018" x="8893175" y="4992688"/>
          <p14:tracePt t="34026" x="8893175" y="5010150"/>
          <p14:tracePt t="34034" x="8902700" y="5027613"/>
          <p14:tracePt t="34041" x="8910638" y="5035550"/>
          <p14:tracePt t="34055" x="8920163" y="5060950"/>
          <p14:tracePt t="34056" x="8945563" y="5078413"/>
          <p14:tracePt t="34064" x="8945563" y="5087938"/>
          <p14:tracePt t="34071" x="8963025" y="5113338"/>
          <p14:tracePt t="34079" x="8970963" y="5138738"/>
          <p14:tracePt t="34087" x="8970963" y="5165725"/>
          <p14:tracePt t="34102" x="8980488" y="5199063"/>
          <p14:tracePt t="34109" x="8988425" y="5216525"/>
          <p14:tracePt t="34116" x="8988425" y="5233988"/>
          <p14:tracePt t="34124" x="8988425" y="5251450"/>
          <p14:tracePt t="34131" x="8988425" y="5268913"/>
          <p14:tracePt t="34146" x="8988425" y="5276850"/>
          <p14:tracePt t="34148" x="8988425" y="5294313"/>
          <p14:tracePt t="34153" x="8988425" y="5329238"/>
          <p14:tracePt t="34161" x="8988425" y="5337175"/>
          <p14:tracePt t="34168" x="8988425" y="5354638"/>
          <p14:tracePt t="34176" x="8988425" y="5364163"/>
          <p14:tracePt t="34189" x="8988425" y="5372100"/>
          <p14:tracePt t="34191" x="8997950" y="5389563"/>
          <p14:tracePt t="34198" x="9023350" y="5424488"/>
          <p14:tracePt t="34206" x="9031288" y="5441950"/>
          <p14:tracePt t="34214" x="9040813" y="5449888"/>
          <p14:tracePt t="34221" x="9048750" y="5484813"/>
          <p14:tracePt t="34234" x="9048750" y="5502275"/>
          <p14:tracePt t="34236" x="9058275" y="5510213"/>
          <p14:tracePt t="34247" x="9058275" y="5519738"/>
          <p14:tracePt t="34251" x="9058275" y="5537200"/>
          <p14:tracePt t="34259" x="9058275" y="5553075"/>
          <p14:tracePt t="34266" x="9058275" y="5562600"/>
          <p14:tracePt t="34281" x="9058275" y="5570538"/>
          <p14:tracePt t="34283" x="9058275" y="5580063"/>
          <p14:tracePt t="34289" x="9058275" y="5588000"/>
          <p14:tracePt t="34297" x="9058275" y="5605463"/>
          <p14:tracePt t="34303" x="9058275" y="5622925"/>
          <p14:tracePt t="34311" x="9058275" y="5630863"/>
          <p14:tracePt t="34323" x="9058275" y="5640388"/>
          <p14:tracePt t="34326" x="9058275" y="5657850"/>
          <p14:tracePt t="34334" x="9058275" y="5675313"/>
          <p14:tracePt t="34341" x="9058275" y="5691188"/>
          <p14:tracePt t="34349" x="9058275" y="5700713"/>
          <p14:tracePt t="34356" x="9058275" y="5708650"/>
          <p14:tracePt t="34368" x="9058275" y="5726113"/>
          <p14:tracePt t="34371" x="9048750" y="5735638"/>
          <p14:tracePt t="34381" x="9040813" y="5753100"/>
          <p14:tracePt t="34386" x="9040813" y="5778500"/>
          <p14:tracePt t="34395" x="9031288" y="5795963"/>
          <p14:tracePt t="34402" x="9031288" y="5813425"/>
          <p14:tracePt t="34419" x="9031288" y="5846763"/>
          <p14:tracePt t="34423" x="9023350" y="5881688"/>
          <p14:tracePt t="34431" x="9013825" y="5891213"/>
          <p14:tracePt t="34439" x="9013825" y="5916613"/>
          <p14:tracePt t="34446" x="8997950" y="5951538"/>
          <p14:tracePt t="34459" x="8988425" y="5969000"/>
          <p14:tracePt t="34463" x="8980488" y="6002338"/>
          <p14:tracePt t="34468" x="8970963" y="6037263"/>
          <p14:tracePt t="34476" x="8963025" y="6046788"/>
          <p14:tracePt t="34484" x="8953500" y="6072188"/>
          <p14:tracePt t="34491" x="8953500" y="6107113"/>
          <p14:tracePt t="34503" x="8945563" y="6115050"/>
          <p14:tracePt t="34506" x="8945563" y="6132513"/>
          <p14:tracePt t="34514" x="8928100" y="6167438"/>
          <p14:tracePt t="34521" x="8920163" y="6167438"/>
          <p14:tracePt t="34528" x="8920163" y="6192838"/>
          <p14:tracePt t="34537" x="8910638" y="6200775"/>
          <p14:tracePt t="34554" x="8902700" y="6227763"/>
          <p14:tracePt t="34558" x="8893175" y="6245225"/>
          <p14:tracePt t="34566" x="8893175" y="6262688"/>
          <p14:tracePt t="34574" x="8893175" y="6270625"/>
          <p14:tracePt t="34581" x="8885238" y="6278563"/>
          <p14:tracePt t="34595" x="8885238" y="6288088"/>
          <p14:tracePt t="34598" x="8875713" y="6296025"/>
          <p14:tracePt t="34612" x="8875713" y="6305550"/>
          <p14:tracePt t="34640" x="8867775" y="6313488"/>
          <p14:tracePt t="34656" x="8867775" y="6323013"/>
          <p14:tracePt t="34664" x="8859838" y="6323013"/>
          <p14:tracePt t="34671" x="8859838" y="6330950"/>
          <p14:tracePt t="34685" x="8859838" y="6340475"/>
          <p14:tracePt t="34686" x="8850313" y="6340475"/>
          <p14:tracePt t="34698" x="8842375" y="6348413"/>
          <p14:tracePt t="34701" x="8832850" y="6348413"/>
          <p14:tracePt t="34709" x="8797925" y="6365875"/>
          <p14:tracePt t="34717" x="8789988" y="6365875"/>
          <p14:tracePt t="34734" x="8755063" y="6383338"/>
          <p14:tracePt t="34740" x="8737600" y="6408738"/>
          <p14:tracePt t="34746" x="8712200" y="6408738"/>
          <p14:tracePt t="34754" x="8694738" y="6408738"/>
          <p14:tracePt t="34762" x="8659813" y="6426200"/>
          <p14:tracePt t="34776" x="8651875" y="6426200"/>
          <p14:tracePt t="34781" x="8634413" y="6434138"/>
          <p14:tracePt t="34784" x="8591550" y="6451600"/>
          <p14:tracePt t="34792" x="8582025" y="6451600"/>
          <p14:tracePt t="34799" x="8556625" y="6461125"/>
          <p14:tracePt t="34806" x="8496300" y="6461125"/>
          <p14:tracePt t="34822" x="8478838" y="6461125"/>
          <p14:tracePt t="34826" x="8461375" y="6461125"/>
          <p14:tracePt t="34832" x="8418513" y="6461125"/>
          <p14:tracePt t="34836" x="8410575" y="6461125"/>
          <p14:tracePt t="34845" x="8375650" y="6461125"/>
          <p14:tracePt t="34852" x="8358188" y="6461125"/>
          <p14:tracePt t="34870" x="8323263" y="6461125"/>
          <p14:tracePt t="34874" x="8297863" y="6461125"/>
          <p14:tracePt t="34881" x="8280400" y="6443663"/>
          <p14:tracePt t="34895" x="8272463" y="6434138"/>
          <p14:tracePt t="34897" x="8262938" y="6434138"/>
          <p14:tracePt t="34913" x="8255000" y="6426200"/>
          <p14:tracePt t="34919" x="8220075" y="6426200"/>
          <p14:tracePt t="34926" x="8185150" y="6434138"/>
          <p14:tracePt t="34934" x="8177213" y="6434138"/>
          <p14:tracePt t="34941" x="8151813" y="6443663"/>
          <p14:tracePt t="34954" x="8134350" y="6461125"/>
          <p14:tracePt t="34957" x="8124825" y="6461125"/>
          <p14:tracePt t="34964" x="8116888" y="6461125"/>
          <p14:tracePt t="34979" x="8116888" y="6469063"/>
          <p14:tracePt t="34986" x="8107363" y="6469063"/>
          <p14:tracePt t="35001" x="8099425" y="6469063"/>
          <p14:tracePt t="35002" x="8099425" y="6478588"/>
          <p14:tracePt t="35009" x="8089900" y="6478588"/>
          <p14:tracePt t="35023" x="8081963" y="6486525"/>
          <p14:tracePt t="35031" x="8074025" y="6486525"/>
          <p14:tracePt t="35045" x="8074025" y="6494463"/>
          <p14:tracePt t="35049" x="8064500" y="6494463"/>
          <p14:tracePt t="35053" x="8056563" y="6494463"/>
          <p14:tracePt t="35061" x="8047038" y="6503988"/>
          <p14:tracePt t="35069" x="8039100" y="6503988"/>
          <p14:tracePt t="35089" x="8029575" y="6503988"/>
          <p14:tracePt t="35091" x="8029575" y="6511925"/>
          <p14:tracePt t="35099" x="8021638" y="6511925"/>
          <p14:tracePt t="35114" x="8012113" y="6521450"/>
          <p14:tracePt t="35147" x="8004175" y="6521450"/>
          <p14:tracePt t="35151" x="8004175" y="6529388"/>
          <p14:tracePt t="35159" x="7996238" y="6529388"/>
          <p14:tracePt t="35182" x="7986713" y="6538913"/>
          <p14:tracePt t="35189" x="7969250" y="6546850"/>
          <p14:tracePt t="35196" x="7961313" y="6546850"/>
          <p14:tracePt t="35203" x="7951788" y="6556375"/>
          <p14:tracePt t="35211" x="7943850" y="6556375"/>
          <p14:tracePt t="35224" x="7935913" y="6564313"/>
          <p14:tracePt t="35226" x="7926388" y="6564313"/>
          <p14:tracePt t="35234" x="7918450" y="6572250"/>
          <p14:tracePt t="35256" x="7908925" y="6572250"/>
          <p14:tracePt t="35339" x="7900988" y="6572250"/>
          <p14:tracePt t="35347" x="7883525" y="6572250"/>
          <p14:tracePt t="35359" x="7883525" y="6581775"/>
          <p14:tracePt t="35366" x="7866063" y="6581775"/>
          <p14:tracePt t="35369" x="7848600" y="6589713"/>
          <p14:tracePt t="35377" x="7831138" y="6589713"/>
          <p14:tracePt t="35384" x="7823200" y="6589713"/>
          <p14:tracePt t="35391" x="7813675" y="6599238"/>
          <p14:tracePt t="35406" x="7797800" y="6599238"/>
          <p14:tracePt t="35408" x="7788275" y="6599238"/>
          <p14:tracePt t="35414" x="7770813" y="6599238"/>
          <p14:tracePt t="35421" x="7762875" y="6607175"/>
          <p14:tracePt t="35429" x="7753350" y="6607175"/>
          <p14:tracePt t="35455" x="7745413" y="6607175"/>
          <p14:tracePt t="35467" x="7735888" y="6607175"/>
          <p14:tracePt t="35494" x="7727950" y="6607175"/>
          <p14:tracePt t="35500" x="7720013" y="6607175"/>
          <p14:tracePt t="35504" x="7702550" y="6616700"/>
          <p14:tracePt t="35513" x="7693025" y="6616700"/>
          <p14:tracePt t="35519" x="7685088" y="6616700"/>
          <p14:tracePt t="35526" x="7675563" y="6616700"/>
          <p14:tracePt t="35539" x="7667625" y="6616700"/>
          <p14:tracePt t="35541" x="7650163" y="6624638"/>
          <p14:tracePt t="35646" x="7642225" y="6624638"/>
          <p14:tracePt t="35654" x="7624763" y="6624638"/>
          <p14:tracePt t="35661" x="7615238" y="6624638"/>
          <p14:tracePt t="35673" x="7607300" y="6624638"/>
          <p14:tracePt t="35676" x="7589838" y="6624638"/>
          <p14:tracePt t="35691" x="7581900" y="6624638"/>
          <p14:tracePt t="35699" x="7572375" y="6624638"/>
          <p14:tracePt t="35720" x="7564438" y="6624638"/>
          <p14:tracePt t="35767" x="7554913" y="6624638"/>
          <p14:tracePt t="35788" x="7546975" y="6624638"/>
          <p14:tracePt t="35814" x="7537450" y="6624638"/>
          <p14:tracePt t="35856" x="7529513" y="6624638"/>
          <p14:tracePt t="35924" x="7519988" y="6624638"/>
          <p14:tracePt t="36051" x="7512050" y="6624638"/>
          <p14:tracePt t="36301" x="7504113" y="6624638"/>
          <p14:tracePt t="36315" x="7494588" y="6624638"/>
          <p14:tracePt t="36321" x="7486650" y="6624638"/>
          <p14:tracePt t="36329" x="7477125" y="6624638"/>
          <p14:tracePt t="36336" x="7469188" y="6624638"/>
          <p14:tracePt t="36345" x="7459663" y="6624638"/>
          <p14:tracePt t="36352" x="7434263" y="6624638"/>
          <p14:tracePt t="36359" x="7391400" y="6624638"/>
          <p14:tracePt t="36366" x="7373938" y="6624638"/>
          <p14:tracePt t="36374" x="7339013" y="6624638"/>
          <p14:tracePt t="36382" x="7296150" y="6624638"/>
          <p14:tracePt t="36389" x="7288213" y="6624638"/>
          <p14:tracePt t="36401" x="7261225" y="6624638"/>
          <p14:tracePt t="36403" x="7243763" y="6624638"/>
          <p14:tracePt t="36517" x="7243763" y="6634163"/>
          <p14:tracePt t="36554" x="7243763" y="6642100"/>
          <p14:tracePt t="36583" x="7243763" y="6650038"/>
          <p14:tracePt t="36608" x="7243763" y="6659563"/>
          <p14:tracePt t="36615" x="7235825" y="6659563"/>
          <p14:tracePt t="36630" x="7235825" y="6667500"/>
          <p14:tracePt t="36651" x="7227888" y="6677025"/>
          <p14:tracePt t="36659" x="7218363" y="6684963"/>
          <p14:tracePt t="36674" x="7210425" y="6684963"/>
          <p14:tracePt t="36681" x="7200900" y="6694488"/>
          <p14:tracePt t="36696" x="7192963" y="6702425"/>
          <p14:tracePt t="36704" x="7183438" y="6702425"/>
          <p14:tracePt t="36715" x="7175500" y="6711950"/>
          <p14:tracePt t="36719" x="7165975" y="6711950"/>
          <p14:tracePt t="36726" x="7158038" y="6719888"/>
          <p14:tracePt t="36734" x="7140575" y="6719888"/>
          <p14:tracePt t="36741" x="7132638" y="6719888"/>
          <p14:tracePt t="36756" x="7123113" y="6719888"/>
          <p14:tracePt t="36771" x="7123113" y="6727825"/>
          <p14:tracePt t="36779" x="7115175" y="6727825"/>
          <p14:tracePt t="36806" x="7105650" y="6727825"/>
          <p14:tracePt t="36808" x="7097713" y="6727825"/>
          <p14:tracePt t="36823" x="7088188" y="6727825"/>
          <p14:tracePt t="36831" x="7080250" y="6727825"/>
          <p14:tracePt t="36838" x="7072313" y="6727825"/>
          <p14:tracePt t="36853" x="7062788" y="6727825"/>
          <p14:tracePt t="36862" x="7062788" y="6737350"/>
          <p14:tracePt t="36868" x="7054850" y="6737350"/>
          <p14:tracePt t="36895" x="7045325" y="6737350"/>
          <p14:tracePt t="36906" x="7037388" y="6745288"/>
          <p14:tracePt t="36930" x="7027863" y="6745288"/>
          <p14:tracePt t="36941" x="7019925" y="6754813"/>
          <p14:tracePt t="36959" x="7019925" y="6762750"/>
          <p14:tracePt t="36966" x="7011988" y="6762750"/>
          <p14:tracePt t="37003" x="7002463" y="6762750"/>
          <p14:tracePt t="37049" x="6994525" y="6762750"/>
          <p14:tracePt t="37396" x="6985000" y="6762750"/>
          <p14:tracePt t="37414" x="6977063" y="6762750"/>
          <p14:tracePt t="37439" x="6967538" y="6762750"/>
          <p14:tracePt t="37446" x="6959600" y="6772275"/>
          <p14:tracePt t="37454" x="6950075" y="6772275"/>
          <p14:tracePt t="37467" x="6942138" y="6772275"/>
          <p14:tracePt t="37469" x="6934200" y="6780213"/>
          <p14:tracePt t="37476" x="6924675" y="6780213"/>
          <p14:tracePt t="37484" x="6907213" y="6780213"/>
          <p14:tracePt t="37491" x="6899275" y="6788150"/>
          <p14:tracePt t="37500" x="6889750" y="6788150"/>
          <p14:tracePt t="37514" x="6881813" y="6788150"/>
          <p14:tracePt t="37521" x="6864350" y="6805613"/>
          <p14:tracePt t="37529" x="6856413" y="6805613"/>
          <p14:tracePt t="37536" x="6846888" y="6805613"/>
          <p14:tracePt t="37546" x="6838950" y="6805613"/>
          <p14:tracePt t="37555" x="6829425" y="6805613"/>
          <p14:tracePt t="38009" x="6829425" y="6815138"/>
          <p14:tracePt t="38033" x="6829425" y="6823075"/>
          <p14:tracePt t="38056" x="6838950" y="6832600"/>
          <p14:tracePt t="38253" x="6821488" y="6832600"/>
          <p14:tracePt t="38256" x="6811963" y="6832600"/>
          <p14:tracePt t="38263" x="6804025" y="6832600"/>
          <p14:tracePt t="38279" x="6796088" y="6832600"/>
          <p14:tracePt t="38341" x="6786563" y="6832600"/>
          <p14:tracePt t="38348" x="6778625" y="6832600"/>
          <p14:tracePt t="38372" x="6761163" y="6832600"/>
          <p14:tracePt t="38376" x="6751638" y="6832600"/>
          <p14:tracePt t="38384" x="6743700" y="6832600"/>
          <p14:tracePt t="38391" x="6734175" y="6832600"/>
          <p14:tracePt t="38399" x="6726238" y="6832600"/>
          <p14:tracePt t="38406" x="6708775" y="6832600"/>
          <p14:tracePt t="38414" x="6691313" y="6850063"/>
          <p14:tracePt t="38429" x="6657975" y="6850063"/>
          <p14:tracePt t="38433" x="6613525" y="6850063"/>
          <p14:tracePt t="38436" x="6596063" y="6850063"/>
          <p14:tracePt t="38445" x="6562725" y="6850063"/>
          <p14:tracePt t="38451" x="6545263" y="6850063"/>
          <p14:tracePt t="38458" x="6535738" y="6850063"/>
          <p14:tracePt t="38469" x="6527800" y="6850063"/>
          <p14:tracePt t="38571" x="6527800" y="6840538"/>
          <p14:tracePt t="38594" x="6527800" y="6832600"/>
          <p14:tracePt t="38609" x="6527800" y="6823075"/>
          <p14:tracePt t="38639" x="6527800" y="6815138"/>
          <p14:tracePt t="38701" x="6527800" y="6805613"/>
          <p14:tracePt t="38703" x="6535738" y="6805613"/>
          <p14:tracePt t="38714" x="6535738" y="6797675"/>
          <p14:tracePt t="38759" x="6545263" y="6788150"/>
          <p14:tracePt t="38781" x="6545263" y="6780213"/>
          <p14:tracePt t="38813" x="6545263" y="6772275"/>
          <p14:tracePt t="39000" x="6535738" y="6762750"/>
          <p14:tracePt t="39197" x="6535738" y="6754813"/>
          <p14:tracePt t="39209" x="6535738" y="6745288"/>
          <p14:tracePt t="39235" x="6535738" y="6737350"/>
          <p14:tracePt t="39263" x="6535738" y="6727825"/>
          <p14:tracePt t="39583" x="6545263" y="6727825"/>
          <p14:tracePt t="39591" x="6553200" y="6727825"/>
          <p14:tracePt t="39629" x="6562725" y="6727825"/>
          <p14:tracePt t="39788" x="6570663" y="6727825"/>
          <p14:tracePt t="39796" x="6580188" y="6727825"/>
          <p14:tracePt t="39808" x="6588125" y="6727825"/>
          <p14:tracePt t="39841" x="6596063" y="6727825"/>
          <p14:tracePt t="39901" x="6605588" y="6727825"/>
          <p14:tracePt t="39951" x="6613525" y="6727825"/>
          <p14:tracePt t="39958" x="6623050" y="6727825"/>
          <p14:tracePt t="39974" x="6630988" y="6727825"/>
          <p14:tracePt t="39992" x="6640513" y="6727825"/>
          <p14:tracePt t="40005" x="6648450" y="6727825"/>
          <p14:tracePt t="40020" x="6657975" y="6727825"/>
          <p14:tracePt t="40056" x="6665913" y="6727825"/>
          <p14:tracePt t="40071" x="6673850" y="6727825"/>
          <p14:tracePt t="40091" x="6683375" y="6727825"/>
          <p14:tracePt t="40147" x="6683375" y="6737350"/>
          <p14:tracePt t="41774" x="6691313" y="6737350"/>
          <p14:tracePt t="41797" x="6700838" y="6737350"/>
          <p14:tracePt t="41819" x="6708775" y="6737350"/>
          <p14:tracePt t="42291" x="6700838" y="6737350"/>
          <p14:tracePt t="42299" x="6657975" y="6737350"/>
          <p14:tracePt t="42306" x="6588125" y="6737350"/>
          <p14:tracePt t="42314" x="6553200" y="6737350"/>
          <p14:tracePt t="42325" x="6492875" y="6737350"/>
          <p14:tracePt t="42330" x="6432550" y="6737350"/>
          <p14:tracePt t="42336" x="6415088" y="6737350"/>
          <p14:tracePt t="42343" x="6380163" y="6737350"/>
          <p14:tracePt t="42351" x="6346825" y="6737350"/>
          <p14:tracePt t="42358" x="6337300" y="6737350"/>
          <p14:tracePt t="42371" x="6329363" y="6727825"/>
          <p14:tracePt t="42373" x="6311900" y="6727825"/>
          <p14:tracePt t="42382" x="6286500" y="6711950"/>
          <p14:tracePt t="42388" x="6269038" y="6711950"/>
          <p14:tracePt t="42396" x="6259513" y="6711950"/>
          <p14:tracePt t="42404" x="6251575" y="6711950"/>
          <p14:tracePt t="42514" x="6226175" y="6711950"/>
          <p14:tracePt t="42516" x="6216650" y="6711950"/>
          <p14:tracePt t="42523" x="6208713" y="6711950"/>
          <p14:tracePt t="42531" x="6199188" y="6711950"/>
          <p14:tracePt t="42538" x="6191250" y="6711950"/>
          <p14:tracePt t="42546" x="6173788" y="6711950"/>
          <p14:tracePt t="42555" x="6165850" y="6711950"/>
          <p14:tracePt t="42573" x="6113463" y="6711950"/>
          <p14:tracePt t="42576" x="6010275" y="6711950"/>
          <p14:tracePt t="42584" x="5811838" y="6694488"/>
          <p14:tracePt t="42591" x="5734050" y="6694488"/>
          <p14:tracePt t="42599" x="5595938" y="6684963"/>
          <p14:tracePt t="42612" x="5395913" y="6650038"/>
          <p14:tracePt t="42616" x="5292725" y="6634163"/>
          <p14:tracePt t="42621" x="5172075" y="6589713"/>
          <p14:tracePt t="42629" x="5137150" y="6564313"/>
          <p14:tracePt t="42636" x="5137150" y="6556375"/>
          <p14:tracePt t="42643" x="5137150" y="6538913"/>
          <p14:tracePt t="42655" x="5154613" y="6503988"/>
          <p14:tracePt t="42658" x="5164138" y="6486525"/>
          <p14:tracePt t="42666" x="5224463" y="6434138"/>
          <p14:tracePt t="42673" x="5275263" y="6383338"/>
          <p14:tracePt t="42681" x="5302250" y="6365875"/>
          <p14:tracePt t="42689" x="5327650" y="6313488"/>
          <p14:tracePt t="42700" x="5335588" y="6270625"/>
          <p14:tracePt t="42703" x="5335588" y="6235700"/>
          <p14:tracePt t="42714" x="5335588" y="6227763"/>
          <p14:tracePt t="42719" x="5335588" y="6210300"/>
          <p14:tracePt t="42726" x="5327650" y="6200775"/>
          <p14:tracePt t="42734" x="5302250" y="6192838"/>
          <p14:tracePt t="42748" x="5241925" y="6167438"/>
          <p14:tracePt t="42751" x="5154613" y="6140450"/>
          <p14:tracePt t="42756" x="5033963" y="6107113"/>
          <p14:tracePt t="42764" x="4835525" y="6072188"/>
          <p14:tracePt t="42772" x="4524375" y="6019800"/>
          <p14:tracePt t="42778" x="4411663" y="6002338"/>
          <p14:tracePt t="42792" x="4067175" y="5942013"/>
          <p14:tracePt t="42795" x="3825875" y="5864225"/>
          <p14:tracePt t="42801" x="3505200" y="5786438"/>
          <p14:tracePt t="42808" x="3384550" y="5753100"/>
          <p14:tracePt t="42816" x="3073400" y="5691188"/>
          <p14:tracePt t="42824" x="2806700" y="5640388"/>
          <p14:tracePt t="42836" x="2719388" y="5622925"/>
          <p14:tracePt t="42838" x="2563813" y="5570538"/>
          <p14:tracePt t="42847" x="2460625" y="5562600"/>
          <p14:tracePt t="42853" x="2425700" y="5545138"/>
          <p14:tracePt t="42861" x="2382838" y="5537200"/>
          <p14:tracePt t="42869" x="2365375" y="5527675"/>
          <p14:tracePt t="42885" x="2357438" y="5519738"/>
          <p14:tracePt t="42907" x="2347913" y="5519738"/>
          <p14:tracePt t="42914" x="2347913" y="5537200"/>
          <p14:tracePt t="42926" x="2332038" y="5562600"/>
          <p14:tracePt t="42931" x="2322513" y="5570538"/>
          <p14:tracePt t="42936" x="2305050" y="5580063"/>
          <p14:tracePt t="42944" x="2279650" y="5580063"/>
          <p14:tracePt t="42951" x="2270125" y="5580063"/>
          <p14:tracePt t="42958" x="2236788" y="5580063"/>
          <p14:tracePt t="42971" x="2209800" y="5570538"/>
          <p14:tracePt t="42973" x="2176463" y="5562600"/>
          <p14:tracePt t="42981" x="2081213" y="5519738"/>
          <p14:tracePt t="42988" x="1822450" y="5449888"/>
          <p14:tracePt t="42996" x="1701800" y="5407025"/>
          <p14:tracePt t="43004" x="1441450" y="5346700"/>
          <p14:tracePt t="43018" x="931863" y="5216525"/>
          <p14:tracePt t="43019" x="733425" y="5191125"/>
          <p14:tracePt t="43026" x="198438" y="5121275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id="{3E9C8632-579F-4201-9D85-26D1619889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936625"/>
          </a:xfrm>
        </p:spPr>
        <p:txBody>
          <a:bodyPr/>
          <a:lstStyle/>
          <a:p>
            <a:r>
              <a:rPr lang="en-GB" altLang="en-US"/>
              <a:t>Key Features</a:t>
            </a:r>
          </a:p>
        </p:txBody>
      </p:sp>
      <p:sp>
        <p:nvSpPr>
          <p:cNvPr id="115715" name="Rectangle 3">
            <a:extLst>
              <a:ext uri="{FF2B5EF4-FFF2-40B4-BE49-F238E27FC236}">
                <a16:creationId xmlns:a16="http://schemas.microsoft.com/office/drawing/2014/main" id="{63B2B7A9-39A2-496B-9C1A-A5B7416C12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5472113"/>
          </a:xfrm>
        </p:spPr>
        <p:txBody>
          <a:bodyPr/>
          <a:lstStyle/>
          <a:p>
            <a:r>
              <a:rPr lang="en-GB" altLang="en-US"/>
              <a:t>Influenced by Blues and Rock n Roll.</a:t>
            </a:r>
          </a:p>
          <a:p>
            <a:r>
              <a:rPr lang="en-GB" altLang="en-US"/>
              <a:t>British bands were very popular and successful all around the world.</a:t>
            </a:r>
          </a:p>
          <a:p>
            <a:r>
              <a:rPr lang="en-GB" altLang="en-US"/>
              <a:t>Songs based on Verse- Chorus Structure.</a:t>
            </a:r>
          </a:p>
          <a:p>
            <a:r>
              <a:rPr lang="en-GB" altLang="en-US"/>
              <a:t>The main singer was supported by backing singers, singing in harmony.</a:t>
            </a:r>
          </a:p>
          <a:p>
            <a:r>
              <a:rPr lang="en-GB" altLang="en-US"/>
              <a:t>Main Instruments: Electric Guitars, Bass Guitar, Drums, Piano.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E25CDA6-E173-46C9-9211-F5B132699B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141"/>
    </mc:Choice>
    <mc:Fallback>
      <p:transition spd="slow" advTm="51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06FA0B24-1C39-409F-8990-406FB61914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044575" y="0"/>
            <a:ext cx="8229600" cy="1143000"/>
          </a:xfrm>
        </p:spPr>
        <p:txBody>
          <a:bodyPr/>
          <a:lstStyle/>
          <a:p>
            <a:r>
              <a:rPr lang="en-GB" altLang="en-US"/>
              <a:t>The Beatles</a:t>
            </a:r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29EA9AA0-1D6A-45E7-B301-C369F0C7A58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908050"/>
            <a:ext cx="8964613" cy="5949950"/>
          </a:xfrm>
        </p:spPr>
        <p:txBody>
          <a:bodyPr/>
          <a:lstStyle/>
          <a:p>
            <a:r>
              <a:rPr lang="en-GB" altLang="en-US" sz="2400" dirty="0"/>
              <a:t>The Beatles were the most popular and successful band of the 1960s.</a:t>
            </a:r>
          </a:p>
          <a:p>
            <a:r>
              <a:rPr lang="en-GB" altLang="en-US" sz="2400" dirty="0"/>
              <a:t>The music combined lots of different styles- Rhythm and Blues, Rock n Roll, Folk and later some classical and world music influences.</a:t>
            </a:r>
          </a:p>
          <a:p>
            <a:r>
              <a:rPr lang="en-GB" altLang="en-US" sz="2400" dirty="0"/>
              <a:t>Their music was especially popular among young girls who would scream loudly at their concerts, but people of all ages and countries enjoyed their music. 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They were the first British band to be popular in America. Watch this clip from the Beatles playing Shea Stadium (NYC 1965)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hlinkClick r:id="rId5"/>
              </a:rPr>
              <a:t>https://www.youtube.com/watch?v=M6DfG7sml-Q</a:t>
            </a:r>
            <a:endParaRPr lang="en-GB" altLang="en-US" sz="2400" dirty="0"/>
          </a:p>
          <a:p>
            <a:endParaRPr lang="en-GB" altLang="en-US" sz="2400" dirty="0"/>
          </a:p>
          <a:p>
            <a:r>
              <a:rPr lang="en-GB" altLang="en-US" sz="2400" dirty="0"/>
              <a:t>Their music has influenced song styles, songwriters and bands ever since.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3186402-F181-41D6-8A17-1BBA8E87D4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142"/>
    </mc:Choice>
    <mc:Fallback>
      <p:transition spd="slow" advTm="102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EBB0001F-EC08-4671-9716-133F883C00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964612" cy="792162"/>
          </a:xfrm>
        </p:spPr>
        <p:txBody>
          <a:bodyPr/>
          <a:lstStyle/>
          <a:p>
            <a:r>
              <a:rPr lang="en-GB" altLang="en-US" sz="3600"/>
              <a:t>What made the Beatles’ songs popular?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4C56C5A-BE73-464B-83E0-C867514BCC4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981075"/>
            <a:ext cx="5076825" cy="53276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000" dirty="0"/>
              <a:t>They wrote songs about everyday life about Liverpool e.g. Penny Lane.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The lyrics were about love usually in rhyming couplets making them very catchy for younger audiences.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John Lennon and Paul McCartney were the main song writers but George Harrison (guitar) and Ringo Starr (drummer) helped write some songs too</a:t>
            </a:r>
            <a:r>
              <a:rPr lang="en-GB" altLang="en-US" sz="2800" dirty="0"/>
              <a:t>.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Watch this clip from the Beatles playing Shea Stadium (NYC 1965)</a:t>
            </a:r>
          </a:p>
          <a:p>
            <a:pPr>
              <a:lnSpc>
                <a:spcPct val="90000"/>
              </a:lnSpc>
            </a:pPr>
            <a:r>
              <a:rPr lang="en-GB" altLang="en-US" sz="2000" dirty="0">
                <a:hlinkClick r:id="rId5"/>
              </a:rPr>
              <a:t>https://www.youtube.com/watch?v=M6DfG7sml-Q</a:t>
            </a:r>
            <a:endParaRPr lang="en-GB" altLang="en-US" sz="2000" dirty="0"/>
          </a:p>
          <a:p>
            <a:pPr>
              <a:lnSpc>
                <a:spcPct val="90000"/>
              </a:lnSpc>
            </a:pPr>
            <a:endParaRPr lang="en-GB" altLang="en-US" sz="2000" dirty="0"/>
          </a:p>
          <a:p>
            <a:pPr>
              <a:lnSpc>
                <a:spcPct val="90000"/>
              </a:lnSpc>
            </a:pPr>
            <a:endParaRPr lang="en-GB" altLang="en-US" sz="2000" dirty="0"/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 dirty="0"/>
          </a:p>
          <a:p>
            <a:pPr>
              <a:lnSpc>
                <a:spcPct val="90000"/>
              </a:lnSpc>
            </a:pPr>
            <a:endParaRPr lang="en-GB" altLang="en-US" sz="2800" dirty="0"/>
          </a:p>
          <a:p>
            <a:pPr>
              <a:lnSpc>
                <a:spcPct val="90000"/>
              </a:lnSpc>
            </a:pPr>
            <a:endParaRPr lang="en-GB" altLang="en-US" sz="2800" dirty="0"/>
          </a:p>
        </p:txBody>
      </p:sp>
      <p:pic>
        <p:nvPicPr>
          <p:cNvPr id="106500" name="Picture 4">
            <a:extLst>
              <a:ext uri="{FF2B5EF4-FFF2-40B4-BE49-F238E27FC236}">
                <a16:creationId xmlns:a16="http://schemas.microsoft.com/office/drawing/2014/main" id="{79A9B4EA-800D-4496-A7D4-BFB99A284B27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05400" y="981075"/>
            <a:ext cx="4038600" cy="32496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50DF83-34DD-4A12-B99B-8BCB72DA11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130"/>
    </mc:Choice>
    <mc:Fallback>
      <p:transition spd="slow" advTm="42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444" x="492125" y="52388"/>
          <p14:tracePt t="8454" x="517525" y="69850"/>
          <p14:tracePt t="8463" x="604838" y="130175"/>
          <p14:tracePt t="8466" x="673100" y="180975"/>
          <p14:tracePt t="8475" x="690563" y="207963"/>
          <p14:tracePt t="8481" x="760413" y="241300"/>
          <p14:tracePt t="8490" x="811213" y="293688"/>
          <p14:tracePt t="8499" x="881063" y="354013"/>
          <p14:tracePt t="8511" x="915988" y="363538"/>
          <p14:tracePt t="8512" x="958850" y="414338"/>
          <p14:tracePt t="8519" x="1054100" y="466725"/>
          <p14:tracePt t="8526" x="1104900" y="509588"/>
          <p14:tracePt t="8534" x="1312863" y="612775"/>
          <p14:tracePt t="8546" x="1546225" y="750888"/>
          <p14:tracePt t="8550" x="1649413" y="795338"/>
          <p14:tracePt t="8564" x="2219325" y="1019175"/>
          <p14:tracePt t="8571" x="2322513" y="1062038"/>
          <p14:tracePt t="8579" x="2651125" y="1182688"/>
          <p14:tracePt t="8587" x="2970213" y="1270000"/>
          <p14:tracePt t="8595" x="3065463" y="1287463"/>
          <p14:tracePt t="8606" x="3228975" y="1330325"/>
          <p14:tracePt t="8612" x="3376613" y="1398588"/>
          <p14:tracePt t="8616" x="3462338" y="1443038"/>
          <p14:tracePt t="8625" x="3487738" y="1450975"/>
          <p14:tracePt t="8631" x="3522663" y="1458913"/>
          <p14:tracePt t="8640" x="3532188" y="1458913"/>
          <p14:tracePt t="8649" x="3540125" y="1458913"/>
          <p14:tracePt t="8666" x="3565525" y="1458913"/>
          <p14:tracePt t="8669" x="3575050" y="1458913"/>
          <p14:tracePt t="8676" x="3582988" y="1458913"/>
          <p14:tracePt t="8693" x="3592513" y="1458913"/>
          <p14:tracePt t="8715" x="3600450" y="1458913"/>
          <p14:tracePt t="8729" x="3609975" y="1458913"/>
          <p14:tracePt t="8737" x="3609975" y="1450975"/>
          <p14:tracePt t="8761" x="3609975" y="1443038"/>
          <p14:tracePt t="8851" x="3600450" y="1443038"/>
          <p14:tracePt t="8867" x="3444875" y="1433513"/>
          <p14:tracePt t="8872" x="3402013" y="1433513"/>
          <p14:tracePt t="8879" x="3324225" y="1433513"/>
          <p14:tracePt t="8886" x="3281363" y="1433513"/>
          <p14:tracePt t="8894" x="3263900" y="1433513"/>
          <p14:tracePt t="8903" x="3228975" y="1433513"/>
          <p14:tracePt t="8913" x="3211513" y="1433513"/>
          <p14:tracePt t="8916" x="3203575" y="1433513"/>
          <p14:tracePt t="8926" x="3194050" y="1433513"/>
          <p14:tracePt t="8932" x="3186113" y="1433513"/>
          <p14:tracePt t="8939" x="3186113" y="1443038"/>
          <p14:tracePt t="8947" x="3186113" y="1450975"/>
          <p14:tracePt t="8966" x="3178175" y="1458913"/>
          <p14:tracePt t="8970" x="3178175" y="1468438"/>
          <p14:tracePt t="8985" x="3178175" y="1476375"/>
          <p14:tracePt t="8993" x="3178175" y="1485900"/>
          <p14:tracePt t="9003" x="3178175" y="1493838"/>
          <p14:tracePt t="9011" x="3178175" y="1503363"/>
          <p14:tracePt t="9014" x="3178175" y="1511300"/>
          <p14:tracePt t="9021" x="3178175" y="1520825"/>
          <p14:tracePt t="9029" x="3178175" y="1528763"/>
          <p14:tracePt t="9060" x="3178175" y="1536700"/>
          <p14:tracePt t="9248" x="3168650" y="1546225"/>
          <p14:tracePt t="9267" x="3160713" y="1546225"/>
          <p14:tracePt t="9276" x="3151188" y="1546225"/>
          <p14:tracePt t="9315" x="3143250" y="1546225"/>
          <p14:tracePt t="9341" x="3133725" y="1546225"/>
          <p14:tracePt t="9345" x="3133725" y="1554163"/>
          <p14:tracePt t="9367" x="3125788" y="1554163"/>
          <p14:tracePt t="9368" x="3117850" y="1554163"/>
          <p14:tracePt t="9376" x="3108325" y="1563688"/>
          <p14:tracePt t="9381" x="3100388" y="1563688"/>
          <p14:tracePt t="9389" x="3090863" y="1571625"/>
          <p14:tracePt t="9397" x="3082925" y="1571625"/>
          <p14:tracePt t="9404" x="3055938" y="1598613"/>
          <p14:tracePt t="9411" x="3048000" y="1606550"/>
          <p14:tracePt t="9419" x="3022600" y="1624013"/>
          <p14:tracePt t="9426" x="2995613" y="1658938"/>
          <p14:tracePt t="9436" x="2987675" y="1666875"/>
          <p14:tracePt t="9451" x="2962275" y="1692275"/>
          <p14:tracePt t="10069" x="2978150" y="1762125"/>
          <p14:tracePt t="10072" x="3005138" y="1797050"/>
          <p14:tracePt t="10079" x="3030538" y="1814513"/>
          <p14:tracePt t="10086" x="3082925" y="1857375"/>
          <p14:tracePt t="10094" x="3100388" y="1874838"/>
          <p14:tracePt t="10102" x="3108325" y="1882775"/>
          <p14:tracePt t="10113" x="3160713" y="1908175"/>
          <p14:tracePt t="10117" x="3203575" y="1917700"/>
          <p14:tracePt t="10139" x="3168650" y="1995488"/>
          <p14:tracePt t="10144" x="3211513" y="2012950"/>
          <p14:tracePt t="10147" x="3246438" y="2020888"/>
          <p14:tracePt t="10154" x="3281363" y="2030413"/>
          <p14:tracePt t="10162" x="3324225" y="2030413"/>
          <p14:tracePt t="10170" x="3367088" y="2030413"/>
          <p14:tracePt t="10179" x="3376613" y="2030413"/>
          <p14:tracePt t="10190" x="3394075" y="2030413"/>
          <p14:tracePt t="10197" x="3402013" y="2030413"/>
          <p14:tracePt t="10199" x="3409950" y="2030413"/>
          <p14:tracePt t="10208" x="3419475" y="2030413"/>
          <p14:tracePt t="10231" x="3427413" y="2030413"/>
          <p14:tracePt t="10239" x="3444875" y="2030413"/>
          <p14:tracePt t="10260" x="3522663" y="2030413"/>
          <p14:tracePt t="10266" x="3557588" y="2030413"/>
          <p14:tracePt t="10276" x="3575050" y="2030413"/>
          <p14:tracePt t="10282" x="3609975" y="2003425"/>
          <p14:tracePt t="10289" x="3652838" y="2003425"/>
          <p14:tracePt t="10298" x="3670300" y="2003425"/>
          <p14:tracePt t="10310" x="3703638" y="2003425"/>
          <p14:tracePt t="10313" x="3748088" y="2003425"/>
          <p14:tracePt t="10319" x="3781425" y="2003425"/>
          <p14:tracePt t="10326" x="3825875" y="2003425"/>
          <p14:tracePt t="10334" x="3859213" y="2003425"/>
          <p14:tracePt t="10342" x="3902075" y="2020888"/>
          <p14:tracePt t="10350" x="3946525" y="2030413"/>
          <p14:tracePt t="10367" x="3997325" y="2030413"/>
          <p14:tracePt t="10371" x="4024313" y="2030413"/>
          <p14:tracePt t="10387" x="4032250" y="2030413"/>
          <p14:tracePt t="10426" x="4040188" y="2030413"/>
          <p14:tracePt t="10477" x="4040188" y="2038350"/>
          <p14:tracePt t="10734" x="4049713" y="2038350"/>
          <p14:tracePt t="10750" x="4075113" y="2038350"/>
          <p14:tracePt t="10761" x="4084638" y="2038350"/>
          <p14:tracePt t="10769" x="4092575" y="2038350"/>
          <p14:tracePt t="10785" x="4102100" y="2046288"/>
          <p14:tracePt t="10802" x="4144963" y="2063750"/>
          <p14:tracePt t="10808" x="4152900" y="2073275"/>
          <p14:tracePt t="10814" x="4170363" y="2073275"/>
          <p14:tracePt t="10821" x="4187825" y="2098675"/>
          <p14:tracePt t="10830" x="4205288" y="2108200"/>
          <p14:tracePt t="10837" x="4213225" y="2116138"/>
          <p14:tracePt t="10848" x="4230688" y="2124075"/>
          <p14:tracePt t="10866" x="4230688" y="2133600"/>
          <p14:tracePt t="10874" x="4240213" y="2133600"/>
          <p14:tracePt t="10883" x="4248150" y="2133600"/>
          <p14:tracePt t="10899" x="4265613" y="2141538"/>
          <p14:tracePt t="10904" x="4273550" y="2141538"/>
          <p14:tracePt t="10911" x="4273550" y="2151063"/>
          <p14:tracePt t="10919" x="4318000" y="2151063"/>
          <p14:tracePt t="10927" x="4343400" y="2151063"/>
          <p14:tracePt t="10935" x="4403725" y="2159000"/>
          <p14:tracePt t="10956" x="4481513" y="2159000"/>
          <p14:tracePt t="10962" x="4498975" y="2159000"/>
          <p14:tracePt t="10964" x="4516438" y="2159000"/>
          <p14:tracePt t="10972" x="4524375" y="2159000"/>
          <p14:tracePt t="10979" x="4533900" y="2159000"/>
          <p14:tracePt t="11116" x="4516438" y="2159000"/>
          <p14:tracePt t="11124" x="4498975" y="2159000"/>
          <p14:tracePt t="11144" x="4481513" y="2141538"/>
          <p14:tracePt t="11146" x="4471988" y="2141538"/>
          <p14:tracePt t="11151" x="4464050" y="2141538"/>
          <p14:tracePt t="11476" x="4471988" y="2141538"/>
          <p14:tracePt t="11508" x="4498975" y="2141538"/>
          <p14:tracePt t="11511" x="4516438" y="2141538"/>
          <p14:tracePt t="11519" x="4533900" y="2141538"/>
          <p14:tracePt t="11526" x="4541838" y="2141538"/>
          <p14:tracePt t="11534" x="4549775" y="2141538"/>
          <p14:tracePt t="11544" x="4559300" y="2141538"/>
          <p14:tracePt t="11550" x="4567238" y="2141538"/>
          <p14:tracePt t="11570" x="4576763" y="2141538"/>
          <p14:tracePt t="11572" x="4584700" y="2141538"/>
          <p14:tracePt t="11579" x="4594225" y="2141538"/>
          <p14:tracePt t="11586" x="4610100" y="2141538"/>
          <p14:tracePt t="11594" x="4619625" y="2141538"/>
          <p14:tracePt t="11602" x="4627563" y="2141538"/>
          <p14:tracePt t="11612" x="4637088" y="2141538"/>
          <p14:tracePt t="11616" x="4645025" y="2141538"/>
          <p14:tracePt t="11626" x="4662488" y="2141538"/>
          <p14:tracePt t="11632" x="4672013" y="2141538"/>
          <p14:tracePt t="18745" x="4679950" y="2141538"/>
          <p14:tracePt t="18757" x="4687888" y="2141538"/>
          <p14:tracePt t="18802" x="4697413" y="2141538"/>
          <p14:tracePt t="18859" x="4697413" y="2151063"/>
          <p14:tracePt t="19800" x="4705350" y="2151063"/>
          <p14:tracePt t="19815" x="4705350" y="2159000"/>
          <p14:tracePt t="19822" x="4714875" y="2159000"/>
          <p14:tracePt t="19837" x="4722813" y="2159000"/>
          <p14:tracePt t="19851" x="4722813" y="2168525"/>
          <p14:tracePt t="19859" x="4732338" y="2176463"/>
          <p14:tracePt t="19866" x="4740275" y="2185988"/>
          <p14:tracePt t="19879" x="4740275" y="2193925"/>
          <p14:tracePt t="19881" x="4749800" y="2211388"/>
          <p14:tracePt t="19893" x="4757738" y="2219325"/>
          <p14:tracePt t="19896" x="4757738" y="2228850"/>
          <p14:tracePt t="19904" x="4765675" y="2236788"/>
          <p14:tracePt t="19912" x="4783138" y="2254250"/>
          <p14:tracePt t="19921" x="4783138" y="2262188"/>
          <p14:tracePt t="19928" x="4792663" y="2271713"/>
          <p14:tracePt t="19934" x="4800600" y="2279650"/>
          <p14:tracePt t="19941" x="4810125" y="2289175"/>
          <p14:tracePt t="19949" x="4818063" y="2297113"/>
          <p14:tracePt t="19956" x="4835525" y="2306638"/>
          <p14:tracePt t="19966" x="4843463" y="2314575"/>
          <p14:tracePt t="19971" x="4852988" y="2324100"/>
          <p14:tracePt t="19979" x="4852988" y="2339975"/>
          <p14:tracePt t="19986" x="4860925" y="2349500"/>
          <p14:tracePt t="19994" x="4860925" y="2357438"/>
          <p14:tracePt t="20001" x="4870450" y="2374900"/>
          <p14:tracePt t="20015" x="4878388" y="2384425"/>
          <p14:tracePt t="20016" x="4887913" y="2392363"/>
          <p14:tracePt t="20027" x="4903788" y="2409825"/>
          <p14:tracePt t="20031" x="4913313" y="2417763"/>
          <p14:tracePt t="20039" x="4921250" y="2435225"/>
          <p14:tracePt t="20046" x="4930775" y="2435225"/>
          <p14:tracePt t="20063" x="4938713" y="2452688"/>
          <p14:tracePt t="20065" x="4948238" y="2462213"/>
          <p14:tracePt t="20069" x="4948238" y="2479675"/>
          <p14:tracePt t="20076" x="4948238" y="2487613"/>
          <p14:tracePt t="20084" x="4956175" y="2495550"/>
          <p14:tracePt t="20092" x="4956175" y="2505075"/>
          <p14:tracePt t="20103" x="4956175" y="2513013"/>
          <p14:tracePt t="20106" x="4956175" y="2522538"/>
          <p14:tracePt t="20115" x="4956175" y="2530475"/>
          <p14:tracePt t="20124" x="4956175" y="2540000"/>
          <p14:tracePt t="20130" x="4956175" y="2547938"/>
          <p14:tracePt t="20138" x="4956175" y="2555875"/>
          <p14:tracePt t="20147" x="4956175" y="2565400"/>
          <p14:tracePt t="20152" x="4956175" y="2573338"/>
          <p14:tracePt t="20162" x="4956175" y="2582863"/>
          <p14:tracePt t="20166" x="4956175" y="2590800"/>
          <p14:tracePt t="20177" x="4956175" y="2608263"/>
          <p14:tracePt t="20182" x="4956175" y="2617788"/>
          <p14:tracePt t="20198" x="4956175" y="2633663"/>
          <p14:tracePt t="20204" x="4956175" y="2643188"/>
          <p14:tracePt t="20212" x="4956175" y="2660650"/>
          <p14:tracePt t="20228" x="4956175" y="2668588"/>
          <p14:tracePt t="20239" x="4956175" y="2678113"/>
          <p14:tracePt t="20246" x="4956175" y="2686050"/>
          <p14:tracePt t="20251" x="4956175" y="2695575"/>
          <p14:tracePt t="20258" x="4956175" y="2703513"/>
          <p14:tracePt t="20265" x="4956175" y="2720975"/>
          <p14:tracePt t="20282" x="4956175" y="2728913"/>
          <p14:tracePt t="20287" x="4956175" y="2738438"/>
          <p14:tracePt t="20294" x="4956175" y="2746375"/>
          <p14:tracePt t="20302" x="4956175" y="2755900"/>
          <p14:tracePt t="20310" x="4956175" y="2763838"/>
          <p14:tracePt t="20329" x="4956175" y="2771775"/>
          <p14:tracePt t="20332" x="4956175" y="2781300"/>
          <p14:tracePt t="20340" x="4956175" y="2789238"/>
          <p14:tracePt t="20354" x="4956175" y="2798763"/>
          <p14:tracePt t="20362" x="4964113" y="2806700"/>
          <p14:tracePt t="20372" x="4999038" y="2833688"/>
          <p14:tracePt t="20378" x="5016500" y="2841625"/>
          <p14:tracePt t="20384" x="5051425" y="2876550"/>
          <p14:tracePt t="20392" x="5086350" y="2901950"/>
          <p14:tracePt t="20399" x="5094288" y="2911475"/>
          <p14:tracePt t="20406" x="5119688" y="2927350"/>
          <p14:tracePt t="20418" x="5154613" y="2944813"/>
          <p14:tracePt t="20423" x="5164138" y="2944813"/>
          <p14:tracePt t="20432" x="5180013" y="2971800"/>
          <p14:tracePt t="20441" x="5197475" y="2989263"/>
          <p14:tracePt t="20445" x="5197475" y="2997200"/>
          <p14:tracePt t="20451" x="5207000" y="3005138"/>
          <p14:tracePt t="20465" x="5214938" y="3014663"/>
          <p14:tracePt t="20467" x="5224463" y="3022600"/>
          <p14:tracePt t="20477" x="5232400" y="3032125"/>
          <p14:tracePt t="20481" x="5241925" y="3032125"/>
          <p14:tracePt t="20489" x="5249863" y="3040063"/>
          <p14:tracePt t="20496" x="5257800" y="3040063"/>
          <p14:tracePt t="20505" x="5257800" y="3049588"/>
          <p14:tracePt t="20511" x="5275263" y="3049588"/>
          <p14:tracePt t="20519" x="5284788" y="3057525"/>
          <p14:tracePt t="20526" x="5292725" y="3057525"/>
          <p14:tracePt t="20534" x="5292725" y="3065463"/>
          <p14:tracePt t="20542" x="5302250" y="3065463"/>
          <p14:tracePt t="20552" x="5318125" y="3065463"/>
          <p14:tracePt t="20557" x="5327650" y="3065463"/>
          <p14:tracePt t="20564" x="5335588" y="3065463"/>
          <p14:tracePt t="20572" x="5353050" y="3065463"/>
          <p14:tracePt t="20579" x="5362575" y="3065463"/>
          <p14:tracePt t="20588" x="5380038" y="3065463"/>
          <p14:tracePt t="20610" x="5387975" y="3065463"/>
          <p14:tracePt t="20707" x="5387975" y="3074988"/>
          <p14:tracePt t="20714" x="5387975" y="3092450"/>
          <p14:tracePt t="20721" x="5380038" y="3100388"/>
          <p14:tracePt t="20731" x="5370513" y="3117850"/>
          <p14:tracePt t="20736" x="5362575" y="3135313"/>
          <p14:tracePt t="20749" x="5362575" y="3143250"/>
          <p14:tracePt t="20751" x="5362575" y="3170238"/>
          <p14:tracePt t="20759" x="5387975" y="3195638"/>
          <p14:tracePt t="20766" x="5395913" y="3205163"/>
          <p14:tracePt t="20778" x="5430838" y="3213100"/>
          <p14:tracePt t="20781" x="5465763" y="3238500"/>
          <p14:tracePt t="20789" x="5483225" y="3248025"/>
          <p14:tracePt t="20797" x="5508625" y="3255963"/>
          <p14:tracePt t="20804" x="5526088" y="3265488"/>
          <p14:tracePt t="20812" x="5534025" y="3265488"/>
          <p14:tracePt t="20820" x="5543550" y="3265488"/>
          <p14:tracePt t="20828" x="5551488" y="3273425"/>
          <p14:tracePt t="20834" x="5568950" y="3282950"/>
          <p14:tracePt t="20842" x="5578475" y="3282950"/>
          <p14:tracePt t="20849" x="5595938" y="3290888"/>
          <p14:tracePt t="20857" x="5656263" y="3308350"/>
          <p14:tracePt t="20867" x="5689600" y="3308350"/>
          <p14:tracePt t="20871" x="5811838" y="3316288"/>
          <p14:tracePt t="20879" x="5915025" y="3333750"/>
          <p14:tracePt t="20886" x="5992813" y="3343275"/>
          <p14:tracePt t="20894" x="6173788" y="3359150"/>
          <p14:tracePt t="20902" x="6311900" y="3376613"/>
          <p14:tracePt t="20918" x="6424613" y="3376613"/>
          <p14:tracePt t="20928" x="6492875" y="3394075"/>
          <p14:tracePt t="20932" x="6510338" y="3394075"/>
          <p14:tracePt t="20969" x="6510338" y="3403600"/>
          <p14:tracePt t="20977" x="6510338" y="3411538"/>
          <p14:tracePt t="21037" x="6519863" y="3411538"/>
          <p14:tracePt t="21046" x="6535738" y="3429000"/>
          <p14:tracePt t="21052" x="6570663" y="3429000"/>
          <p14:tracePt t="21061" x="6623050" y="3429000"/>
          <p14:tracePt t="21067" x="6665913" y="3429000"/>
          <p14:tracePt t="21076" x="6811963" y="3436938"/>
          <p14:tracePt t="21082" x="6924675" y="3436938"/>
          <p14:tracePt t="21092" x="6985000" y="3436938"/>
          <p14:tracePt t="21097" x="7062788" y="3436938"/>
          <p14:tracePt t="21104" x="7088188" y="3436938"/>
          <p14:tracePt t="21127" x="7097713" y="3436938"/>
          <p14:tracePt t="21209" x="7097713" y="3429000"/>
          <p14:tracePt t="21233" x="7097713" y="3421063"/>
          <p14:tracePt t="21239" x="7097713" y="3411538"/>
          <p14:tracePt t="21247" x="7097713" y="3394075"/>
          <p14:tracePt t="21254" x="7097713" y="3386138"/>
          <p14:tracePt t="21262" x="7088188" y="3376613"/>
          <p14:tracePt t="21270" x="7072313" y="3351213"/>
          <p14:tracePt t="21277" x="7054850" y="3333750"/>
          <p14:tracePt t="21288" x="7045325" y="3308350"/>
          <p14:tracePt t="21294" x="7027863" y="3298825"/>
          <p14:tracePt t="21299" x="7002463" y="3282950"/>
          <p14:tracePt t="21306" x="6967538" y="3265488"/>
          <p14:tracePt t="21314" x="6967538" y="3255963"/>
          <p14:tracePt t="21322" x="6950075" y="3248025"/>
          <p14:tracePt t="21332" x="6942138" y="3248025"/>
          <p14:tracePt t="21336" x="6942138" y="3238500"/>
          <p14:tracePt t="21344" x="6934200" y="3230563"/>
          <p14:tracePt t="21359" x="6924675" y="3221038"/>
          <p14:tracePt t="21366" x="6924675" y="3213100"/>
          <p14:tracePt t="21377" x="6924675" y="3195638"/>
          <p14:tracePt t="21381" x="6924675" y="3187700"/>
          <p14:tracePt t="21389" x="6916738" y="3187700"/>
          <p14:tracePt t="21396" x="6916738" y="3178175"/>
          <p14:tracePt t="21404" x="6916738" y="3170238"/>
          <p14:tracePt t="21412" x="6916738" y="3160713"/>
          <p14:tracePt t="21420" x="6916738" y="3143250"/>
          <p14:tracePt t="21427" x="6916738" y="3117850"/>
          <p14:tracePt t="21434" x="6916738" y="3109913"/>
          <p14:tracePt t="21441" x="6924675" y="3100388"/>
          <p14:tracePt t="21449" x="6950075" y="3082925"/>
          <p14:tracePt t="21456" x="6967538" y="3065463"/>
          <p14:tracePt t="21466" x="7002463" y="3040063"/>
          <p14:tracePt t="21471" x="7019925" y="3005138"/>
          <p14:tracePt t="21479" x="7027863" y="3005138"/>
          <p14:tracePt t="21487" x="7037388" y="2979738"/>
          <p14:tracePt t="21494" x="7045325" y="2979738"/>
          <p14:tracePt t="21501" x="7054850" y="2971800"/>
          <p14:tracePt t="21513" x="7054850" y="2962275"/>
          <p14:tracePt t="21516" x="7062788" y="2944813"/>
          <p14:tracePt t="21526" x="7072313" y="2936875"/>
          <p14:tracePt t="21531" x="7072313" y="2927350"/>
          <p14:tracePt t="21539" x="7072313" y="2919413"/>
          <p14:tracePt t="21546" x="7072313" y="2911475"/>
          <p14:tracePt t="21558" x="7072313" y="2901950"/>
          <p14:tracePt t="21569" x="7080250" y="2876550"/>
          <p14:tracePt t="21576" x="7080250" y="2867025"/>
          <p14:tracePt t="21584" x="7088188" y="2859088"/>
          <p14:tracePt t="21591" x="7088188" y="2849563"/>
          <p14:tracePt t="21606" x="7088188" y="2841625"/>
          <p14:tracePt t="21621" x="7088188" y="2833688"/>
          <p14:tracePt t="21629" x="7088188" y="2824163"/>
          <p14:tracePt t="21638" x="7088188" y="2806700"/>
          <p14:tracePt t="21648" x="7088188" y="2798763"/>
          <p14:tracePt t="21651" x="7088188" y="2789238"/>
          <p14:tracePt t="21661" x="7088188" y="2771775"/>
          <p14:tracePt t="21666" x="7080250" y="2746375"/>
          <p14:tracePt t="21675" x="7072313" y="2728913"/>
          <p14:tracePt t="21681" x="7072313" y="2720975"/>
          <p14:tracePt t="21692" x="7062788" y="2711450"/>
          <p14:tracePt t="21696" x="7054850" y="2703513"/>
          <p14:tracePt t="21704" x="7045325" y="2686050"/>
          <p14:tracePt t="21712" x="7037388" y="2668588"/>
          <p14:tracePt t="21719" x="7027863" y="2643188"/>
          <p14:tracePt t="21727" x="7019925" y="2633663"/>
          <p14:tracePt t="21738" x="7011988" y="2633663"/>
          <p14:tracePt t="21744" x="7002463" y="2625725"/>
          <p14:tracePt t="21749" x="6994525" y="2617788"/>
          <p14:tracePt t="21756" x="6985000" y="2608263"/>
          <p14:tracePt t="21764" x="6967538" y="2608263"/>
          <p14:tracePt t="21772" x="6967538" y="2600325"/>
          <p14:tracePt t="21782" x="6934200" y="2590800"/>
          <p14:tracePt t="21787" x="6924675" y="2582863"/>
          <p14:tracePt t="21795" x="6916738" y="2582863"/>
          <p14:tracePt t="21801" x="6899275" y="2573338"/>
          <p14:tracePt t="21809" x="6889750" y="2573338"/>
          <p14:tracePt t="21817" x="6873875" y="2565400"/>
          <p14:tracePt t="21828" x="6864350" y="2565400"/>
          <p14:tracePt t="21831" x="6856413" y="2565400"/>
          <p14:tracePt t="21839" x="6846888" y="2565400"/>
          <p14:tracePt t="21847" x="6838950" y="2555875"/>
          <p14:tracePt t="21854" x="6829425" y="2555875"/>
          <p14:tracePt t="21863" x="6821488" y="2555875"/>
          <p14:tracePt t="21877" x="6796088" y="2555875"/>
          <p14:tracePt t="21884" x="6786563" y="2555875"/>
          <p14:tracePt t="21909" x="6769100" y="2555875"/>
          <p14:tracePt t="21917" x="6761163" y="2555875"/>
          <p14:tracePt t="21921" x="6751638" y="2555875"/>
          <p14:tracePt t="21938" x="6743700" y="2555875"/>
          <p14:tracePt t="21944" x="6734175" y="2565400"/>
          <p14:tracePt t="21952" x="6726238" y="2573338"/>
          <p14:tracePt t="21967" x="6700838" y="2600325"/>
          <p14:tracePt t="21977" x="6700838" y="2617788"/>
          <p14:tracePt t="21981" x="6683375" y="2643188"/>
          <p14:tracePt t="21989" x="6673850" y="2660650"/>
          <p14:tracePt t="21996" x="6665913" y="2695575"/>
          <p14:tracePt t="22006" x="6665913" y="2720975"/>
          <p14:tracePt t="22011" x="6665913" y="2728913"/>
          <p14:tracePt t="22019" x="6657975" y="2763838"/>
          <p14:tracePt t="22026" x="6657975" y="2789238"/>
          <p14:tracePt t="22034" x="6657975" y="2806700"/>
          <p14:tracePt t="22044" x="6657975" y="2841625"/>
          <p14:tracePt t="22052" x="6683375" y="2894013"/>
          <p14:tracePt t="22056" x="6683375" y="2911475"/>
          <p14:tracePt t="22065" x="6708775" y="2954338"/>
          <p14:tracePt t="22073" x="6734175" y="3022600"/>
          <p14:tracePt t="22080" x="6761163" y="3109913"/>
          <p14:tracePt t="22087" x="6769100" y="3135313"/>
          <p14:tracePt t="22098" x="6796088" y="3187700"/>
          <p14:tracePt t="22101" x="6811963" y="3221038"/>
          <p14:tracePt t="22110" x="6829425" y="3238500"/>
          <p14:tracePt t="22116" x="6838950" y="3273425"/>
          <p14:tracePt t="22125" x="6846888" y="3298825"/>
          <p14:tracePt t="22133" x="6846888" y="3308350"/>
          <p14:tracePt t="22144" x="6856413" y="3343275"/>
          <p14:tracePt t="22146" x="6856413" y="3359150"/>
          <p14:tracePt t="22154" x="6864350" y="3368675"/>
          <p14:tracePt t="22161" x="6873875" y="3394075"/>
          <p14:tracePt t="22169" x="6899275" y="3403600"/>
          <p14:tracePt t="22176" x="6907213" y="3411538"/>
          <p14:tracePt t="22185" x="6924675" y="3421063"/>
          <p14:tracePt t="22194" x="6924675" y="3429000"/>
          <p14:tracePt t="22199" x="6934200" y="3429000"/>
          <p14:tracePt t="22206" x="6942138" y="3429000"/>
          <p14:tracePt t="22214" x="6950075" y="3429000"/>
          <p14:tracePt t="22233" x="6950075" y="3436938"/>
          <p14:tracePt t="22237" x="6959600" y="3436938"/>
          <p14:tracePt t="22244" x="6967538" y="3436938"/>
          <p14:tracePt t="22269" x="6977063" y="3436938"/>
          <p14:tracePt t="22279" x="6985000" y="3436938"/>
          <p14:tracePt t="22446" x="6985000" y="3429000"/>
          <p14:tracePt t="22454" x="6985000" y="3421063"/>
          <p14:tracePt t="22499" x="6985000" y="3411538"/>
          <p14:tracePt t="23699" x="6985000" y="3386138"/>
          <p14:tracePt t="23706" x="6977063" y="3368675"/>
          <p14:tracePt t="23714" x="6967538" y="3325813"/>
          <p14:tracePt t="23721" x="6959600" y="3255963"/>
          <p14:tracePt t="23730" x="6959600" y="3230563"/>
          <p14:tracePt t="23738" x="6959600" y="3135313"/>
          <p14:tracePt t="23750" x="6942138" y="3057525"/>
          <p14:tracePt t="23751" x="6942138" y="3014663"/>
          <p14:tracePt t="23762" x="6942138" y="2919413"/>
          <p14:tracePt t="23766" x="6942138" y="2841625"/>
          <p14:tracePt t="23775" x="6942138" y="2798763"/>
          <p14:tracePt t="23782" x="6985000" y="2686050"/>
          <p14:tracePt t="23797" x="7045325" y="2522538"/>
          <p14:tracePt t="23804" x="7054850" y="2452688"/>
          <p14:tracePt t="23811" x="7080250" y="2409825"/>
          <p14:tracePt t="23819" x="7105650" y="2374900"/>
          <p14:tracePt t="23826" x="7115175" y="2339975"/>
          <p14:tracePt t="23839" x="7123113" y="2324100"/>
          <p14:tracePt t="23844" x="7132638" y="2289175"/>
          <p14:tracePt t="23849" x="7132638" y="2279650"/>
          <p14:tracePt t="23856" x="7132638" y="2262188"/>
          <p14:tracePt t="23865" x="7150100" y="2246313"/>
          <p14:tracePt t="23871" x="7150100" y="2236788"/>
          <p14:tracePt t="23885" x="7150100" y="2219325"/>
          <p14:tracePt t="23886" x="7150100" y="2201863"/>
          <p14:tracePt t="23909" x="7150100" y="2176463"/>
          <p14:tracePt t="23910" x="7158038" y="2151063"/>
          <p14:tracePt t="23916" x="7165975" y="2124075"/>
          <p14:tracePt t="23933" x="7175500" y="2098675"/>
          <p14:tracePt t="23939" x="7183438" y="2090738"/>
          <p14:tracePt t="23946" x="7183438" y="2081213"/>
          <p14:tracePt t="23954" x="7192963" y="2063750"/>
          <p14:tracePt t="23962" x="7192963" y="2038350"/>
          <p14:tracePt t="23976" x="7192963" y="2030413"/>
          <p14:tracePt t="23979" x="7192963" y="2003425"/>
          <p14:tracePt t="23984" x="7192963" y="1985963"/>
          <p14:tracePt t="23993" x="7192963" y="1978025"/>
          <p14:tracePt t="23999" x="7192963" y="1960563"/>
          <p14:tracePt t="24006" x="7192963" y="1943100"/>
          <p14:tracePt t="24019" x="7192963" y="1935163"/>
          <p14:tracePt t="24021" x="7192963" y="1925638"/>
          <p14:tracePt t="24029" x="7183438" y="1917700"/>
          <p14:tracePt t="24036" x="7183438" y="1900238"/>
          <p14:tracePt t="24044" x="7183438" y="1892300"/>
          <p14:tracePt t="24051" x="7183438" y="1857375"/>
          <p14:tracePt t="24062" x="7192963" y="1847850"/>
          <p14:tracePt t="24066" x="7200900" y="1847850"/>
          <p14:tracePt t="24074" x="7210425" y="1822450"/>
          <p14:tracePt t="24081" x="7227888" y="1804988"/>
          <p14:tracePt t="24089" x="7235825" y="1797050"/>
          <p14:tracePt t="24096" x="7270750" y="1779588"/>
          <p14:tracePt t="24110" x="7288213" y="1744663"/>
          <p14:tracePt t="24114" x="7296150" y="1736725"/>
          <p14:tracePt t="24119" x="7331075" y="1719263"/>
          <p14:tracePt t="24127" x="7348538" y="1692275"/>
          <p14:tracePt t="24134" x="7356475" y="1684338"/>
          <p14:tracePt t="24142" x="7356475" y="1676400"/>
          <p14:tracePt t="24154" x="7366000" y="1658938"/>
          <p14:tracePt t="24156" x="7366000" y="1649413"/>
          <p14:tracePt t="24164" x="7366000" y="1641475"/>
          <p14:tracePt t="24171" x="7366000" y="1631950"/>
          <p14:tracePt t="24187" x="7366000" y="1624013"/>
          <p14:tracePt t="24201" x="7373938" y="1614488"/>
          <p14:tracePt t="24203" x="7373938" y="1606550"/>
          <p14:tracePt t="24212" x="7373938" y="1598613"/>
          <p14:tracePt t="24216" x="7381875" y="1598613"/>
          <p14:tracePt t="24232" x="7381875" y="1589088"/>
          <p14:tracePt t="24248" x="7391400" y="1581150"/>
          <p14:tracePt t="24254" x="7391400" y="1571625"/>
          <p14:tracePt t="24261" x="7399338" y="1571625"/>
          <p14:tracePt t="24269" x="7408863" y="1563688"/>
          <p14:tracePt t="24276" x="7416800" y="1563688"/>
          <p14:tracePt t="24293" x="7416800" y="1554163"/>
          <p14:tracePt t="24295" x="7426325" y="1546225"/>
          <p14:tracePt t="24306" x="7442200" y="1536700"/>
          <p14:tracePt t="24314" x="7442200" y="1528763"/>
          <p14:tracePt t="24334" x="7451725" y="1520825"/>
          <p14:tracePt t="24336" x="7469188" y="1511300"/>
          <p14:tracePt t="24351" x="7477125" y="1511300"/>
          <p14:tracePt t="24384" x="7504113" y="1511300"/>
          <p14:tracePt t="24389" x="7504113" y="1503363"/>
          <p14:tracePt t="24396" x="7512050" y="1503363"/>
          <p14:tracePt t="24404" x="7519988" y="1503363"/>
          <p14:tracePt t="24412" x="7529513" y="1493838"/>
          <p14:tracePt t="24428" x="7529513" y="1485900"/>
          <p14:tracePt t="24434" x="7537450" y="1485900"/>
          <p14:tracePt t="24477" x="7554913" y="1485900"/>
          <p14:tracePt t="24480" x="7554913" y="1476375"/>
          <p14:tracePt t="24511" x="7564438" y="1476375"/>
          <p14:tracePt t="24546" x="7572375" y="1476375"/>
          <p14:tracePt t="24555" x="7589838" y="1476375"/>
          <p14:tracePt t="24562" x="7607300" y="1476375"/>
          <p14:tracePt t="24569" x="7650163" y="1476375"/>
          <p14:tracePt t="24577" x="7658100" y="1476375"/>
          <p14:tracePt t="24593" x="7675563" y="1476375"/>
          <p14:tracePt t="24596" x="7693025" y="1476375"/>
          <p14:tracePt t="24599" x="7702550" y="1476375"/>
          <p14:tracePt t="24606" x="7720013" y="1476375"/>
          <p14:tracePt t="24614" x="7727950" y="1476375"/>
          <p14:tracePt t="24621" x="7735888" y="1476375"/>
          <p14:tracePt t="24635" x="7745413" y="1476375"/>
          <p14:tracePt t="24636" x="7797800" y="1476375"/>
          <p14:tracePt t="24644" x="7858125" y="1476375"/>
          <p14:tracePt t="24651" x="7900988" y="1476375"/>
          <p14:tracePt t="24659" x="7978775" y="1476375"/>
          <p14:tracePt t="24667" x="8056563" y="1476375"/>
          <p14:tracePt t="24684" x="8116888" y="1476375"/>
          <p14:tracePt t="24689" x="8151813" y="1476375"/>
          <p14:tracePt t="24811" x="8151813" y="1485900"/>
          <p14:tracePt t="24817" x="8159750" y="1503363"/>
          <p14:tracePt t="24827" x="8167688" y="1520825"/>
          <p14:tracePt t="24834" x="8167688" y="1528763"/>
          <p14:tracePt t="24862" x="8194675" y="1598613"/>
          <p14:tracePt t="24864" x="8202613" y="1614488"/>
          <p14:tracePt t="24869" x="8220075" y="1649413"/>
          <p14:tracePt t="24876" x="8228013" y="1658938"/>
          <p14:tracePt t="24894" x="8262938" y="1701800"/>
          <p14:tracePt t="24906" x="8280400" y="1709738"/>
          <p14:tracePt t="24911" x="8289925" y="1719263"/>
          <p14:tracePt t="24914" x="8305800" y="1727200"/>
          <p14:tracePt t="24921" x="8315325" y="1736725"/>
          <p14:tracePt t="24930" x="8323263" y="1744663"/>
          <p14:tracePt t="24949" x="8332788" y="1744663"/>
          <p14:tracePt t="24951" x="8332788" y="1752600"/>
          <p14:tracePt t="24962" x="8332788" y="1762125"/>
          <p14:tracePt t="24966" x="8332788" y="1770063"/>
          <p14:tracePt t="24975" x="8332788" y="1779588"/>
          <p14:tracePt t="24982" x="8340725" y="1787525"/>
          <p14:tracePt t="25006" x="8350250" y="1804988"/>
          <p14:tracePt t="25011" x="8358188" y="1804988"/>
          <p14:tracePt t="25019" x="8358188" y="1814513"/>
          <p14:tracePt t="25026" x="8366125" y="1822450"/>
          <p14:tracePt t="25034" x="8366125" y="1830388"/>
          <p14:tracePt t="25061" x="8375650" y="1847850"/>
          <p14:tracePt t="25066" x="8375650" y="1865313"/>
          <p14:tracePt t="25071" x="8375650" y="1874838"/>
          <p14:tracePt t="25079" x="8375650" y="1892300"/>
          <p14:tracePt t="25086" x="8375650" y="1917700"/>
          <p14:tracePt t="25094" x="8375650" y="1925638"/>
          <p14:tracePt t="25101" x="8383588" y="1935163"/>
          <p14:tracePt t="25118" x="8383588" y="1943100"/>
          <p14:tracePt t="25185" x="8393113" y="1943100"/>
          <p14:tracePt t="25253" x="8393113" y="1952625"/>
          <p14:tracePt t="25268" x="8393113" y="1960563"/>
          <p14:tracePt t="25277" x="8393113" y="1970088"/>
          <p14:tracePt t="25282" x="8393113" y="1978025"/>
          <p14:tracePt t="25289" x="8375650" y="1995488"/>
          <p14:tracePt t="25296" x="8366125" y="1995488"/>
          <p14:tracePt t="25313" x="8315325" y="2030413"/>
          <p14:tracePt t="25319" x="8262938" y="2038350"/>
          <p14:tracePt t="25327" x="8255000" y="2038350"/>
          <p14:tracePt t="25334" x="8237538" y="2046288"/>
          <p14:tracePt t="25342" x="8228013" y="2046288"/>
          <p14:tracePt t="25354" x="8220075" y="2046288"/>
          <p14:tracePt t="25357" x="8212138" y="2046288"/>
          <p14:tracePt t="25366" x="8202613" y="2046288"/>
          <p14:tracePt t="25410" x="8194675" y="2046288"/>
          <p14:tracePt t="25426" x="8185150" y="2046288"/>
          <p14:tracePt t="25431" x="8177213" y="2055813"/>
          <p14:tracePt t="25447" x="8167688" y="2055813"/>
          <p14:tracePt t="25454" x="8159750" y="2055813"/>
          <p14:tracePt t="25502" x="8142288" y="2055813"/>
          <p14:tracePt t="25506" x="8134350" y="2055813"/>
          <p14:tracePt t="25514" x="8124825" y="2055813"/>
          <p14:tracePt t="25521" x="8116888" y="2055813"/>
          <p14:tracePt t="25530" x="8107363" y="2055813"/>
          <p14:tracePt t="25537" x="8089900" y="2055813"/>
          <p14:tracePt t="25553" x="8074025" y="2055813"/>
          <p14:tracePt t="25561" x="8064500" y="2055813"/>
          <p14:tracePt t="25566" x="8056563" y="2055813"/>
          <p14:tracePt t="25575" x="8047038" y="2055813"/>
          <p14:tracePt t="25595" x="8039100" y="2055813"/>
          <p14:tracePt t="25597" x="8039100" y="2046288"/>
          <p14:tracePt t="25604" x="8021638" y="2030413"/>
          <p14:tracePt t="25612" x="7986713" y="2012950"/>
          <p14:tracePt t="25619" x="7969250" y="2003425"/>
          <p14:tracePt t="25626" x="7943850" y="1978025"/>
          <p14:tracePt t="25640" x="7926388" y="1970088"/>
          <p14:tracePt t="25644" x="7918450" y="1960563"/>
          <p14:tracePt t="25649" x="7908925" y="1952625"/>
          <p14:tracePt t="25656" x="7891463" y="1943100"/>
          <p14:tracePt t="25665" x="7858125" y="1935163"/>
          <p14:tracePt t="25672" x="7848600" y="1925638"/>
          <p14:tracePt t="25685" x="7831138" y="1908175"/>
          <p14:tracePt t="25687" x="7823200" y="1857375"/>
          <p14:tracePt t="25694" x="7823200" y="1847850"/>
          <p14:tracePt t="25701" x="7823200" y="1814513"/>
          <p14:tracePt t="25709" x="7823200" y="1779588"/>
          <p14:tracePt t="25716" x="7823200" y="1762125"/>
          <p14:tracePt t="25734" x="7823200" y="1676400"/>
          <p14:tracePt t="25739" x="7823200" y="1666875"/>
          <p14:tracePt t="25746" x="7840663" y="1624013"/>
          <p14:tracePt t="25754" x="7858125" y="1606550"/>
          <p14:tracePt t="25762" x="7883525" y="1581150"/>
          <p14:tracePt t="25777" x="7918450" y="1554163"/>
          <p14:tracePt t="25779" x="7961313" y="1528763"/>
          <p14:tracePt t="25784" x="7986713" y="1503363"/>
          <p14:tracePt t="25793" x="7996238" y="1485900"/>
          <p14:tracePt t="25799" x="8004175" y="1485900"/>
          <p14:tracePt t="25806" x="8021638" y="1468438"/>
          <p14:tracePt t="25821" x="8021638" y="1458913"/>
          <p14:tracePt t="25829" x="8029575" y="1458913"/>
          <p14:tracePt t="25836" x="8029575" y="1450975"/>
          <p14:tracePt t="25844" x="8039100" y="1450975"/>
          <p14:tracePt t="25852" x="8039100" y="1443038"/>
          <p14:tracePt t="28101" x="8039100" y="1450975"/>
          <p14:tracePt t="28110" x="8039100" y="1493838"/>
          <p14:tracePt t="28116" x="8039100" y="1536700"/>
          <p14:tracePt t="28125" x="8039100" y="1598613"/>
          <p14:tracePt t="28137" x="8039100" y="1641475"/>
          <p14:tracePt t="28139" x="8039100" y="1701800"/>
          <p14:tracePt t="28146" x="8056563" y="1797050"/>
          <p14:tracePt t="28154" x="8056563" y="1830388"/>
          <p14:tracePt t="28162" x="8064500" y="1943100"/>
          <p14:tracePt t="28170" x="8081963" y="2055813"/>
          <p14:tracePt t="28178" x="8081963" y="2108200"/>
          <p14:tracePt t="28188" x="8099425" y="2176463"/>
          <p14:tracePt t="28194" x="8107363" y="2262188"/>
          <p14:tracePt t="28199" x="8124825" y="2324100"/>
          <p14:tracePt t="28206" x="8124825" y="2339975"/>
          <p14:tracePt t="28214" x="8134350" y="2374900"/>
          <p14:tracePt t="28222" x="8134350" y="2417763"/>
          <p14:tracePt t="28233" x="8142288" y="2427288"/>
          <p14:tracePt t="28237" x="8151813" y="2444750"/>
          <p14:tracePt t="28245" x="8167688" y="2479675"/>
          <p14:tracePt t="28251" x="8167688" y="2495550"/>
          <p14:tracePt t="28259" x="8194675" y="2522538"/>
          <p14:tracePt t="28267" x="8202613" y="2547938"/>
          <p14:tracePt t="28294" x="8228013" y="2590800"/>
          <p14:tracePt t="28312" x="8228013" y="2600325"/>
          <p14:tracePt t="28320" x="8228013" y="2608263"/>
          <p14:tracePt t="28344" x="8228013" y="2617788"/>
          <p14:tracePt t="28358" x="8228013" y="2625725"/>
          <p14:tracePt t="28364" x="8212138" y="2651125"/>
          <p14:tracePt t="28371" x="8212138" y="2660650"/>
          <p14:tracePt t="28379" x="8202613" y="2660650"/>
          <p14:tracePt t="28387" x="8202613" y="2678113"/>
          <p14:tracePt t="28395" x="8202613" y="2686050"/>
          <p14:tracePt t="28403" x="8194675" y="2695575"/>
          <p14:tracePt t="28411" x="8194675" y="2703513"/>
          <p14:tracePt t="28417" x="8185150" y="2738438"/>
          <p14:tracePt t="28424" x="8177213" y="2746375"/>
          <p14:tracePt t="28433" x="8177213" y="2755900"/>
          <p14:tracePt t="28440" x="8177213" y="2771775"/>
          <p14:tracePt t="28447" x="8177213" y="2781300"/>
          <p14:tracePt t="28462" x="8167688" y="2806700"/>
          <p14:tracePt t="28469" x="8167688" y="2816225"/>
          <p14:tracePt t="28476" x="8167688" y="2824163"/>
          <p14:tracePt t="28484" x="8167688" y="2833688"/>
          <p14:tracePt t="28493" x="8167688" y="2841625"/>
          <p14:tracePt t="28507" x="8185150" y="2859088"/>
          <p14:tracePt t="28514" x="8194675" y="2859088"/>
          <p14:tracePt t="28521" x="8202613" y="2859088"/>
          <p14:tracePt t="28546" x="8212138" y="2859088"/>
          <p14:tracePt t="28778" x="8212138" y="2884488"/>
          <p14:tracePt t="28784" x="8220075" y="2894013"/>
          <p14:tracePt t="28793" x="8237538" y="2911475"/>
          <p14:tracePt t="28799" x="8245475" y="2927350"/>
          <p14:tracePt t="28807" x="8245475" y="2936875"/>
          <p14:tracePt t="28816" x="8255000" y="2954338"/>
          <p14:tracePt t="28831" x="8262938" y="2962275"/>
          <p14:tracePt t="28838" x="8272463" y="2971800"/>
          <p14:tracePt t="28851" x="8272463" y="2979738"/>
          <p14:tracePt t="28859" x="8280400" y="2979738"/>
          <p14:tracePt t="29178" x="8297863" y="2997200"/>
          <p14:tracePt t="29182" x="8305800" y="3005138"/>
          <p14:tracePt t="29189" x="8315325" y="3005138"/>
          <p14:tracePt t="29197" x="8315325" y="3014663"/>
          <p14:tracePt t="29204" x="8315325" y="3022600"/>
          <p14:tracePt t="29212" x="8323263" y="3022600"/>
          <p14:tracePt t="29222" x="8323263" y="3040063"/>
          <p14:tracePt t="29228" x="8332788" y="3049588"/>
          <p14:tracePt t="29234" x="8340725" y="3057525"/>
          <p14:tracePt t="29242" x="8358188" y="3074988"/>
          <p14:tracePt t="29249" x="8383588" y="3082925"/>
          <p14:tracePt t="29262" x="8383588" y="3109913"/>
          <p14:tracePt t="29264" x="8393113" y="3135313"/>
          <p14:tracePt t="29280" x="8418513" y="3187700"/>
          <p14:tracePt t="29286" x="8443913" y="3221038"/>
          <p14:tracePt t="29294" x="8461375" y="3248025"/>
          <p14:tracePt t="29311" x="8470900" y="3282950"/>
          <p14:tracePt t="29316" x="8478838" y="3298825"/>
          <p14:tracePt t="29324" x="8488363" y="3333750"/>
          <p14:tracePt t="29332" x="8496300" y="3351213"/>
          <p14:tracePt t="29349" x="8505825" y="3368675"/>
          <p14:tracePt t="29354" x="8505825" y="3376613"/>
          <p14:tracePt t="29361" x="8513763" y="3386138"/>
          <p14:tracePt t="29369" x="8513763" y="3394075"/>
          <p14:tracePt t="29398" x="8513763" y="3403600"/>
          <p14:tracePt t="29421" x="8513763" y="3411538"/>
          <p14:tracePt t="29430" x="8513763" y="3421063"/>
          <p14:tracePt t="29463" x="8513763" y="3429000"/>
          <p14:tracePt t="29469" x="8513763" y="3436938"/>
          <p14:tracePt t="29475" x="8513763" y="3446463"/>
          <p14:tracePt t="29499" x="8513763" y="3454400"/>
          <p14:tracePt t="29588" x="8513763" y="3463925"/>
          <p14:tracePt t="29651" x="8513763" y="3471863"/>
          <p14:tracePt t="29775" x="8505825" y="3481388"/>
          <p14:tracePt t="29781" x="8496300" y="3481388"/>
          <p14:tracePt t="29789" x="8488363" y="3498850"/>
          <p14:tracePt t="29797" x="8478838" y="3498850"/>
          <p14:tracePt t="29807" x="8470900" y="3506788"/>
          <p14:tracePt t="29819" x="8461375" y="3506788"/>
          <p14:tracePt t="29826" x="8453438" y="3514725"/>
          <p14:tracePt t="29834" x="8443913" y="3524250"/>
          <p14:tracePt t="29934" x="8443913" y="3532188"/>
          <p14:tracePt t="29969" x="8443913" y="3541713"/>
          <p14:tracePt t="29971" x="8435975" y="3549650"/>
          <p14:tracePt t="29977" x="8428038" y="3549650"/>
          <p14:tracePt t="29992" x="8418513" y="3559175"/>
          <p14:tracePt t="30015" x="8350250" y="3575050"/>
          <p14:tracePt t="30021" x="8332788" y="3575050"/>
          <p14:tracePt t="30029" x="8272463" y="3575050"/>
          <p14:tracePt t="30037" x="8228013" y="3584575"/>
          <p14:tracePt t="30044" x="8194675" y="3584575"/>
          <p14:tracePt t="30053" x="8167688" y="3584575"/>
          <p14:tracePt t="30069" x="8089900" y="3602038"/>
          <p14:tracePt t="30074" x="8047038" y="3602038"/>
          <p14:tracePt t="30082" x="8029575" y="3602038"/>
          <p14:tracePt t="30089" x="7996238" y="3602038"/>
          <p14:tracePt t="30097" x="7986713" y="3602038"/>
          <p14:tracePt t="30110" x="7969250" y="3602038"/>
          <p14:tracePt t="30112" x="7961313" y="3602038"/>
          <p14:tracePt t="30119" x="7951788" y="3592513"/>
          <p14:tracePt t="30126" x="7951788" y="3584575"/>
          <p14:tracePt t="30134" x="7943850" y="3567113"/>
          <p14:tracePt t="30142" x="7935913" y="3567113"/>
          <p14:tracePt t="30151" x="7935913" y="3549650"/>
          <p14:tracePt t="30169" x="7926388" y="3514725"/>
          <p14:tracePt t="30171" x="7918450" y="3506788"/>
          <p14:tracePt t="30179" x="7908925" y="3489325"/>
          <p14:tracePt t="30187" x="7908925" y="3481388"/>
          <p14:tracePt t="30194" x="7900988" y="3463925"/>
          <p14:tracePt t="30210" x="7891463" y="3446463"/>
          <p14:tracePt t="30215" x="7866063" y="3436938"/>
          <p14:tracePt t="30216" x="7858125" y="3429000"/>
          <p14:tracePt t="30225" x="7848600" y="3411538"/>
          <p14:tracePt t="30232" x="7831138" y="3386138"/>
          <p14:tracePt t="30239" x="7823200" y="3376613"/>
          <p14:tracePt t="30247" x="7813675" y="3359150"/>
          <p14:tracePt t="30261" x="7813675" y="3343275"/>
          <p14:tracePt t="30267" x="7805738" y="3333750"/>
          <p14:tracePt t="30269" x="7797800" y="3308350"/>
          <p14:tracePt t="30278" x="7770813" y="3282950"/>
          <p14:tracePt t="30284" x="7762875" y="3273425"/>
          <p14:tracePt t="30292" x="7745413" y="3248025"/>
          <p14:tracePt t="30300" x="7727950" y="3221038"/>
          <p14:tracePt t="30312" x="7702550" y="3221038"/>
          <p14:tracePt t="30315" x="7685088" y="3205163"/>
          <p14:tracePt t="30321" x="7675563" y="3187700"/>
          <p14:tracePt t="30329" x="7667625" y="3178175"/>
          <p14:tracePt t="30336" x="7667625" y="3170238"/>
          <p14:tracePt t="30344" x="7658100" y="3170238"/>
          <p14:tracePt t="30370" x="7658100" y="3160713"/>
          <p14:tracePt t="30374" x="7658100" y="3152775"/>
          <p14:tracePt t="30382" x="7658100" y="3143250"/>
          <p14:tracePt t="30389" x="7658100" y="3135313"/>
          <p14:tracePt t="30396" x="7658100" y="3117850"/>
          <p14:tracePt t="30404" x="7658100" y="3109913"/>
          <p14:tracePt t="30412" x="7658100" y="3100388"/>
          <p14:tracePt t="30422" x="7658100" y="3082925"/>
          <p14:tracePt t="30428" x="7658100" y="3074988"/>
          <p14:tracePt t="30434" x="7658100" y="3057525"/>
          <p14:tracePt t="30441" x="7658100" y="3040063"/>
          <p14:tracePt t="30449" x="7658100" y="3014663"/>
          <p14:tracePt t="30477" x="7720013" y="2962275"/>
          <p14:tracePt t="30482" x="7720013" y="2954338"/>
          <p14:tracePt t="30488" x="7753350" y="2944813"/>
          <p14:tracePt t="30494" x="7780338" y="2927350"/>
          <p14:tracePt t="30503" x="7788275" y="2919413"/>
          <p14:tracePt t="30512" x="7823200" y="2911475"/>
          <p14:tracePt t="30523" x="7840663" y="2894013"/>
          <p14:tracePt t="30532" x="7866063" y="2884488"/>
          <p14:tracePt t="30539" x="7874000" y="2884488"/>
          <p14:tracePt t="30546" x="7883525" y="2884488"/>
          <p14:tracePt t="30554" x="7883525" y="2876550"/>
          <p14:tracePt t="30654" x="7900988" y="2876550"/>
          <p14:tracePt t="30659" x="7908925" y="2876550"/>
          <p14:tracePt t="30666" x="7918450" y="2876550"/>
          <p14:tracePt t="30674" x="7926388" y="2876550"/>
          <p14:tracePt t="30683" x="7935913" y="2876550"/>
          <p14:tracePt t="30698" x="7943850" y="2876550"/>
          <p14:tracePt t="30711" x="7951788" y="2876550"/>
          <p14:tracePt t="30720" x="7961313" y="2884488"/>
          <p14:tracePt t="30750" x="7969250" y="2894013"/>
          <p14:tracePt t="30757" x="7978775" y="2919413"/>
          <p14:tracePt t="30764" x="7986713" y="2927350"/>
          <p14:tracePt t="30771" x="7996238" y="2927350"/>
          <p14:tracePt t="30780" x="7996238" y="2936875"/>
          <p14:tracePt t="30788" x="8004175" y="2936875"/>
          <p14:tracePt t="30800" x="8012113" y="2944813"/>
          <p14:tracePt t="30834" x="8021638" y="2944813"/>
          <p14:tracePt t="31178" x="8021638" y="2954338"/>
          <p14:tracePt t="31187" x="8039100" y="2979738"/>
          <p14:tracePt t="31204" x="8039100" y="2989263"/>
          <p14:tracePt t="31240" x="8039100" y="2997200"/>
          <p14:tracePt t="31248" x="8047038" y="3022600"/>
          <p14:tracePt t="31253" x="8047038" y="3032125"/>
          <p14:tracePt t="31266" x="8047038" y="3040063"/>
          <p14:tracePt t="31281" x="8056563" y="3040063"/>
          <p14:tracePt t="31289" x="8056563" y="3049588"/>
          <p14:tracePt t="31296" x="8056563" y="3057525"/>
          <p14:tracePt t="31311" x="8056563" y="3065463"/>
          <p14:tracePt t="31316" x="8056563" y="3074988"/>
          <p14:tracePt t="31319" x="8064500" y="3082925"/>
          <p14:tracePt t="31328" x="8074025" y="3092450"/>
          <p14:tracePt t="31334" x="8074025" y="3109913"/>
          <p14:tracePt t="31342" x="8081963" y="3109913"/>
          <p14:tracePt t="31350" x="8081963" y="3117850"/>
          <p14:tracePt t="31366" x="8081963" y="3127375"/>
          <p14:tracePt t="31372" x="8081963" y="3135313"/>
          <p14:tracePt t="31379" x="8089900" y="3135313"/>
          <p14:tracePt t="31403" x="8089900" y="3143250"/>
          <p14:tracePt t="31426" x="8089900" y="3152775"/>
          <p14:tracePt t="31439" x="8089900" y="3160713"/>
          <p14:tracePt t="31446" x="8089900" y="3170238"/>
          <p14:tracePt t="31582" x="8089900" y="3178175"/>
          <p14:tracePt t="31592" x="8089900" y="3187700"/>
          <p14:tracePt t="31597" x="8089900" y="3195638"/>
          <p14:tracePt t="31604" x="8089900" y="3205163"/>
          <p14:tracePt t="31612" x="8089900" y="3213100"/>
          <p14:tracePt t="31638" x="8089900" y="3230563"/>
          <p14:tracePt t="31645" x="8089900" y="3255963"/>
          <p14:tracePt t="31649" x="8089900" y="3265488"/>
          <p14:tracePt t="31665" x="8081963" y="3273425"/>
          <p14:tracePt t="31673" x="8081963" y="3282950"/>
          <p14:tracePt t="31683" x="8081963" y="3290888"/>
          <p14:tracePt t="31686" x="8081963" y="3298825"/>
          <p14:tracePt t="31695" x="8081963" y="3308350"/>
          <p14:tracePt t="31701" x="8074025" y="3316288"/>
          <p14:tracePt t="31709" x="8074025" y="3325813"/>
          <p14:tracePt t="31717" x="8064500" y="3333750"/>
          <p14:tracePt t="31733" x="8056563" y="3351213"/>
          <p14:tracePt t="31739" x="8056563" y="3359150"/>
          <p14:tracePt t="31746" x="8047038" y="3376613"/>
          <p14:tracePt t="31754" x="8039100" y="3386138"/>
          <p14:tracePt t="31762" x="8039100" y="3394075"/>
          <p14:tracePt t="31771" x="8021638" y="3411538"/>
          <p14:tracePt t="31795" x="8004175" y="3436938"/>
          <p14:tracePt t="31798" x="8004175" y="3446463"/>
          <p14:tracePt t="31814" x="7996238" y="3454400"/>
          <p14:tracePt t="31823" x="7986713" y="3463925"/>
          <p14:tracePt t="31831" x="7978775" y="3463925"/>
          <p14:tracePt t="31850" x="7943850" y="3471863"/>
          <p14:tracePt t="31853" x="7926388" y="3481388"/>
          <p14:tracePt t="31861" x="7918450" y="3489325"/>
          <p14:tracePt t="31866" x="7900988" y="3498850"/>
          <p14:tracePt t="31874" x="7866063" y="3514725"/>
          <p14:tracePt t="31882" x="7858125" y="3524250"/>
          <p14:tracePt t="31901" x="7831138" y="3524250"/>
          <p14:tracePt t="31913" x="7831138" y="3532188"/>
          <p14:tracePt t="32346" x="7823200" y="3532188"/>
          <p14:tracePt t="32354" x="7788275" y="3549650"/>
          <p14:tracePt t="32362" x="7720013" y="3559175"/>
          <p14:tracePt t="32370" x="7693025" y="3559175"/>
          <p14:tracePt t="32392" x="7459663" y="3575050"/>
          <p14:tracePt t="32396" x="7270750" y="3609975"/>
          <p14:tracePt t="32399" x="7183438" y="3609975"/>
          <p14:tracePt t="32406" x="6942138" y="3627438"/>
          <p14:tracePt t="32414" x="6734175" y="3627438"/>
          <p14:tracePt t="32422" x="6613525" y="3627438"/>
          <p14:tracePt t="32430" x="6372225" y="3644900"/>
          <p14:tracePt t="32438" x="6156325" y="3662363"/>
          <p14:tracePt t="32452" x="5940425" y="3662363"/>
          <p14:tracePt t="32462" x="5862638" y="3662363"/>
          <p14:tracePt t="32467" x="5827713" y="3652838"/>
          <p14:tracePt t="32475" x="5811838" y="3644900"/>
          <p14:tracePt t="32482" x="5776913" y="3636963"/>
          <p14:tracePt t="32490" x="5776913" y="3627438"/>
          <p14:tracePt t="32499" x="5759450" y="3619500"/>
          <p14:tracePt t="32504" x="5749925" y="3602038"/>
          <p14:tracePt t="32512" x="5716588" y="3575050"/>
          <p14:tracePt t="32519" x="5707063" y="3559175"/>
          <p14:tracePt t="32527" x="5656263" y="3532188"/>
          <p14:tracePt t="32534" x="5611813" y="3506788"/>
          <p14:tracePt t="32546" x="5595938" y="3489325"/>
          <p14:tracePt t="32549" x="5551488" y="3481388"/>
          <p14:tracePt t="32556" x="5518150" y="3446463"/>
          <p14:tracePt t="32564" x="5500688" y="3436938"/>
          <p14:tracePt t="32572" x="5457825" y="3411538"/>
          <p14:tracePt t="32584" x="5413375" y="3343275"/>
          <p14:tracePt t="32586" x="5380038" y="3316288"/>
          <p14:tracePt t="32595" x="5335588" y="3298825"/>
          <p14:tracePt t="32601" x="5267325" y="3255963"/>
          <p14:tracePt t="32609" x="5232400" y="3248025"/>
          <p14:tracePt t="32617" x="5172075" y="3221038"/>
          <p14:tracePt t="32636" x="5119688" y="3187700"/>
          <p14:tracePt t="32639" x="5111750" y="3178175"/>
          <p14:tracePt t="32646" x="5076825" y="3160713"/>
          <p14:tracePt t="32654" x="5076825" y="3143250"/>
          <p14:tracePt t="32662" x="5076825" y="3127375"/>
          <p14:tracePt t="32670" x="5076825" y="3100388"/>
          <p14:tracePt t="32688" x="5076825" y="3049588"/>
          <p14:tracePt t="32696" x="5094288" y="2989263"/>
          <p14:tracePt t="32699" x="5094288" y="2944813"/>
          <p14:tracePt t="32706" x="5103813" y="2876550"/>
          <p14:tracePt t="32714" x="5103813" y="2841625"/>
          <p14:tracePt t="32723" x="5103813" y="2763838"/>
          <p14:tracePt t="32730" x="5103813" y="2703513"/>
          <p14:tracePt t="32739" x="5103813" y="2678113"/>
          <p14:tracePt t="32750" x="5103813" y="2633663"/>
          <p14:tracePt t="32751" x="5119688" y="2573338"/>
          <p14:tracePt t="32761" x="5119688" y="2540000"/>
          <p14:tracePt t="32766" x="5137150" y="2495550"/>
          <p14:tracePt t="32775" x="5154613" y="2444750"/>
          <p14:tracePt t="32781" x="5154613" y="2435225"/>
          <p14:tracePt t="32790" x="5164138" y="2401888"/>
          <p14:tracePt t="32807" x="5197475" y="2332038"/>
          <p14:tracePt t="32813" x="5214938" y="2297113"/>
          <p14:tracePt t="32819" x="5232400" y="2279650"/>
          <p14:tracePt t="32826" x="5249863" y="2246313"/>
          <p14:tracePt t="32835" x="5257800" y="2236788"/>
          <p14:tracePt t="32856" x="5302250" y="2176463"/>
          <p14:tracePt t="32857" x="5310188" y="2151063"/>
          <p14:tracePt t="32864" x="5335588" y="2124075"/>
          <p14:tracePt t="32871" x="5353050" y="2090738"/>
          <p14:tracePt t="32879" x="5362575" y="2073275"/>
          <p14:tracePt t="32887" x="5387975" y="2038350"/>
          <p14:tracePt t="32910" x="5405438" y="1985963"/>
          <p14:tracePt t="32914" x="5413375" y="1960563"/>
          <p14:tracePt t="32916" x="5430838" y="1943100"/>
          <p14:tracePt t="32924" x="5440363" y="1925638"/>
          <p14:tracePt t="32932" x="5457825" y="1874838"/>
          <p14:tracePt t="32952" x="5483225" y="1814513"/>
          <p14:tracePt t="32954" x="5491163" y="1787525"/>
          <p14:tracePt t="32962" x="5500688" y="1762125"/>
          <p14:tracePt t="32969" x="5508625" y="1752600"/>
          <p14:tracePt t="32977" x="5518150" y="1736725"/>
          <p14:tracePt t="32985" x="5526088" y="1709738"/>
          <p14:tracePt t="33002" x="5561013" y="1676400"/>
          <p14:tracePt t="33007" x="5578475" y="1649413"/>
          <p14:tracePt t="33014" x="5595938" y="1631950"/>
          <p14:tracePt t="33021" x="5603875" y="1624013"/>
          <p14:tracePt t="33029" x="5611813" y="1606550"/>
          <p14:tracePt t="33038" x="5629275" y="1581150"/>
          <p14:tracePt t="33050" x="5629275" y="1571625"/>
          <p14:tracePt t="33051" x="5638800" y="1563688"/>
          <p14:tracePt t="33062" x="5646738" y="1554163"/>
          <p14:tracePt t="33066" x="5646738" y="1546225"/>
          <p14:tracePt t="33074" x="5656263" y="1536700"/>
          <p14:tracePt t="33082" x="5664200" y="1528763"/>
          <p14:tracePt t="33113" x="5699125" y="1503363"/>
          <p14:tracePt t="33119" x="5699125" y="1493838"/>
          <p14:tracePt t="33126" x="5707063" y="1485900"/>
          <p14:tracePt t="33145" x="5707063" y="1476375"/>
          <p14:tracePt t="33151" x="5724525" y="1476375"/>
          <p14:tracePt t="33160" x="5749925" y="1468438"/>
          <p14:tracePt t="33174" x="5784850" y="1443038"/>
          <p14:tracePt t="33180" x="5819775" y="1433513"/>
          <p14:tracePt t="33186" x="5880100" y="1408113"/>
          <p14:tracePt t="33194" x="5897563" y="1398588"/>
          <p14:tracePt t="33202" x="5949950" y="1373188"/>
          <p14:tracePt t="33213" x="6010275" y="1365250"/>
          <p14:tracePt t="33217" x="6043613" y="1365250"/>
          <p14:tracePt t="33239" x="6148388" y="1347788"/>
          <p14:tracePt t="33243" x="6165850" y="1347788"/>
          <p14:tracePt t="33246" x="6208713" y="1347788"/>
          <p14:tracePt t="33254" x="6226175" y="1347788"/>
          <p14:tracePt t="33261" x="6242050" y="1347788"/>
          <p14:tracePt t="33269" x="6276975" y="1355725"/>
          <p14:tracePt t="33286" x="6286500" y="1365250"/>
          <p14:tracePt t="33291" x="6294438" y="1373188"/>
          <p14:tracePt t="33295" x="6311900" y="1390650"/>
          <p14:tracePt t="33299" x="6337300" y="1408113"/>
          <p14:tracePt t="33306" x="6346825" y="1443038"/>
          <p14:tracePt t="33314" x="6354763" y="1450975"/>
          <p14:tracePt t="33323" x="6372225" y="1476375"/>
          <p14:tracePt t="33337" x="6407150" y="1520825"/>
          <p14:tracePt t="33345" x="6407150" y="1546225"/>
          <p14:tracePt t="33351" x="6407150" y="1589088"/>
          <p14:tracePt t="33359" x="6415088" y="1598613"/>
          <p14:tracePt t="33367" x="6424613" y="1631950"/>
          <p14:tracePt t="33378" x="6432550" y="1658938"/>
          <p14:tracePt t="33394" x="6432550" y="1709738"/>
          <p14:tracePt t="33399" x="6442075" y="1752600"/>
          <p14:tracePt t="33404" x="6442075" y="1779588"/>
          <p14:tracePt t="33411" x="6442075" y="1804988"/>
          <p14:tracePt t="33419" x="6442075" y="1839913"/>
          <p14:tracePt t="33427" x="6442075" y="1857375"/>
          <p14:tracePt t="33435" x="6442075" y="1865313"/>
          <p14:tracePt t="33461" x="6442075" y="1925638"/>
          <p14:tracePt t="33464" x="6432550" y="1952625"/>
          <p14:tracePt t="33472" x="6424613" y="1985963"/>
          <p14:tracePt t="33480" x="6415088" y="1995488"/>
          <p14:tracePt t="33487" x="6407150" y="2020888"/>
          <p14:tracePt t="33496" x="6389688" y="2063750"/>
          <p14:tracePt t="33508" x="6380163" y="2073275"/>
          <p14:tracePt t="33512" x="6372225" y="2108200"/>
          <p14:tracePt t="33516" x="6364288" y="2124075"/>
          <p14:tracePt t="33524" x="6354763" y="2141538"/>
          <p14:tracePt t="33531" x="6346825" y="2151063"/>
          <p14:tracePt t="33539" x="6337300" y="2168525"/>
          <p14:tracePt t="33552" x="6311900" y="2193925"/>
          <p14:tracePt t="33554" x="6303963" y="2193925"/>
          <p14:tracePt t="33562" x="6276975" y="2211388"/>
          <p14:tracePt t="33569" x="6259513" y="2228850"/>
          <p14:tracePt t="33577" x="6234113" y="2246313"/>
          <p14:tracePt t="33585" x="6216650" y="2246313"/>
          <p14:tracePt t="33597" x="6156325" y="2254250"/>
          <p14:tracePt t="33602" x="6138863" y="2262188"/>
          <p14:tracePt t="33606" x="6078538" y="2262188"/>
          <p14:tracePt t="33614" x="6018213" y="2262188"/>
          <p14:tracePt t="33621" x="5922963" y="2262188"/>
          <p14:tracePt t="33629" x="5888038" y="2262188"/>
          <p14:tracePt t="33637" x="5802313" y="2262188"/>
          <p14:tracePt t="33651" x="5699125" y="2262188"/>
          <p14:tracePt t="33653" x="5672138" y="2262188"/>
          <p14:tracePt t="33661" x="5595938" y="2262188"/>
          <p14:tracePt t="33666" x="5518150" y="2262188"/>
          <p14:tracePt t="33675" x="5465763" y="2262188"/>
          <p14:tracePt t="33681" x="5422900" y="2262188"/>
          <p14:tracePt t="33690" x="5413375" y="2254250"/>
          <p14:tracePt t="33703" x="5405438" y="2246313"/>
          <p14:tracePt t="33705" x="5395913" y="2246313"/>
          <p14:tracePt t="33712" x="5387975" y="2236788"/>
          <p14:tracePt t="33719" x="5387975" y="2219325"/>
          <p14:tracePt t="33727" x="5387975" y="2211388"/>
          <p14:tracePt t="33735" x="5387975" y="2201863"/>
          <p14:tracePt t="33758" x="5362575" y="2159000"/>
          <p14:tracePt t="33764" x="5362575" y="2141538"/>
          <p14:tracePt t="33771" x="5362575" y="2133600"/>
          <p14:tracePt t="33780" x="5362575" y="2124075"/>
          <p14:tracePt t="33787" x="5362575" y="2108200"/>
          <p14:tracePt t="33807" x="5345113" y="2073275"/>
          <p14:tracePt t="33813" x="5345113" y="2046288"/>
          <p14:tracePt t="33817" x="5345113" y="2038350"/>
          <p14:tracePt t="33825" x="5335588" y="2030413"/>
          <p14:tracePt t="33831" x="5335588" y="2012950"/>
          <p14:tracePt t="33840" x="5335588" y="1995488"/>
          <p14:tracePt t="33847" x="5335588" y="1985963"/>
          <p14:tracePt t="33854" x="5335588" y="1978025"/>
          <p14:tracePt t="33862" x="5335588" y="1970088"/>
          <p14:tracePt t="33869" x="5335588" y="1960563"/>
          <p14:tracePt t="33876" x="5335588" y="1952625"/>
          <p14:tracePt t="33884" x="5335588" y="1935163"/>
          <p14:tracePt t="33894" x="5335588" y="1925638"/>
          <p14:tracePt t="33913" x="5345113" y="1874838"/>
          <p14:tracePt t="33914" x="5353050" y="1865313"/>
          <p14:tracePt t="33921" x="5353050" y="1839913"/>
          <p14:tracePt t="33929" x="5370513" y="1804988"/>
          <p14:tracePt t="33937" x="5370513" y="1797050"/>
          <p14:tracePt t="33944" x="5380038" y="1779588"/>
          <p14:tracePt t="33954" x="5380038" y="1762125"/>
          <p14:tracePt t="33963" x="5405438" y="1744663"/>
          <p14:tracePt t="33976" x="5422900" y="1701800"/>
          <p14:tracePt t="33981" x="5430838" y="1684338"/>
          <p14:tracePt t="33989" x="5440363" y="1676400"/>
          <p14:tracePt t="33997" x="5457825" y="1658938"/>
          <p14:tracePt t="34005" x="5483225" y="1624013"/>
          <p14:tracePt t="34020" x="5508625" y="1606550"/>
          <p14:tracePt t="34028" x="5518150" y="1598613"/>
          <p14:tracePt t="34034" x="5526088" y="1589088"/>
          <p14:tracePt t="34042" x="5543550" y="1581150"/>
          <p14:tracePt t="34050" x="5551488" y="1571625"/>
          <p14:tracePt t="34059" x="5551488" y="1563688"/>
          <p14:tracePt t="34078" x="5578475" y="1554163"/>
          <p14:tracePt t="34081" x="5586413" y="1546225"/>
          <p14:tracePt t="34086" x="5595938" y="1546225"/>
          <p14:tracePt t="34102" x="5595938" y="1536700"/>
          <p14:tracePt t="34109" x="5603875" y="1536700"/>
          <p14:tracePt t="34140" x="5611813" y="1536700"/>
          <p14:tracePt t="34146" x="5621338" y="1536700"/>
          <p14:tracePt t="34154" x="5629275" y="1536700"/>
          <p14:tracePt t="34162" x="5629275" y="1528763"/>
          <p14:tracePt t="34171" x="5638800" y="1528763"/>
          <p14:tracePt t="34184" x="5646738" y="1528763"/>
          <p14:tracePt t="34190" x="5656263" y="1528763"/>
          <p14:tracePt t="34194" x="5656263" y="1520825"/>
          <p14:tracePt t="34207" x="5664200" y="1520825"/>
          <p14:tracePt t="34244" x="5681663" y="1520825"/>
          <p14:tracePt t="34251" x="5689600" y="1520825"/>
          <p14:tracePt t="34260" x="5699125" y="1520825"/>
          <p14:tracePt t="34266" x="5707063" y="1520825"/>
          <p14:tracePt t="34276" x="5734050" y="1520825"/>
          <p14:tracePt t="34286" x="5741988" y="1520825"/>
          <p14:tracePt t="34290" x="5759450" y="1520825"/>
          <p14:tracePt t="34296" x="5776913" y="1520825"/>
          <p14:tracePt t="34304" x="5784850" y="1520825"/>
          <p14:tracePt t="34313" x="5794375" y="1520825"/>
          <p14:tracePt t="34333" x="5802313" y="1520825"/>
          <p14:tracePt t="34986" x="5802313" y="1528763"/>
          <p14:tracePt t="34994" x="5794375" y="1546225"/>
          <p14:tracePt t="35002" x="5776913" y="1581150"/>
          <p14:tracePt t="35009" x="5759450" y="1631950"/>
          <p14:tracePt t="35018" x="5724525" y="1709738"/>
          <p14:tracePt t="35035" x="5707063" y="1804988"/>
          <p14:tracePt t="35040" x="5707063" y="1865313"/>
          <p14:tracePt t="35047" x="5681663" y="1935163"/>
          <p14:tracePt t="35054" x="5681663" y="1952625"/>
          <p14:tracePt t="35072" x="5664200" y="2012950"/>
          <p14:tracePt t="35077" x="5664200" y="2046288"/>
          <p14:tracePt t="35089" x="5664200" y="2063750"/>
          <p14:tracePt t="35094" x="5656263" y="2090738"/>
          <p14:tracePt t="35099" x="5656263" y="2108200"/>
          <p14:tracePt t="35106" x="5656263" y="2133600"/>
          <p14:tracePt t="35114" x="5656263" y="2168525"/>
          <p14:tracePt t="35123" x="5656263" y="2176463"/>
          <p14:tracePt t="35142" x="5646738" y="2219325"/>
          <p14:tracePt t="35146" x="5646738" y="2246313"/>
          <p14:tracePt t="35151" x="5646738" y="2254250"/>
          <p14:tracePt t="35160" x="5638800" y="2271713"/>
          <p14:tracePt t="35167" x="5638800" y="2279650"/>
          <p14:tracePt t="35174" x="5629275" y="2289175"/>
          <p14:tracePt t="35186" x="5629275" y="2297113"/>
          <p14:tracePt t="35189" x="5629275" y="2306638"/>
          <p14:tracePt t="35212" x="5629275" y="2314575"/>
          <p14:tracePt t="35274" x="5629275" y="2324100"/>
          <p14:tracePt t="35281" x="5621338" y="2332038"/>
          <p14:tracePt t="35295" x="5595938" y="2349500"/>
          <p14:tracePt t="35301" x="5595938" y="2366963"/>
          <p14:tracePt t="35310" x="5586413" y="2366963"/>
          <p14:tracePt t="35316" x="5578475" y="2384425"/>
          <p14:tracePt t="35325" x="5578475" y="2392363"/>
          <p14:tracePt t="35336" x="5578475" y="2409825"/>
          <p14:tracePt t="35339" x="5568950" y="2427288"/>
          <p14:tracePt t="35346" x="5568950" y="2444750"/>
          <p14:tracePt t="35354" x="5568950" y="2479675"/>
          <p14:tracePt t="35362" x="5568950" y="2513013"/>
          <p14:tracePt t="35373" x="5568950" y="2522538"/>
          <p14:tracePt t="35378" x="5568950" y="2530475"/>
          <p14:tracePt t="35384" x="5578475" y="2555875"/>
          <p14:tracePt t="35392" x="5578475" y="2565400"/>
          <p14:tracePt t="35399" x="5586413" y="2590800"/>
          <p14:tracePt t="35409" x="5586413" y="2633663"/>
          <p14:tracePt t="35426" x="5586413" y="2686050"/>
          <p14:tracePt t="35430" x="5595938" y="2720975"/>
          <p14:tracePt t="35436" x="5603875" y="2746375"/>
          <p14:tracePt t="35445" x="5603875" y="2755900"/>
          <p14:tracePt t="35452" x="5603875" y="2763838"/>
          <p14:tracePt t="35460" x="5603875" y="2771775"/>
          <p14:tracePt t="35484" x="5603875" y="2798763"/>
          <p14:tracePt t="35489" x="5603875" y="2841625"/>
          <p14:tracePt t="35499" x="5603875" y="2859088"/>
          <p14:tracePt t="35505" x="5603875" y="2884488"/>
          <p14:tracePt t="35513" x="5603875" y="2901950"/>
          <p14:tracePt t="35521" x="5603875" y="2911475"/>
          <p14:tracePt t="35534" x="5603875" y="2927350"/>
          <p14:tracePt t="35540" x="5603875" y="2962275"/>
          <p14:tracePt t="35545" x="5603875" y="2971800"/>
          <p14:tracePt t="35549" x="5595938" y="2979738"/>
          <p14:tracePt t="35556" x="5595938" y="2989263"/>
          <p14:tracePt t="35564" x="5595938" y="2997200"/>
          <p14:tracePt t="35572" x="5595938" y="3005138"/>
          <p14:tracePt t="35580" x="5586413" y="3005138"/>
          <p14:tracePt t="35589" x="5586413" y="3014663"/>
          <p14:tracePt t="35601" x="5586413" y="3022600"/>
          <p14:tracePt t="35609" x="5586413" y="3032125"/>
          <p14:tracePt t="35616" x="5578475" y="3032125"/>
          <p14:tracePt t="35643" x="5578475" y="3040063"/>
          <p14:tracePt t="35661" x="5568950" y="3049588"/>
          <p14:tracePt t="35701" x="5561013" y="3057525"/>
          <p14:tracePt t="35714" x="5561013" y="3065463"/>
          <p14:tracePt t="35834" x="5551488" y="3065463"/>
          <p14:tracePt t="35932" x="5543550" y="3074988"/>
          <p14:tracePt t="35939" x="5534025" y="3082925"/>
          <p14:tracePt t="35947" x="5508625" y="3109913"/>
          <p14:tracePt t="35955" x="5500688" y="3117850"/>
          <p14:tracePt t="35963" x="5491163" y="3135313"/>
          <p14:tracePt t="35978" x="5448300" y="3178175"/>
          <p14:tracePt t="35984" x="5430838" y="3205163"/>
          <p14:tracePt t="35994" x="5422900" y="3213100"/>
          <p14:tracePt t="35999" x="5413375" y="3221038"/>
          <p14:tracePt t="36008" x="5413375" y="3230563"/>
          <p14:tracePt t="36021" x="5405438" y="3255963"/>
          <p14:tracePt t="36029" x="5405438" y="3265488"/>
          <p14:tracePt t="36036" x="5405438" y="3273425"/>
          <p14:tracePt t="36044" x="5405438" y="3282950"/>
          <p14:tracePt t="36052" x="5405438" y="3290888"/>
          <p14:tracePt t="36060" x="5405438" y="3298825"/>
          <p14:tracePt t="36067" x="5405438" y="3308350"/>
          <p14:tracePt t="36078" x="5405438" y="3316288"/>
          <p14:tracePt t="36081" x="5405438" y="3325813"/>
          <p14:tracePt t="36089" x="5405438" y="3333750"/>
          <p14:tracePt t="36106" x="5405438" y="3343275"/>
          <p14:tracePt t="36114" x="5405438" y="3351213"/>
          <p14:tracePt t="36128" x="5405438" y="3368675"/>
          <p14:tracePt t="36134" x="5405438" y="3386138"/>
          <p14:tracePt t="36143" x="5405438" y="3403600"/>
          <p14:tracePt t="36149" x="5405438" y="3429000"/>
          <p14:tracePt t="36157" x="5405438" y="3454400"/>
          <p14:tracePt t="36165" x="5413375" y="3489325"/>
          <p14:tracePt t="36183" x="5422900" y="3524250"/>
          <p14:tracePt t="36211" x="5422900" y="3532188"/>
          <p14:tracePt t="36239" x="5422900" y="3541713"/>
          <p14:tracePt t="36511" x="5430838" y="3549650"/>
          <p14:tracePt t="36519" x="5457825" y="3549650"/>
          <p14:tracePt t="36527" x="5473700" y="3559175"/>
          <p14:tracePt t="36547" x="5508625" y="3575050"/>
          <p14:tracePt t="36549" x="5534025" y="3602038"/>
          <p14:tracePt t="36554" x="5586413" y="3644900"/>
          <p14:tracePt t="36561" x="5611813" y="3652838"/>
          <p14:tracePt t="36569" x="5672138" y="3679825"/>
          <p14:tracePt t="36576" x="5707063" y="3697288"/>
          <p14:tracePt t="36588" x="5734050" y="3705225"/>
          <p14:tracePt t="36596" x="5749925" y="3714750"/>
          <p14:tracePt t="36599" x="5767388" y="3740150"/>
          <p14:tracePt t="36606" x="5776913" y="3748088"/>
          <p14:tracePt t="36614" x="5784850" y="3748088"/>
          <p14:tracePt t="36622" x="5802313" y="3757613"/>
          <p14:tracePt t="36630" x="5802313" y="3775075"/>
          <p14:tracePt t="36638" x="5802313" y="3783013"/>
          <p14:tracePt t="36899" x="5802313" y="3800475"/>
          <p14:tracePt t="36907" x="5724525" y="3868738"/>
          <p14:tracePt t="36916" x="5656263" y="3913188"/>
          <p14:tracePt t="36926" x="5646738" y="3930650"/>
          <p14:tracePt t="36931" x="5638800" y="3963988"/>
          <p14:tracePt t="36936" x="5621338" y="4008438"/>
          <p14:tracePt t="36945" x="5621338" y="4041775"/>
          <p14:tracePt t="36951" x="5611813" y="4102100"/>
          <p14:tracePt t="36959" x="5595938" y="4162425"/>
          <p14:tracePt t="36967" x="5595938" y="4197350"/>
          <p14:tracePt t="36982" x="5586413" y="4318000"/>
          <p14:tracePt t="36989" x="5586413" y="4335463"/>
          <p14:tracePt t="36996" x="5578475" y="4362450"/>
          <p14:tracePt t="37004" x="5578475" y="4413250"/>
          <p14:tracePt t="37031" x="5551488" y="4500563"/>
          <p14:tracePt t="37034" x="5543550" y="4568825"/>
          <p14:tracePt t="37044" x="5534025" y="4586288"/>
          <p14:tracePt t="37049" x="5534025" y="4629150"/>
          <p14:tracePt t="37057" x="5534025" y="4672013"/>
          <p14:tracePt t="37071" x="5534025" y="4689475"/>
          <p14:tracePt t="37078" x="5508625" y="4724400"/>
          <p14:tracePt t="37080" x="5500688" y="4759325"/>
          <p14:tracePt t="37086" x="5500688" y="4767263"/>
          <p14:tracePt t="37094" x="5500688" y="4776788"/>
          <p14:tracePt t="37123" x="5500688" y="4784725"/>
          <p14:tracePt t="37131" x="5500688" y="4794250"/>
          <p14:tracePt t="37139" x="5500688" y="4802188"/>
          <p14:tracePt t="37346" x="5508625" y="4749800"/>
          <p14:tracePt t="37349" x="5508625" y="4741863"/>
          <p14:tracePt t="37357" x="5508625" y="4724400"/>
          <p14:tracePt t="37372" x="5508625" y="4716463"/>
          <p14:tracePt t="37395" x="5508625" y="4706938"/>
          <p14:tracePt t="37401" x="5483225" y="4706938"/>
          <p14:tracePt t="37411" x="5465763" y="4699000"/>
          <p14:tracePt t="37416" x="5457825" y="4699000"/>
          <p14:tracePt t="37424" x="5440363" y="4699000"/>
          <p14:tracePt t="37432" x="5362575" y="4699000"/>
          <p14:tracePt t="37443" x="5224463" y="4699000"/>
          <p14:tracePt t="37446" x="5051425" y="4716463"/>
          <p14:tracePt t="37454" x="4981575" y="4741863"/>
          <p14:tracePt t="37462" x="4826000" y="4794250"/>
          <p14:tracePt t="37470" x="4645025" y="4845050"/>
          <p14:tracePt t="37477" x="4559300" y="4872038"/>
          <p14:tracePt t="37485" x="4456113" y="4897438"/>
          <p14:tracePt t="37498" x="4308475" y="4940300"/>
          <p14:tracePt t="37506" x="4248150" y="4949825"/>
          <p14:tracePt t="37514" x="4179888" y="4965700"/>
          <p14:tracePt t="37521" x="4144963" y="4975225"/>
          <p14:tracePt t="37530" x="4067175" y="5000625"/>
          <p14:tracePt t="37543" x="3954463" y="5018088"/>
          <p14:tracePt t="37547" x="3902075" y="5018088"/>
          <p14:tracePt t="37551" x="3816350" y="5027613"/>
          <p14:tracePt t="37560" x="3713163" y="5027613"/>
          <p14:tracePt t="37566" x="3600450" y="5027613"/>
          <p14:tracePt t="37575" x="3557588" y="5027613"/>
          <p14:tracePt t="37583" x="3479800" y="5027613"/>
          <p14:tracePt t="37602" x="3367088" y="5027613"/>
          <p14:tracePt t="37604" x="3255963" y="5027613"/>
          <p14:tracePt t="37611" x="3143250" y="5027613"/>
          <p14:tracePt t="37619" x="3040063" y="5027613"/>
          <p14:tracePt t="37626" x="2849563" y="5027613"/>
          <p14:tracePt t="37638" x="2633663" y="5027613"/>
          <p14:tracePt t="37646" x="2555875" y="5027613"/>
          <p14:tracePt t="37649" x="2400300" y="5027613"/>
          <p14:tracePt t="37656" x="2184400" y="5027613"/>
          <p14:tracePt t="37664" x="2106613" y="5027613"/>
          <p14:tracePt t="37672" x="1951038" y="5027613"/>
          <p14:tracePt t="37680" x="1795463" y="5027613"/>
          <p14:tracePt t="37692" x="1674813" y="5027613"/>
          <p14:tracePt t="37700" x="1639888" y="5027613"/>
          <p14:tracePt t="37701" x="1597025" y="5027613"/>
          <p14:tracePt t="37712" x="1571625" y="5043488"/>
          <p14:tracePt t="37716" x="1562100" y="5043488"/>
          <p14:tracePt t="37732" x="1554163" y="5043488"/>
          <p14:tracePt t="37841" x="1536700" y="5043488"/>
          <p14:tracePt t="37848" x="1493838" y="5043488"/>
          <p14:tracePt t="37854" x="1408113" y="5078413"/>
          <p14:tracePt t="37862" x="1330325" y="5095875"/>
          <p14:tracePt t="37866" x="1295400" y="5113338"/>
          <p14:tracePt t="37874" x="1277938" y="5130800"/>
          <p14:tracePt t="37882" x="1270000" y="5130800"/>
          <p14:tracePt t="37890" x="1260475" y="5130800"/>
          <p14:tracePt t="37936" x="1260475" y="5138738"/>
          <p14:tracePt t="37944" x="1295400" y="5156200"/>
          <p14:tracePt t="37951" x="1330325" y="5173663"/>
          <p14:tracePt t="37968" x="1398588" y="5199063"/>
          <p14:tracePt t="37972" x="1441450" y="5199063"/>
          <p14:tracePt t="37979" x="1458913" y="5208588"/>
          <p14:tracePt t="37986" x="1493838" y="5208588"/>
          <p14:tracePt t="37994" x="1501775" y="5208588"/>
          <p14:tracePt t="38119" x="1468438" y="5208588"/>
          <p14:tracePt t="38124" x="1450975" y="5216525"/>
          <p14:tracePt t="38129" x="1408113" y="5226050"/>
          <p14:tracePt t="38136" x="1390650" y="5233988"/>
          <p14:tracePt t="38144" x="1363663" y="5233988"/>
          <p14:tracePt t="38153" x="1355725" y="5233988"/>
          <p14:tracePt t="38212" x="1398588" y="5259388"/>
          <p14:tracePt t="38222" x="1423988" y="5276850"/>
          <p14:tracePt t="38226" x="1468438" y="5303838"/>
          <p14:tracePt t="38235" x="1536700" y="5329238"/>
          <p14:tracePt t="38246" x="1562100" y="5337175"/>
          <p14:tracePt t="38249" x="1657350" y="5381625"/>
          <p14:tracePt t="38256" x="1762125" y="5424488"/>
          <p14:tracePt t="38264" x="1795463" y="5432425"/>
          <p14:tracePt t="38272" x="1890713" y="5459413"/>
          <p14:tracePt t="38281" x="1951038" y="5475288"/>
          <p14:tracePt t="38289" x="1978025" y="5484813"/>
          <p14:tracePt t="38303" x="2055813" y="5510213"/>
          <p14:tracePt t="38311" x="2081213" y="5510213"/>
          <p14:tracePt t="38316" x="2089150" y="5519738"/>
          <p14:tracePt t="38324" x="2098675" y="5519738"/>
          <p14:tracePt t="38350" x="2106613" y="5519738"/>
          <p14:tracePt t="38362" x="2116138" y="5519738"/>
          <p14:tracePt t="38379" x="2124075" y="5519738"/>
          <p14:tracePt t="38386" x="2124075" y="5502275"/>
          <p14:tracePt t="38403" x="2132013" y="5467350"/>
          <p14:tracePt t="38406" x="2124075" y="5449888"/>
          <p14:tracePt t="38414" x="2116138" y="5441950"/>
          <p14:tracePt t="38421" x="2071688" y="5399088"/>
          <p14:tracePt t="38429" x="1985963" y="5354638"/>
          <p14:tracePt t="38438" x="1933575" y="5329238"/>
          <p14:tracePt t="38452" x="1830388" y="5286375"/>
          <p14:tracePt t="38452" x="1666875" y="5208588"/>
          <p14:tracePt t="38462" x="1597025" y="5165725"/>
          <p14:tracePt t="38466" x="1458913" y="5113338"/>
          <p14:tracePt t="38474" x="1252538" y="5027613"/>
          <p14:tracePt t="38482" x="1087438" y="4965700"/>
          <p14:tracePt t="38489" x="1001713" y="4949825"/>
          <p14:tracePt t="38496" x="820738" y="4887913"/>
          <p14:tracePt t="38504" x="682625" y="4837113"/>
          <p14:tracePt t="38512" x="595313" y="4811713"/>
          <p14:tracePt t="38519" x="527050" y="4784725"/>
          <p14:tracePt t="38527" x="500063" y="4759325"/>
          <p14:tracePt t="38540" x="500063" y="4749800"/>
          <p14:tracePt t="38545" x="492125" y="4741863"/>
          <p14:tracePt t="38549" x="484188" y="4724400"/>
          <p14:tracePt t="38556" x="484188" y="4716463"/>
          <p14:tracePt t="38565" x="484188" y="4706938"/>
          <p14:tracePt t="38573" x="484188" y="4699000"/>
          <p14:tracePt t="38580" x="484188" y="4689475"/>
          <p14:tracePt t="38586" x="484188" y="4681538"/>
          <p14:tracePt t="38595" x="484188" y="4664075"/>
          <p14:tracePt t="38601" x="466725" y="4646613"/>
          <p14:tracePt t="38609" x="457200" y="4638675"/>
          <p14:tracePt t="38617" x="439738" y="4611688"/>
          <p14:tracePt t="38638" x="379413" y="4578350"/>
          <p14:tracePt t="38639" x="328613" y="4551363"/>
          <p14:tracePt t="38646" x="293688" y="4533900"/>
          <p14:tracePt t="38654" x="268288" y="4518025"/>
          <p14:tracePt t="38662" x="215900" y="4500563"/>
          <p14:tracePt t="38669" x="180975" y="4483100"/>
          <p14:tracePt t="38686" x="138113" y="4456113"/>
          <p14:tracePt t="38695" x="69850" y="4430713"/>
          <p14:tracePt t="38699" x="17463" y="4405313"/>
          <p14:tracePt t="38789" x="85725" y="4224338"/>
          <p14:tracePt t="38796" x="112713" y="4214813"/>
          <p14:tracePt t="38804" x="190500" y="4189413"/>
          <p14:tracePt t="38812" x="276225" y="4162425"/>
          <p14:tracePt t="38821" x="346075" y="4137025"/>
          <p14:tracePt t="38833" x="414338" y="4102100"/>
          <p14:tracePt t="38835" x="492125" y="4076700"/>
          <p14:tracePt t="38845" x="544513" y="4068763"/>
          <p14:tracePt t="38849" x="552450" y="4068763"/>
          <p14:tracePt t="38929" x="552450" y="4059238"/>
          <p14:tracePt t="38934" x="561975" y="4059238"/>
          <p14:tracePt t="38945" x="569913" y="4059238"/>
          <p14:tracePt t="38948" x="595313" y="4041775"/>
          <p14:tracePt t="38954" x="630238" y="4041775"/>
          <p14:tracePt t="38961" x="682625" y="4041775"/>
          <p14:tracePt t="38969" x="750888" y="4024313"/>
          <p14:tracePt t="38977" x="793750" y="4024313"/>
          <p14:tracePt t="38985" x="854075" y="4024313"/>
          <p14:tracePt t="39005" x="949325" y="4024313"/>
          <p14:tracePt t="39007" x="992188" y="4041775"/>
          <p14:tracePt t="39014" x="1027113" y="4059238"/>
          <p14:tracePt t="39021" x="1054100" y="4086225"/>
          <p14:tracePt t="39029" x="1079500" y="4119563"/>
          <p14:tracePt t="39038" x="1122363" y="4171950"/>
          <p14:tracePt t="39048" x="1139825" y="4189413"/>
          <p14:tracePt t="39051" x="1192213" y="4257675"/>
          <p14:tracePt t="39061" x="1260475" y="4292600"/>
          <p14:tracePt t="39066" x="1373188" y="4370388"/>
          <p14:tracePt t="39074" x="1398588" y="4387850"/>
          <p14:tracePt t="39082" x="1511300" y="4456113"/>
          <p14:tracePt t="39092" x="1639888" y="4500563"/>
          <p14:tracePt t="39106" x="1865313" y="4603750"/>
          <p14:tracePt t="39112" x="2132013" y="4699000"/>
          <p14:tracePt t="39119" x="2219325" y="4741863"/>
          <p14:tracePt t="39127" x="2513013" y="4837113"/>
          <p14:tracePt t="39135" x="2686050" y="4905375"/>
          <p14:tracePt t="39148" x="2832100" y="4949825"/>
          <p14:tracePt t="39150" x="2987675" y="4983163"/>
          <p14:tracePt t="39156" x="3186113" y="5000625"/>
          <p14:tracePt t="39164" x="3341688" y="5035550"/>
          <p14:tracePt t="39171" x="3427413" y="5035550"/>
          <p14:tracePt t="39179" x="3522663" y="5035550"/>
          <p14:tracePt t="39188" x="3643313" y="5035550"/>
          <p14:tracePt t="39210" x="3808413" y="5035550"/>
          <p14:tracePt t="39213" x="3929063" y="5027613"/>
          <p14:tracePt t="39217" x="4024313" y="5010150"/>
          <p14:tracePt t="39224" x="4170363" y="4983163"/>
          <p14:tracePt t="39231" x="4343400" y="4965700"/>
          <p14:tracePt t="39242" x="4386263" y="4949825"/>
          <p14:tracePt t="39247" x="4471988" y="4940300"/>
          <p14:tracePt t="39264" x="4524375" y="4932363"/>
          <p14:tracePt t="39269" x="4549775" y="4932363"/>
          <p14:tracePt t="39279" x="4559300" y="4932363"/>
          <p14:tracePt t="39319" x="4576763" y="4932363"/>
          <p14:tracePt t="39327" x="4619625" y="4932363"/>
          <p14:tracePt t="39329" x="4662488" y="4932363"/>
          <p14:tracePt t="39336" x="4722813" y="4932363"/>
          <p14:tracePt t="39344" x="4800600" y="4932363"/>
          <p14:tracePt t="39351" x="4921250" y="4932363"/>
          <p14:tracePt t="39359" x="4981575" y="4932363"/>
          <p14:tracePt t="39368" x="5137150" y="4932363"/>
          <p14:tracePt t="39376" x="5232400" y="4932363"/>
          <p14:tracePt t="39385" x="5335588" y="4932363"/>
          <p14:tracePt t="39389" x="5353050" y="4932363"/>
          <p14:tracePt t="39396" x="5405438" y="4932363"/>
          <p14:tracePt t="39404" x="5430838" y="4932363"/>
          <p14:tracePt t="39412" x="5440363" y="4932363"/>
          <p14:tracePt t="39420" x="5448300" y="4932363"/>
          <p14:tracePt t="39439" x="5457825" y="4932363"/>
          <p14:tracePt t="39466" x="5465763" y="4932363"/>
          <p14:tracePt t="39490" x="5500688" y="4914900"/>
          <p14:tracePt t="39497" x="5508625" y="4914900"/>
          <p14:tracePt t="39501" x="5534025" y="4905375"/>
          <p14:tracePt t="39510" x="5568950" y="4887913"/>
          <p14:tracePt t="39516" x="5595938" y="4879975"/>
          <p14:tracePt t="39524" x="5646738" y="4872038"/>
          <p14:tracePt t="39532" x="5664200" y="4872038"/>
          <p14:tracePt t="39544" x="5681663" y="4862513"/>
          <p14:tracePt t="39567" x="5724525" y="4837113"/>
          <p14:tracePt t="39570" x="5741988" y="4819650"/>
          <p14:tracePt t="39580" x="5749925" y="4819650"/>
          <p14:tracePt t="39586" x="5759450" y="4811713"/>
          <p14:tracePt t="39597" x="5767388" y="4802188"/>
          <p14:tracePt t="39624" x="5776913" y="4794250"/>
          <p14:tracePt t="39669" x="5776913" y="4784725"/>
          <p14:tracePt t="39698" x="5776913" y="4776788"/>
          <p14:tracePt t="39721" x="5784850" y="4776788"/>
          <p14:tracePt t="39729" x="5802313" y="4776788"/>
          <p14:tracePt t="39736" x="5905500" y="4776788"/>
          <p14:tracePt t="39759" x="6113463" y="4776788"/>
          <p14:tracePt t="39764" x="6173788" y="4776788"/>
          <p14:tracePt t="39772" x="6216650" y="4784725"/>
          <p14:tracePt t="39779" x="6226175" y="4784725"/>
          <p14:tracePt t="39787" x="6234113" y="4784725"/>
          <p14:tracePt t="39799" x="6234113" y="4776788"/>
          <p14:tracePt t="39802" x="6234113" y="4767263"/>
          <p14:tracePt t="39812" x="6165850" y="4733925"/>
          <p14:tracePt t="39817" x="6026150" y="4706938"/>
          <p14:tracePt t="39824" x="6010275" y="4706938"/>
          <p14:tracePt t="40104" x="6088063" y="4681538"/>
          <p14:tracePt t="40121" x="6596063" y="4491038"/>
          <p14:tracePt t="40126" x="6657975" y="4465638"/>
          <p14:tracePt t="40132" x="6751638" y="4387850"/>
          <p14:tracePt t="40139" x="6838950" y="4327525"/>
          <p14:tracePt t="40147" x="6873875" y="4310063"/>
          <p14:tracePt t="40156" x="6934200" y="4267200"/>
          <p14:tracePt t="40165" x="6985000" y="4232275"/>
          <p14:tracePt t="40169" x="7019925" y="4206875"/>
          <p14:tracePt t="40179" x="7062788" y="4171950"/>
          <p14:tracePt t="40184" x="7115175" y="4137025"/>
          <p14:tracePt t="40193" x="7150100" y="4111625"/>
          <p14:tracePt t="40199" x="7183438" y="4094163"/>
          <p14:tracePt t="40210" x="7243763" y="4068763"/>
          <p14:tracePt t="40219" x="7278688" y="4059238"/>
          <p14:tracePt t="40221" x="7356475" y="4033838"/>
          <p14:tracePt t="40229" x="7442200" y="3998913"/>
          <p14:tracePt t="40236" x="7546975" y="3956050"/>
          <p14:tracePt t="40244" x="7564438" y="3946525"/>
          <p14:tracePt t="40253" x="7685088" y="3921125"/>
          <p14:tracePt t="40271" x="7780338" y="3868738"/>
          <p14:tracePt t="40274" x="7858125" y="3852863"/>
          <p14:tracePt t="40281" x="7900988" y="3835400"/>
          <p14:tracePt t="40289" x="7918450" y="3817938"/>
          <p14:tracePt t="40297" x="7986713" y="3783013"/>
          <p14:tracePt t="40305" x="8029575" y="3775075"/>
          <p14:tracePt t="40323" x="8074025" y="3765550"/>
          <p14:tracePt t="40328" x="8089900" y="3748088"/>
          <p14:tracePt t="40334" x="8107363" y="3748088"/>
          <p14:tracePt t="40343" x="8142288" y="3740150"/>
          <p14:tracePt t="40349" x="8202613" y="3730625"/>
          <p14:tracePt t="40360" x="8305800" y="3697288"/>
          <p14:tracePt t="40367" x="8350250" y="3687763"/>
          <p14:tracePt t="40371" x="8505825" y="3652838"/>
          <p14:tracePt t="40380" x="8729663" y="3619500"/>
          <p14:tracePt t="40386" x="8807450" y="3609975"/>
          <p14:tracePt t="40394" x="9005888" y="3575050"/>
          <p14:tracePt t="40724" x="8988425" y="3506788"/>
          <p14:tracePt t="40732" x="8953500" y="3506788"/>
          <p14:tracePt t="40740" x="8832850" y="3506788"/>
          <p14:tracePt t="40752" x="8712200" y="3506788"/>
          <p14:tracePt t="40755" x="8634413" y="3506788"/>
          <p14:tracePt t="40761" x="8478838" y="3506788"/>
          <p14:tracePt t="40769" x="8262938" y="3524250"/>
          <p14:tracePt t="40776" x="8142288" y="3541713"/>
          <p14:tracePt t="40785" x="7908925" y="3541713"/>
          <p14:tracePt t="40795" x="7710488" y="3541713"/>
          <p14:tracePt t="40809" x="7408863" y="3489325"/>
          <p14:tracePt t="40814" x="7253288" y="3446463"/>
          <p14:tracePt t="40821" x="7105650" y="3359150"/>
          <p14:tracePt t="40829" x="7037388" y="3316288"/>
          <p14:tracePt t="40837" x="6889750" y="3238500"/>
          <p14:tracePt t="40844" x="6708775" y="3135313"/>
          <p14:tracePt t="40853" x="6623050" y="3109913"/>
          <p14:tracePt t="40872" x="6113463" y="2859088"/>
          <p14:tracePt t="40874" x="5992813" y="2824163"/>
          <p14:tracePt t="40881" x="5811838" y="2755900"/>
          <p14:tracePt t="40889" x="5526088" y="2686050"/>
          <p14:tracePt t="40920" x="4903788" y="2590800"/>
          <p14:tracePt t="40928" x="4843463" y="2573338"/>
          <p14:tracePt t="40934" x="4740275" y="2530475"/>
          <p14:tracePt t="40943" x="4687888" y="2505075"/>
          <p14:tracePt t="40949" x="4672013" y="2495550"/>
          <p14:tracePt t="40957" x="4610100" y="2444750"/>
          <p14:tracePt t="40967" x="4516438" y="2384425"/>
          <p14:tracePt t="40971" x="4464050" y="2332038"/>
          <p14:tracePt t="40979" x="4318000" y="2201863"/>
          <p14:tracePt t="40987" x="4117975" y="2055813"/>
          <p14:tracePt t="40994" x="4067175" y="2003425"/>
          <p14:tracePt t="41002" x="3902075" y="1892300"/>
          <p14:tracePt t="41009" x="3721100" y="1804988"/>
          <p14:tracePt t="41018" x="3635375" y="1779588"/>
          <p14:tracePt t="41024" x="3497263" y="1701800"/>
          <p14:tracePt t="41032" x="3394075" y="1649413"/>
          <p14:tracePt t="41040" x="3263900" y="1606550"/>
          <p14:tracePt t="41047" x="3203575" y="1581150"/>
          <p14:tracePt t="41055" x="3055938" y="1536700"/>
          <p14:tracePt t="41072" x="2952750" y="1476375"/>
          <p14:tracePt t="41079" x="2917825" y="1450975"/>
          <p14:tracePt t="41084" x="2884488" y="1425575"/>
          <p14:tracePt t="41092" x="2867025" y="1416050"/>
          <p14:tracePt t="41099" x="2832100" y="1382713"/>
          <p14:tracePt t="41109" x="2763838" y="1355725"/>
          <p14:tracePt t="41118" x="2728913" y="1347788"/>
          <p14:tracePt t="41121" x="2651125" y="1320800"/>
          <p14:tracePt t="41129" x="2563813" y="1277938"/>
          <p14:tracePt t="41137" x="2520950" y="1260475"/>
          <p14:tracePt t="41144" x="2452688" y="1235075"/>
          <p14:tracePt t="41152" x="2374900" y="1209675"/>
          <p14:tracePt t="41170" x="2270125" y="1131888"/>
          <p14:tracePt t="41174" x="2219325" y="1079500"/>
          <p14:tracePt t="41182" x="2141538" y="1011238"/>
          <p14:tracePt t="41189" x="2106613" y="976313"/>
          <p14:tracePt t="41198" x="1960563" y="881063"/>
          <p14:tracePt t="41204" x="1804988" y="795338"/>
          <p14:tracePt t="41212" x="1692275" y="733425"/>
          <p14:tracePt t="41219" x="1554163" y="673100"/>
          <p14:tracePt t="41229" x="1390650" y="569913"/>
          <p14:tracePt t="41234" x="1320800" y="544513"/>
          <p14:tracePt t="41242" x="1217613" y="466725"/>
          <p14:tracePt t="41250" x="1139825" y="414338"/>
          <p14:tracePt t="41259" x="1104900" y="379413"/>
          <p14:tracePt t="41273" x="1062038" y="311150"/>
          <p14:tracePt t="41279" x="1044575" y="258763"/>
          <p14:tracePt t="41286" x="1044575" y="241300"/>
          <p14:tracePt t="41294" x="1019175" y="207963"/>
          <p14:tracePt t="41301" x="1019175" y="190500"/>
          <p14:tracePt t="41309" x="1009650" y="173038"/>
          <p14:tracePt t="41318" x="976313" y="138113"/>
          <p14:tracePt t="41324" x="941388" y="112713"/>
          <p14:tracePt t="41332" x="923925" y="103188"/>
          <p14:tracePt t="41339" x="915988" y="77788"/>
          <p14:tracePt t="41347" x="898525" y="52388"/>
          <p14:tracePt t="41355" x="889000" y="3492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>
            <a:extLst>
              <a:ext uri="{FF2B5EF4-FFF2-40B4-BE49-F238E27FC236}">
                <a16:creationId xmlns:a16="http://schemas.microsoft.com/office/drawing/2014/main" id="{34756DBA-0651-4397-8DC9-F7E368430E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en-GB" altLang="en-US"/>
              <a:t>1960s Pop song structure</a:t>
            </a:r>
          </a:p>
        </p:txBody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id="{FDDE0A8A-09A1-4755-B65D-D4681BC9F6D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981075"/>
            <a:ext cx="8208962" cy="4530725"/>
          </a:xfrm>
        </p:spPr>
        <p:txBody>
          <a:bodyPr/>
          <a:lstStyle/>
          <a:p>
            <a:r>
              <a:rPr lang="en-GB" altLang="en-US" sz="2800"/>
              <a:t>The songs are based on a Verse-Chorus structure. The intro would start off the song with something catchy. </a:t>
            </a:r>
          </a:p>
          <a:p>
            <a:r>
              <a:rPr lang="en-GB" altLang="en-US" sz="2800"/>
              <a:t>Verses tended to be 8 or 16 bars long, same music different lyrics.</a:t>
            </a:r>
          </a:p>
          <a:p>
            <a:r>
              <a:rPr lang="en-GB" altLang="en-US" sz="2800"/>
              <a:t>Choruses were 8 or bars long, the same music and same lyrics and is the most catchy.</a:t>
            </a:r>
          </a:p>
          <a:p>
            <a:r>
              <a:rPr lang="en-GB" altLang="en-US" sz="2800"/>
              <a:t>A middle 8 (8 bars long) or Bridge would be different chords and melody in the middle.</a:t>
            </a:r>
          </a:p>
        </p:txBody>
      </p:sp>
      <p:graphicFrame>
        <p:nvGraphicFramePr>
          <p:cNvPr id="111674" name="Group 58">
            <a:extLst>
              <a:ext uri="{FF2B5EF4-FFF2-40B4-BE49-F238E27FC236}">
                <a16:creationId xmlns:a16="http://schemas.microsoft.com/office/drawing/2014/main" id="{312A8042-EED3-424B-A761-D8332514981F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179388" y="5300663"/>
          <a:ext cx="8964612" cy="1188720"/>
        </p:xfrm>
        <a:graphic>
          <a:graphicData uri="http://schemas.openxmlformats.org/drawingml/2006/table">
            <a:tbl>
              <a:tblPr/>
              <a:tblGrid>
                <a:gridCol w="1042987">
                  <a:extLst>
                    <a:ext uri="{9D8B030D-6E8A-4147-A177-3AD203B41FA5}">
                      <a16:colId xmlns:a16="http://schemas.microsoft.com/office/drawing/2014/main" val="4114600367"/>
                    </a:ext>
                  </a:extLst>
                </a:gridCol>
                <a:gridCol w="1519238">
                  <a:extLst>
                    <a:ext uri="{9D8B030D-6E8A-4147-A177-3AD203B41FA5}">
                      <a16:colId xmlns:a16="http://schemas.microsoft.com/office/drawing/2014/main" val="677871261"/>
                    </a:ext>
                  </a:extLst>
                </a:gridCol>
                <a:gridCol w="1433512">
                  <a:extLst>
                    <a:ext uri="{9D8B030D-6E8A-4147-A177-3AD203B41FA5}">
                      <a16:colId xmlns:a16="http://schemas.microsoft.com/office/drawing/2014/main" val="2821732449"/>
                    </a:ext>
                  </a:extLst>
                </a:gridCol>
                <a:gridCol w="1127125">
                  <a:extLst>
                    <a:ext uri="{9D8B030D-6E8A-4147-A177-3AD203B41FA5}">
                      <a16:colId xmlns:a16="http://schemas.microsoft.com/office/drawing/2014/main" val="1909997768"/>
                    </a:ext>
                  </a:extLst>
                </a:gridCol>
                <a:gridCol w="1465263">
                  <a:extLst>
                    <a:ext uri="{9D8B030D-6E8A-4147-A177-3AD203B41FA5}">
                      <a16:colId xmlns:a16="http://schemas.microsoft.com/office/drawing/2014/main" val="3102168618"/>
                    </a:ext>
                  </a:extLst>
                </a:gridCol>
                <a:gridCol w="1093787">
                  <a:extLst>
                    <a:ext uri="{9D8B030D-6E8A-4147-A177-3AD203B41FA5}">
                      <a16:colId xmlns:a16="http://schemas.microsoft.com/office/drawing/2014/main" val="2793330091"/>
                    </a:ext>
                  </a:extLst>
                </a:gridCol>
                <a:gridCol w="1282700">
                  <a:extLst>
                    <a:ext uri="{9D8B030D-6E8A-4147-A177-3AD203B41FA5}">
                      <a16:colId xmlns:a16="http://schemas.microsoft.com/office/drawing/2014/main" val="4080410678"/>
                    </a:ext>
                  </a:extLst>
                </a:gridCol>
              </a:tblGrid>
              <a:tr h="1046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Verse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Chorus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Verse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Chorus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Middle 8 or Bridge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Chorus or Outro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8312278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0669233-EF95-47C1-8AC9-6B9F2DE98A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418"/>
    </mc:Choice>
    <mc:Fallback>
      <p:transition spd="slow" advTm="36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227" x="7938" y="1822450"/>
          <p14:tracePt t="1235" x="25400" y="1830388"/>
          <p14:tracePt t="1247" x="34925" y="1857375"/>
          <p14:tracePt t="1252" x="42863" y="1857375"/>
          <p14:tracePt t="1257" x="60325" y="1874838"/>
          <p14:tracePt t="1265" x="69850" y="1882775"/>
          <p14:tracePt t="1282" x="77788" y="1882775"/>
          <p14:tracePt t="1350" x="85725" y="1882775"/>
          <p14:tracePt t="1365" x="85725" y="1857375"/>
          <p14:tracePt t="1380" x="85725" y="1839913"/>
          <p14:tracePt t="1387" x="85725" y="1814513"/>
          <p14:tracePt t="1392" x="85725" y="1797050"/>
          <p14:tracePt t="1400" x="77788" y="1797050"/>
          <p14:tracePt t="1407" x="77788" y="1787525"/>
          <p14:tracePt t="1414" x="69850" y="1779588"/>
          <p14:tracePt t="1424" x="60325" y="1779588"/>
          <p14:tracePt t="1438" x="42863" y="1762125"/>
          <p14:tracePt t="1444" x="25400" y="1752600"/>
          <p14:tracePt t="1452" x="17463" y="1752600"/>
          <p14:tracePt t="1459" x="17463" y="1744663"/>
          <p14:tracePt t="1468" x="7938" y="1744663"/>
          <p14:tracePt t="35045" x="0" y="1736725"/>
          <p14:tracePt t="35052" x="0" y="1719263"/>
          <p14:tracePt t="35069" x="0" y="1709738"/>
          <p14:tracePt t="35085" x="60325" y="1676400"/>
          <p14:tracePt t="35089" x="85725" y="1658938"/>
          <p14:tracePt t="35098" x="180975" y="1589088"/>
          <p14:tracePt t="35105" x="311150" y="1528763"/>
          <p14:tracePt t="35112" x="396875" y="1485900"/>
          <p14:tracePt t="35119" x="638175" y="1355725"/>
          <p14:tracePt t="35127" x="863600" y="1243013"/>
          <p14:tracePt t="35138" x="976313" y="1174750"/>
          <p14:tracePt t="35142" x="1139825" y="1079500"/>
          <p14:tracePt t="35151" x="1277938" y="1036638"/>
          <p14:tracePt t="35157" x="1346200" y="993775"/>
          <p14:tracePt t="35165" x="1373188" y="966788"/>
          <p14:tracePt t="35172" x="1398588" y="949325"/>
          <p14:tracePt t="35184" x="1433513" y="923925"/>
          <p14:tracePt t="35187" x="1441450" y="923925"/>
          <p14:tracePt t="35195" x="1468438" y="906463"/>
          <p14:tracePt t="35202" x="1476375" y="898525"/>
          <p14:tracePt t="35209" x="1493838" y="898525"/>
          <p14:tracePt t="35217" x="1528763" y="881063"/>
          <p14:tracePt t="35228" x="1579563" y="855663"/>
          <p14:tracePt t="35234" x="1597025" y="846138"/>
          <p14:tracePt t="35239" x="1657350" y="803275"/>
          <p14:tracePt t="35247" x="1744663" y="760413"/>
          <p14:tracePt t="35254" x="1812925" y="725488"/>
          <p14:tracePt t="35262" x="1865313" y="682625"/>
          <p14:tracePt t="35273" x="1951038" y="639763"/>
          <p14:tracePt t="35277" x="2063750" y="579438"/>
          <p14:tracePt t="35284" x="2081213" y="561975"/>
          <p14:tracePt t="35292" x="2132013" y="517525"/>
          <p14:tracePt t="35299" x="2141538" y="509588"/>
          <p14:tracePt t="35307" x="2149475" y="509588"/>
          <p14:tracePt t="35329" x="2159000" y="509588"/>
          <p14:tracePt t="35374" x="2166938" y="509588"/>
          <p14:tracePt t="35383" x="2166938" y="517525"/>
          <p14:tracePt t="35389" x="2166938" y="527050"/>
          <p14:tracePt t="35397" x="2176463" y="534988"/>
          <p14:tracePt t="35405" x="2176463" y="552450"/>
          <p14:tracePt t="35413" x="2176463" y="579438"/>
          <p14:tracePt t="35425" x="2176463" y="587375"/>
          <p14:tracePt t="35427" x="2176463" y="612775"/>
          <p14:tracePt t="35434" x="2176463" y="630238"/>
          <p14:tracePt t="35442" x="2124075" y="708025"/>
          <p14:tracePt t="35449" x="2055813" y="785813"/>
          <p14:tracePt t="35458" x="2028825" y="803275"/>
          <p14:tracePt t="35472" x="1916113" y="898525"/>
          <p14:tracePt t="35479" x="1890713" y="915988"/>
          <p14:tracePt t="35487" x="1830388" y="941388"/>
          <p14:tracePt t="35495" x="1762125" y="966788"/>
          <p14:tracePt t="35502" x="1735138" y="966788"/>
          <p14:tracePt t="35515" x="1674813" y="966788"/>
          <p14:tracePt t="35517" x="1579563" y="966788"/>
          <p14:tracePt t="35524" x="1441450" y="966788"/>
          <p14:tracePt t="35532" x="1408113" y="966788"/>
          <p14:tracePt t="35540" x="1285875" y="941388"/>
          <p14:tracePt t="35548" x="1174750" y="889000"/>
          <p14:tracePt t="35558" x="1131888" y="873125"/>
          <p14:tracePt t="35562" x="1027113" y="820738"/>
          <p14:tracePt t="35569" x="915988" y="742950"/>
          <p14:tracePt t="35577" x="881063" y="708025"/>
          <p14:tracePt t="35585" x="820738" y="622300"/>
          <p14:tracePt t="35593" x="733425" y="552450"/>
          <p14:tracePt t="35606" x="682625" y="509588"/>
          <p14:tracePt t="35607" x="577850" y="431800"/>
          <p14:tracePt t="35617" x="466725" y="354013"/>
          <p14:tracePt t="35622" x="449263" y="336550"/>
          <p14:tracePt t="35629" x="396875" y="301625"/>
          <p14:tracePt t="35637" x="388938" y="268288"/>
          <p14:tracePt t="35650" x="379413" y="250825"/>
          <p14:tracePt t="35652" x="379413" y="241300"/>
          <p14:tracePt t="35659" x="379413" y="207963"/>
          <p14:tracePt t="35667" x="379413" y="190500"/>
          <p14:tracePt t="35675" x="379413" y="173038"/>
          <p14:tracePt t="35682" x="379413" y="138113"/>
          <p14:tracePt t="35694" x="379413" y="112713"/>
          <p14:tracePt t="35697" x="379413" y="77788"/>
          <p14:tracePt t="35705" x="379413" y="42863"/>
          <p14:tracePt t="35712" x="379413" y="17463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>
            <a:extLst>
              <a:ext uri="{FF2B5EF4-FFF2-40B4-BE49-F238E27FC236}">
                <a16:creationId xmlns:a16="http://schemas.microsoft.com/office/drawing/2014/main" id="{E2770225-1FC8-4014-811D-B95B6B2EF7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229600" cy="1143000"/>
          </a:xfrm>
        </p:spPr>
        <p:txBody>
          <a:bodyPr/>
          <a:lstStyle/>
          <a:p>
            <a:r>
              <a:rPr lang="en-GB" altLang="en-US"/>
              <a:t>1960s Rock n Roll</a:t>
            </a:r>
          </a:p>
        </p:txBody>
      </p:sp>
      <p:sp>
        <p:nvSpPr>
          <p:cNvPr id="114691" name="Rectangle 3">
            <a:extLst>
              <a:ext uri="{FF2B5EF4-FFF2-40B4-BE49-F238E27FC236}">
                <a16:creationId xmlns:a16="http://schemas.microsoft.com/office/drawing/2014/main" id="{1FA2C368-4A8E-46BF-AD3F-53340A96651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908051"/>
            <a:ext cx="8497888" cy="43211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000" dirty="0"/>
              <a:t>The Kinks and the Rolling Stones were two successful British Bands who started to use </a:t>
            </a:r>
            <a:r>
              <a:rPr lang="en-GB" altLang="en-US" sz="2000" b="1" u="sng" dirty="0"/>
              <a:t>riffs</a:t>
            </a:r>
            <a:r>
              <a:rPr lang="en-GB" altLang="en-US" sz="2000" dirty="0"/>
              <a:t> as an important part of the song.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A Riff is a repeated melody played by the electric guitar and bass 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 Watch The Rolling Stones performing Get Off of My Cloud in 1965 </a:t>
            </a:r>
            <a:r>
              <a:rPr lang="en-GB" altLang="en-US" sz="2000" dirty="0">
                <a:hlinkClick r:id="rId5"/>
              </a:rPr>
              <a:t>https://www.youtube.com/watch?v=qUDMzhlefMs</a:t>
            </a:r>
            <a:endParaRPr lang="en-GB" altLang="en-US" sz="2000" dirty="0"/>
          </a:p>
          <a:p>
            <a:pPr>
              <a:lnSpc>
                <a:spcPct val="90000"/>
              </a:lnSpc>
            </a:pPr>
            <a:endParaRPr lang="en-GB" altLang="en-US" sz="2000" dirty="0"/>
          </a:p>
          <a:p>
            <a:pPr>
              <a:lnSpc>
                <a:spcPct val="90000"/>
              </a:lnSpc>
            </a:pPr>
            <a:r>
              <a:rPr lang="en-GB" altLang="en-US" sz="2000" dirty="0"/>
              <a:t>Watch The Kinks Waterloo Sunset 1967</a:t>
            </a:r>
          </a:p>
          <a:p>
            <a:pPr>
              <a:lnSpc>
                <a:spcPct val="90000"/>
              </a:lnSpc>
            </a:pPr>
            <a:r>
              <a:rPr lang="en-GB" altLang="en-US" sz="2000" dirty="0">
                <a:hlinkClick r:id="rId6"/>
              </a:rPr>
              <a:t>https://www.youtube.com/watch?v=kqLoYQx8BXo</a:t>
            </a:r>
            <a:endParaRPr lang="en-GB" altLang="en-US" sz="2000" dirty="0"/>
          </a:p>
          <a:p>
            <a:pPr>
              <a:lnSpc>
                <a:spcPct val="90000"/>
              </a:lnSpc>
            </a:pPr>
            <a:r>
              <a:rPr lang="en-GB" altLang="en-US" sz="2000" dirty="0"/>
              <a:t>And this version by Ray Davis the lead singer of The Kinks at Glastonbury Festival in 2010</a:t>
            </a:r>
          </a:p>
          <a:p>
            <a:pPr marL="1828800" lvl="4" indent="0">
              <a:lnSpc>
                <a:spcPct val="90000"/>
              </a:lnSpc>
              <a:buNone/>
            </a:pPr>
            <a:r>
              <a:rPr lang="en-GB" altLang="en-US" dirty="0">
                <a:hlinkClick r:id="rId7"/>
              </a:rPr>
              <a:t>https://www.youtube.com/watch?v=4vRURpe6FXE</a:t>
            </a:r>
            <a:endParaRPr lang="en-GB" altLang="en-US" dirty="0"/>
          </a:p>
          <a:p>
            <a:pPr marL="1828800" lvl="4" indent="0">
              <a:lnSpc>
                <a:spcPct val="90000"/>
              </a:lnSpc>
              <a:buNone/>
            </a:pPr>
            <a:endParaRPr lang="en-GB" altLang="en-US" sz="800" dirty="0"/>
          </a:p>
        </p:txBody>
      </p:sp>
      <p:pic>
        <p:nvPicPr>
          <p:cNvPr id="114692" name="Picture 4">
            <a:extLst>
              <a:ext uri="{FF2B5EF4-FFF2-40B4-BE49-F238E27FC236}">
                <a16:creationId xmlns:a16="http://schemas.microsoft.com/office/drawing/2014/main" id="{25E919ED-7C34-4EA5-B81E-C7AD29BC056A}"/>
              </a:ext>
            </a:extLst>
          </p:cNvPr>
          <p:cNvPicPr>
            <a:picLocks noChangeAspect="1" noChangeArrowheads="1"/>
          </p:cNvPicPr>
          <p:nvPr>
            <p:ph sz="quarter" idx="2"/>
          </p:nvPr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04244" y="2051050"/>
            <a:ext cx="1943532" cy="15273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4695" name="Picture 7">
            <a:extLst>
              <a:ext uri="{FF2B5EF4-FFF2-40B4-BE49-F238E27FC236}">
                <a16:creationId xmlns:a16="http://schemas.microsoft.com/office/drawing/2014/main" id="{F5C6DB70-DB6F-400A-ADA7-4DDE3702A990}"/>
              </a:ext>
            </a:extLst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13891" y="4641873"/>
            <a:ext cx="2334822" cy="159380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FB7C1E-07F6-42E2-894F-9200D3B9F0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494"/>
    </mc:Choice>
    <mc:Fallback>
      <p:transition spd="slow" advTm="62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27" x="241300" y="2625725"/>
          <p14:tracePt t="834" x="311150" y="2686050"/>
          <p14:tracePt t="842" x="500063" y="2781300"/>
          <p14:tracePt t="849" x="638175" y="2884488"/>
          <p14:tracePt t="857" x="690563" y="2901950"/>
          <p14:tracePt t="865" x="777875" y="2979738"/>
          <p14:tracePt t="874" x="846138" y="3005138"/>
          <p14:tracePt t="879" x="871538" y="3032125"/>
          <p14:tracePt t="887" x="898525" y="3049588"/>
          <p14:tracePt t="928" x="958850" y="3178175"/>
          <p14:tracePt t="931" x="966788" y="3195638"/>
          <p14:tracePt t="940" x="966788" y="3238500"/>
          <p14:tracePt t="947" x="976313" y="3282950"/>
          <p14:tracePt t="954" x="984250" y="3308350"/>
          <p14:tracePt t="962" x="1009650" y="3351213"/>
          <p14:tracePt t="970" x="1036638" y="3403600"/>
          <p14:tracePt t="986" x="1096963" y="3524250"/>
          <p14:tracePt t="992" x="1157288" y="3619500"/>
          <p14:tracePt t="999" x="1200150" y="3687763"/>
          <p14:tracePt t="1007" x="1260475" y="3775075"/>
          <p14:tracePt t="1015" x="1330325" y="3860800"/>
          <p14:tracePt t="1022" x="1373188" y="3946525"/>
          <p14:tracePt t="1032" x="1398588" y="3998913"/>
          <p14:tracePt t="1041" x="1441450" y="4051300"/>
          <p14:tracePt t="1044" x="1476375" y="4102100"/>
          <p14:tracePt t="1052" x="1476375" y="4119563"/>
          <p14:tracePt t="1061" x="1485900" y="4162425"/>
          <p14:tracePt t="1067" x="1501775" y="4206875"/>
          <p14:tracePt t="1077" x="1501775" y="4224338"/>
          <p14:tracePt t="1081" x="1511300" y="4257675"/>
          <p14:tracePt t="1091" x="1511300" y="4302125"/>
          <p14:tracePt t="1097" x="1519238" y="4327525"/>
          <p14:tracePt t="1104" x="1528763" y="4370388"/>
          <p14:tracePt t="1112" x="1554163" y="4413250"/>
          <p14:tracePt t="1131" x="1589088" y="4500563"/>
          <p14:tracePt t="1135" x="1631950" y="4551363"/>
          <p14:tracePt t="1141" x="1674813" y="4586288"/>
          <p14:tracePt t="1149" x="1709738" y="4603750"/>
          <p14:tracePt t="1157" x="1762125" y="4629150"/>
          <p14:tracePt t="1164" x="1847850" y="4689475"/>
          <p14:tracePt t="1172" x="1882775" y="4716463"/>
          <p14:tracePt t="1179" x="1978025" y="4767263"/>
          <p14:tracePt t="1190" x="2063750" y="4811713"/>
          <p14:tracePt t="1194" x="2124075" y="4819650"/>
          <p14:tracePt t="1202" x="2209800" y="4854575"/>
          <p14:tracePt t="1210" x="2297113" y="4879975"/>
          <p14:tracePt t="1222" x="2322513" y="4887913"/>
          <p14:tracePt t="1230" x="2392363" y="4914900"/>
          <p14:tracePt t="1231" x="2417763" y="4922838"/>
          <p14:tracePt t="1240" x="2435225" y="4922838"/>
          <p14:tracePt t="1246" x="2443163" y="4922838"/>
          <p14:tracePt t="1254" x="2478088" y="4922838"/>
          <p14:tracePt t="1262" x="2486025" y="4922838"/>
          <p14:tracePt t="1274" x="2495550" y="4922838"/>
          <p14:tracePt t="1316" x="2503488" y="4922838"/>
          <p14:tracePt t="1323" x="2503488" y="4914900"/>
          <p14:tracePt t="1331" x="2513013" y="4897438"/>
          <p14:tracePt t="1341" x="2520950" y="4897438"/>
          <p14:tracePt t="60327" x="2530475" y="4887913"/>
          <p14:tracePt t="60328" x="2530475" y="4872038"/>
          <p14:tracePt t="60332" x="2538413" y="4862513"/>
          <p14:tracePt t="60341" x="2538413" y="4854575"/>
          <p14:tracePt t="60347" x="2547938" y="4845050"/>
          <p14:tracePt t="60357" x="2547938" y="4837113"/>
          <p14:tracePt t="60362" x="2555875" y="4819650"/>
          <p14:tracePt t="60370" x="2555875" y="4811713"/>
          <p14:tracePt t="60387" x="2573338" y="4794250"/>
          <p14:tracePt t="60393" x="2581275" y="4767263"/>
          <p14:tracePt t="60399" x="2598738" y="4733925"/>
          <p14:tracePt t="60407" x="2624138" y="4681538"/>
          <p14:tracePt t="60414" x="2668588" y="4611688"/>
          <p14:tracePt t="60422" x="2668588" y="4603750"/>
          <p14:tracePt t="60434" x="2719388" y="4551363"/>
          <p14:tracePt t="60437" x="2779713" y="4448175"/>
          <p14:tracePt t="60444" x="2884488" y="4302125"/>
          <p14:tracePt t="60452" x="2935288" y="4224338"/>
          <p14:tracePt t="60459" x="3055938" y="4059238"/>
          <p14:tracePt t="60469" x="3151188" y="3921125"/>
          <p14:tracePt t="60477" x="3178175" y="3852863"/>
          <p14:tracePt t="60491" x="3271838" y="3705225"/>
          <p14:tracePt t="60495" x="3332163" y="3636963"/>
          <p14:tracePt t="60497" x="3349625" y="3609975"/>
          <p14:tracePt t="60504" x="3359150" y="3592513"/>
          <p14:tracePt t="60814" x="3306763" y="3592513"/>
          <p14:tracePt t="60820" x="2970213" y="3532188"/>
          <p14:tracePt t="60827" x="2874963" y="3532188"/>
          <p14:tracePt t="60835" x="2659063" y="3532188"/>
          <p14:tracePt t="60853" x="2425700" y="3532188"/>
          <p14:tracePt t="60860" x="2322513" y="3541713"/>
          <p14:tracePt t="60864" x="2236788" y="3567113"/>
          <p14:tracePt t="60872" x="2219325" y="3567113"/>
          <p14:tracePt t="60879" x="2209800" y="3575050"/>
          <p14:tracePt t="60905" x="2201863" y="3592513"/>
          <p14:tracePt t="60910" x="2193925" y="3602038"/>
          <p14:tracePt t="60917" x="2184400" y="3619500"/>
          <p14:tracePt t="60924" x="2166938" y="3652838"/>
          <p14:tracePt t="60932" x="2149475" y="3697288"/>
          <p14:tracePt t="60940" x="2159000" y="3765550"/>
          <p14:tracePt t="60948" x="2141538" y="3792538"/>
          <p14:tracePt t="60963" x="2038350" y="4051300"/>
          <p14:tracePt t="60969" x="1978025" y="4119563"/>
          <p14:tracePt t="60977" x="1847850" y="4292600"/>
          <p14:tracePt t="60984" x="1752600" y="4413250"/>
          <p14:tracePt t="60992" x="1692275" y="4500563"/>
          <p14:tracePt t="61000" x="1519238" y="4733925"/>
          <p14:tracePt t="61010" x="1441450" y="4854575"/>
          <p14:tracePt t="61014" x="1433513" y="4922838"/>
          <p14:tracePt t="61023" x="1485900" y="5027613"/>
          <p14:tracePt t="61030" x="1485900" y="5121275"/>
          <p14:tracePt t="61038" x="1476375" y="5173663"/>
          <p14:tracePt t="61050" x="1450975" y="5233988"/>
          <p14:tracePt t="61054" x="1441450" y="5286375"/>
          <p14:tracePt t="61060" x="1423988" y="5303838"/>
          <p14:tracePt t="61067" x="1398588" y="5337175"/>
          <p14:tracePt t="61074" x="1363663" y="5354638"/>
          <p14:tracePt t="61082" x="1303338" y="5399088"/>
          <p14:tracePt t="61092" x="1285875" y="5414963"/>
          <p14:tracePt t="61101" x="1208088" y="5441950"/>
          <p14:tracePt t="61104" x="1157288" y="5467350"/>
          <p14:tracePt t="61112" x="1122363" y="5475288"/>
          <p14:tracePt t="61119" x="1104900" y="5484813"/>
          <p14:tracePt t="61128" x="1062038" y="5502275"/>
          <p14:tracePt t="61135" x="1044575" y="5502275"/>
          <p14:tracePt t="61148" x="992188" y="5510213"/>
          <p14:tracePt t="61152" x="915988" y="5510213"/>
          <p14:tracePt t="61159" x="760413" y="5510213"/>
          <p14:tracePt t="61164" x="682625" y="5510213"/>
          <p14:tracePt t="61172" x="379413" y="5502275"/>
          <p14:tracePt t="61181" x="0" y="545941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>
            <a:extLst>
              <a:ext uri="{FF2B5EF4-FFF2-40B4-BE49-F238E27FC236}">
                <a16:creationId xmlns:a16="http://schemas.microsoft.com/office/drawing/2014/main" id="{D09BB523-F1D9-4A94-ACDB-7647873508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08400" y="188913"/>
            <a:ext cx="5435600" cy="1143000"/>
          </a:xfrm>
        </p:spPr>
        <p:txBody>
          <a:bodyPr/>
          <a:lstStyle/>
          <a:p>
            <a:r>
              <a:rPr lang="en-GB" altLang="en-US"/>
              <a:t>Bob Dylan</a:t>
            </a:r>
          </a:p>
        </p:txBody>
      </p:sp>
      <p:sp>
        <p:nvSpPr>
          <p:cNvPr id="116739" name="Rectangle 3">
            <a:extLst>
              <a:ext uri="{FF2B5EF4-FFF2-40B4-BE49-F238E27FC236}">
                <a16:creationId xmlns:a16="http://schemas.microsoft.com/office/drawing/2014/main" id="{0070C2B7-5D28-4149-9254-044A3C6EF78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96" y="188913"/>
            <a:ext cx="4968875" cy="5976937"/>
          </a:xfrm>
        </p:spPr>
        <p:txBody>
          <a:bodyPr/>
          <a:lstStyle/>
          <a:p>
            <a:r>
              <a:rPr lang="en-GB" altLang="en-US" sz="2800" dirty="0"/>
              <a:t>Bob Dylan was an American folk singer, who would write songs about politics and would protest against the war.</a:t>
            </a:r>
          </a:p>
          <a:p>
            <a:r>
              <a:rPr lang="en-GB" altLang="en-US" sz="2800" dirty="0"/>
              <a:t>He tended to write ballads (stories) in strophic form.</a:t>
            </a:r>
          </a:p>
          <a:p>
            <a:r>
              <a:rPr lang="en-GB" altLang="en-US" sz="2800" dirty="0"/>
              <a:t>He would play an acoustic guitar and harmonica.</a:t>
            </a:r>
          </a:p>
          <a:p>
            <a:r>
              <a:rPr lang="en-GB" altLang="en-US" sz="2800" dirty="0"/>
              <a:t>Watch Bob Dylan from 1964</a:t>
            </a:r>
          </a:p>
          <a:p>
            <a:pPr marL="0" indent="0">
              <a:buNone/>
            </a:pPr>
            <a:endParaRPr lang="en-GB" altLang="en-US" sz="2800" dirty="0"/>
          </a:p>
          <a:p>
            <a:r>
              <a:rPr lang="en-GB" altLang="en-US" sz="2800" dirty="0">
                <a:hlinkClick r:id="rId5"/>
              </a:rPr>
              <a:t>https://www.youtube.com/watch?v=OeP4FFr88SQ</a:t>
            </a:r>
            <a:endParaRPr lang="en-GB" altLang="en-US" sz="2800" dirty="0"/>
          </a:p>
          <a:p>
            <a:endParaRPr lang="en-GB" altLang="en-US" sz="2800" dirty="0"/>
          </a:p>
        </p:txBody>
      </p:sp>
      <p:pic>
        <p:nvPicPr>
          <p:cNvPr id="116744" name="Picture 8">
            <a:extLst>
              <a:ext uri="{FF2B5EF4-FFF2-40B4-BE49-F238E27FC236}">
                <a16:creationId xmlns:a16="http://schemas.microsoft.com/office/drawing/2014/main" id="{242A65B4-3104-4FE8-8A16-CB1F016D7612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05400" y="2492375"/>
            <a:ext cx="4038600" cy="3348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4B687A2-2D88-4ADE-BF2B-2630F003946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709"/>
    </mc:Choice>
    <mc:Fallback>
      <p:transition spd="slow" advTm="287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265" x="336550" y="587375"/>
          <p14:tracePt t="1270" x="423863" y="630238"/>
          <p14:tracePt t="1277" x="604838" y="700088"/>
          <p14:tracePt t="1285" x="750888" y="760413"/>
          <p14:tracePt t="1292" x="820738" y="803275"/>
          <p14:tracePt t="1310" x="1036638" y="923925"/>
          <p14:tracePt t="1315" x="1079500" y="949325"/>
          <p14:tracePt t="1322" x="1165225" y="993775"/>
          <p14:tracePt t="1330" x="1252538" y="1036638"/>
          <p14:tracePt t="1338" x="1277938" y="1054100"/>
          <p14:tracePt t="1352" x="1338263" y="1096963"/>
          <p14:tracePt t="1355" x="1408113" y="1139825"/>
          <p14:tracePt t="1359" x="1441450" y="1157288"/>
          <p14:tracePt t="1368" x="1476375" y="1182688"/>
          <p14:tracePt t="1375" x="1536700" y="1217613"/>
          <p14:tracePt t="1385" x="1606550" y="1277938"/>
          <p14:tracePt t="1389" x="1639888" y="1295400"/>
          <p14:tracePt t="1398" x="1752600" y="1347788"/>
          <p14:tracePt t="1406" x="1890713" y="1433513"/>
          <p14:tracePt t="1412" x="1943100" y="1458913"/>
          <p14:tracePt t="1420" x="2063750" y="1503363"/>
          <p14:tracePt t="1427" x="2209800" y="1546225"/>
          <p14:tracePt t="1435" x="2270125" y="1571625"/>
          <p14:tracePt t="1442" x="2392363" y="1606550"/>
          <p14:tracePt t="1455" x="2520950" y="1649413"/>
          <p14:tracePt t="1457" x="2547938" y="1666875"/>
          <p14:tracePt t="1464" x="2608263" y="1676400"/>
          <p14:tracePt t="1472" x="2676525" y="1701800"/>
          <p14:tracePt t="1480" x="2719388" y="1709738"/>
          <p14:tracePt t="1488" x="2728913" y="1709738"/>
          <p14:tracePt t="1503" x="2771775" y="1727200"/>
          <p14:tracePt t="1520" x="2779713" y="1727200"/>
          <p14:tracePt t="1525" x="2797175" y="1744663"/>
          <p14:tracePt t="1533" x="2806700" y="1744663"/>
          <p14:tracePt t="1541" x="2832100" y="1762125"/>
          <p14:tracePt t="1550" x="2849563" y="1770063"/>
          <p14:tracePt t="1554" x="2874963" y="1779588"/>
          <p14:tracePt t="1562" x="2917825" y="1804988"/>
          <p14:tracePt t="1570" x="2987675" y="1830388"/>
          <p14:tracePt t="1579" x="3013075" y="1839913"/>
          <p14:tracePt t="1585" x="3048000" y="1847850"/>
          <p14:tracePt t="1593" x="3100388" y="1874838"/>
          <p14:tracePt t="1604" x="3125788" y="1882775"/>
          <p14:tracePt t="1607" x="3151188" y="1892300"/>
          <p14:tracePt t="1615" x="3194050" y="1908175"/>
          <p14:tracePt t="1622" x="3228975" y="1917700"/>
          <p14:tracePt t="1630" x="3246438" y="1925638"/>
          <p14:tracePt t="1646" x="3255963" y="1925638"/>
          <p14:tracePt t="1652" x="3263900" y="1935163"/>
          <p14:tracePt t="1656" x="3271838" y="1935163"/>
          <p14:tracePt t="1675" x="3281363" y="1935163"/>
          <p14:tracePt t="1709" x="3298825" y="1935163"/>
          <p14:tracePt t="1712" x="3306763" y="1935163"/>
          <p14:tracePt t="1719" x="3316288" y="1935163"/>
          <p14:tracePt t="1735" x="3324225" y="1925638"/>
          <p14:tracePt t="1742" x="3341688" y="1917700"/>
          <p14:tracePt t="1749" x="3349625" y="1917700"/>
          <p14:tracePt t="1757" x="3367088" y="1908175"/>
          <p14:tracePt t="1770" x="3367088" y="1900238"/>
          <p14:tracePt t="1772" x="3384550" y="1892300"/>
          <p14:tracePt t="1780" x="3384550" y="1882775"/>
          <p14:tracePt t="1787" x="3394075" y="1882775"/>
          <p14:tracePt t="2095" x="3384550" y="1882775"/>
          <p14:tracePt t="2102" x="3367088" y="1882775"/>
          <p14:tracePt t="2109" x="3359150" y="1882775"/>
          <p14:tracePt t="2118" x="3349625" y="1882775"/>
          <p14:tracePt t="2127" x="3341688" y="1882775"/>
          <p14:tracePt t="2132" x="3332163" y="1882775"/>
          <p14:tracePt t="2153" x="3289300" y="1892300"/>
          <p14:tracePt t="2155" x="3263900" y="1900238"/>
          <p14:tracePt t="2162" x="3168650" y="1925638"/>
          <p14:tracePt t="2177" x="2927350" y="1978025"/>
          <p14:tracePt t="2186" x="2746375" y="2003425"/>
          <p14:tracePt t="2192" x="2503488" y="2046288"/>
          <p14:tracePt t="2200" x="2417763" y="2055813"/>
          <p14:tracePt t="2207" x="2244725" y="2073275"/>
          <p14:tracePt t="2218" x="2098675" y="2090738"/>
          <p14:tracePt t="2226" x="2038350" y="2098675"/>
          <p14:tracePt t="2229" x="2020888" y="2098675"/>
          <p14:tracePt t="2237" x="2011363" y="2098675"/>
          <p14:tracePt t="2277" x="2011363" y="2108200"/>
          <p14:tracePt t="2282" x="2038350" y="2116138"/>
          <p14:tracePt t="2290" x="2116138" y="2133600"/>
          <p14:tracePt t="2297" x="2254250" y="2159000"/>
          <p14:tracePt t="2305" x="2322513" y="2176463"/>
          <p14:tracePt t="2322" x="2478088" y="2193925"/>
          <p14:tracePt t="2324" x="2693988" y="2193925"/>
          <p14:tracePt t="2327" x="2771775" y="2193925"/>
          <p14:tracePt t="2336" x="2962275" y="2193925"/>
          <p14:tracePt t="2342" x="3178175" y="2193925"/>
          <p14:tracePt t="2351" x="3255963" y="2193925"/>
          <p14:tracePt t="2358" x="3409950" y="2185988"/>
          <p14:tracePt t="2382" x="3781425" y="2090738"/>
          <p14:tracePt t="2387" x="3841750" y="2063750"/>
          <p14:tracePt t="2394" x="3868738" y="2055813"/>
          <p14:tracePt t="2402" x="3876675" y="2046288"/>
          <p14:tracePt t="2410" x="3894138" y="2038350"/>
          <p14:tracePt t="2418" x="3902075" y="2030413"/>
          <p14:tracePt t="2444" x="3911600" y="2020888"/>
          <p14:tracePt t="2450" x="3911600" y="2012950"/>
          <p14:tracePt t="2454" x="3919538" y="2012950"/>
          <p14:tracePt t="2462" x="3929063" y="2003425"/>
          <p14:tracePt t="2480" x="3929063" y="1995488"/>
          <p14:tracePt t="2488" x="3937000" y="1995488"/>
          <p14:tracePt t="2493" x="3946525" y="1985963"/>
          <p14:tracePt t="2506" x="3963988" y="1978025"/>
          <p14:tracePt t="2507" x="4006850" y="1970088"/>
          <p14:tracePt t="2514" x="4040188" y="1960563"/>
          <p14:tracePt t="2522" x="4110038" y="1943100"/>
          <p14:tracePt t="2530" x="4230688" y="1925638"/>
          <p14:tracePt t="2538" x="4351338" y="1917700"/>
          <p14:tracePt t="2550" x="4421188" y="1900238"/>
          <p14:tracePt t="2557" x="4576763" y="1882775"/>
          <p14:tracePt t="2560" x="4697413" y="1874838"/>
          <p14:tracePt t="2569" x="4775200" y="1874838"/>
          <p14:tracePt t="2574" x="4895850" y="1857375"/>
          <p14:tracePt t="2582" x="5016500" y="1822450"/>
          <p14:tracePt t="2590" x="5033963" y="1822450"/>
          <p14:tracePt t="2605" x="5076825" y="1822450"/>
          <p14:tracePt t="2612" x="5086350" y="1822450"/>
          <p14:tracePt t="2672" x="5094288" y="1822450"/>
          <p14:tracePt t="2682" x="5129213" y="1822450"/>
          <p14:tracePt t="2687" x="5207000" y="1814513"/>
          <p14:tracePt t="2705" x="5302250" y="1797050"/>
          <p14:tracePt t="2709" x="5413375" y="1787525"/>
          <p14:tracePt t="2720" x="5448300" y="1770063"/>
          <p14:tracePt t="2725" x="5508625" y="1762125"/>
          <p14:tracePt t="2732" x="5551488" y="1752600"/>
          <p14:tracePt t="2741" x="5586413" y="1736725"/>
          <p14:tracePt t="2748" x="5603875" y="1727200"/>
          <p14:tracePt t="2755" x="5611813" y="1727200"/>
          <p14:tracePt t="2762" x="5611813" y="1719263"/>
          <p14:tracePt t="2770" x="5621338" y="1719263"/>
          <p14:tracePt t="2778" x="5629275" y="1709738"/>
          <p14:tracePt t="2792" x="5638800" y="1709738"/>
          <p14:tracePt t="2800" x="5646738" y="1701800"/>
          <p14:tracePt t="2807" x="5656263" y="1692275"/>
          <p14:tracePt t="2815" x="5672138" y="1684338"/>
          <p14:tracePt t="2848" x="5681663" y="1676400"/>
          <p14:tracePt t="2852" x="5689600" y="1676400"/>
          <p14:tracePt t="2860" x="5699125" y="1666875"/>
          <p14:tracePt t="2897" x="5707063" y="1658938"/>
          <p14:tracePt t="26766" x="5741988" y="1684338"/>
          <p14:tracePt t="26773" x="5767388" y="1701800"/>
          <p14:tracePt t="26777" x="5794375" y="1709738"/>
          <p14:tracePt t="26786" x="5811838" y="1744663"/>
          <p14:tracePt t="26792" x="5862638" y="1779588"/>
          <p14:tracePt t="26800" x="5905500" y="1779588"/>
          <p14:tracePt t="26808" x="5965825" y="1822450"/>
          <p14:tracePt t="26815" x="6035675" y="1857375"/>
          <p14:tracePt t="26825" x="6121400" y="1917700"/>
          <p14:tracePt t="26829" x="6148388" y="1943100"/>
          <p14:tracePt t="26838" x="6226175" y="1978025"/>
          <p14:tracePt t="26844" x="6294438" y="2020888"/>
          <p14:tracePt t="26852" x="6303963" y="2038350"/>
          <p14:tracePt t="26860" x="6337300" y="2073275"/>
          <p14:tracePt t="26867" x="6346825" y="2116138"/>
          <p14:tracePt t="26875" x="6346825" y="2151063"/>
          <p14:tracePt t="26882" x="6372225" y="2193925"/>
          <p14:tracePt t="26890" x="6380163" y="2246313"/>
          <p14:tracePt t="26899" x="6389688" y="2262188"/>
          <p14:tracePt t="26916" x="6442075" y="2357438"/>
          <p14:tracePt t="26923" x="6450013" y="2366963"/>
          <p14:tracePt t="26927" x="6457950" y="2392363"/>
          <p14:tracePt t="26937" x="6467475" y="2427288"/>
          <p14:tracePt t="26942" x="6475413" y="2435225"/>
          <p14:tracePt t="26950" x="6484938" y="2444750"/>
          <p14:tracePt t="26957" x="6502400" y="2462213"/>
          <p14:tracePt t="26965" x="6510338" y="2470150"/>
          <p14:tracePt t="26975" x="6510338" y="2479675"/>
          <p14:tracePt t="26979" x="6510338" y="2487613"/>
          <p14:tracePt t="26987" x="6510338" y="2495550"/>
          <p14:tracePt t="26995" x="6492875" y="2495550"/>
          <p14:tracePt t="27002" x="6467475" y="2505075"/>
          <p14:tracePt t="27010" x="6407150" y="2505075"/>
          <p14:tracePt t="27020" x="6389688" y="2505075"/>
          <p14:tracePt t="27025" x="6311900" y="2505075"/>
          <p14:tracePt t="27032" x="6216650" y="2505075"/>
          <p14:tracePt t="27040" x="6148388" y="2505075"/>
          <p14:tracePt t="27047" x="6061075" y="2479675"/>
          <p14:tracePt t="27055" x="5922963" y="2427288"/>
          <p14:tracePt t="27062" x="5741988" y="2374900"/>
          <p14:tracePt t="27072" x="5656263" y="2349500"/>
          <p14:tracePt t="27077" x="5457825" y="2279650"/>
          <p14:tracePt t="27085" x="5292725" y="2219325"/>
          <p14:tracePt t="27092" x="5207000" y="2193925"/>
          <p14:tracePt t="27100" x="5051425" y="2124075"/>
          <p14:tracePt t="27108" x="4843463" y="2055813"/>
          <p14:tracePt t="27114" x="4775200" y="2030413"/>
          <p14:tracePt t="27122" x="4619625" y="1952625"/>
          <p14:tracePt t="27129" x="4471988" y="1900238"/>
          <p14:tracePt t="27137" x="4421188" y="1874838"/>
          <p14:tracePt t="27145" x="4248150" y="1814513"/>
          <p14:tracePt t="27155" x="4049713" y="1762125"/>
          <p14:tracePt t="27160" x="3979863" y="1736725"/>
          <p14:tracePt t="27167" x="3841750" y="1719263"/>
          <p14:tracePt t="27174" x="3678238" y="1692275"/>
          <p14:tracePt t="27182" x="3582988" y="1692275"/>
          <p14:tracePt t="27190" x="3548063" y="1692275"/>
          <p14:tracePt t="27197" x="3505200" y="1676400"/>
          <p14:tracePt t="27205" x="3487738" y="1666875"/>
          <p14:tracePt t="27212" x="3479800" y="1658938"/>
          <p14:tracePt t="27219" x="3462338" y="1631950"/>
          <p14:tracePt t="27227" x="3427413" y="1606550"/>
          <p14:tracePt t="27235" x="3394075" y="1589088"/>
          <p14:tracePt t="27243" x="3316288" y="1546225"/>
          <p14:tracePt t="27249" x="3211513" y="1503363"/>
          <p14:tracePt t="27257" x="3143250" y="1458913"/>
          <p14:tracePt t="27265" x="2935288" y="1390650"/>
          <p14:tracePt t="27272" x="2736850" y="1347788"/>
          <p14:tracePt t="27280" x="2659063" y="1330325"/>
          <p14:tracePt t="27291" x="2460625" y="1277938"/>
          <p14:tracePt t="27294" x="2279650" y="1252538"/>
          <p14:tracePt t="27303" x="2106613" y="1217613"/>
          <p14:tracePt t="27310" x="2003425" y="1182688"/>
          <p14:tracePt t="27317" x="1778000" y="1149350"/>
          <p14:tracePt t="27325" x="1606550" y="1139825"/>
          <p14:tracePt t="27332" x="1519238" y="1122363"/>
          <p14:tracePt t="27340" x="1346200" y="1104900"/>
          <p14:tracePt t="27347" x="1208088" y="1079500"/>
          <p14:tracePt t="27355" x="1182688" y="1062038"/>
          <p14:tracePt t="27362" x="1139825" y="1044575"/>
          <p14:tracePt t="27371" x="1104900" y="1019175"/>
          <p14:tracePt t="27384" x="1079500" y="984250"/>
          <p14:tracePt t="27388" x="1079500" y="976313"/>
          <p14:tracePt t="27392" x="1062038" y="949325"/>
          <p14:tracePt t="27400" x="1054100" y="915988"/>
          <p14:tracePt t="27407" x="1044575" y="898525"/>
          <p14:tracePt t="27414" x="1036638" y="855663"/>
          <p14:tracePt t="27425" x="1019175" y="811213"/>
          <p14:tracePt t="27429" x="1009650" y="785813"/>
          <p14:tracePt t="27437" x="992188" y="742950"/>
          <p14:tracePt t="27445" x="966788" y="708025"/>
          <p14:tracePt t="27452" x="949325" y="690563"/>
          <p14:tracePt t="27460" x="915988" y="657225"/>
          <p14:tracePt t="27467" x="863600" y="630238"/>
          <p14:tracePt t="27475" x="854075" y="604838"/>
          <p14:tracePt t="27482" x="820738" y="587375"/>
          <p14:tracePt t="27490" x="768350" y="552450"/>
          <p14:tracePt t="27497" x="742950" y="517525"/>
          <p14:tracePt t="27505" x="733425" y="509588"/>
          <p14:tracePt t="27512" x="700088" y="492125"/>
          <p14:tracePt t="27522" x="665163" y="466725"/>
          <p14:tracePt t="27527" x="655638" y="457200"/>
          <p14:tracePt t="27535" x="630238" y="431800"/>
          <p14:tracePt t="27542" x="612775" y="406400"/>
          <p14:tracePt t="27550" x="604838" y="396875"/>
          <p14:tracePt t="27558" x="577850" y="379413"/>
          <p14:tracePt t="27565" x="569913" y="371475"/>
          <p14:tracePt t="27572" x="552450" y="363538"/>
          <p14:tracePt t="27579" x="534988" y="328613"/>
          <p14:tracePt t="27587" x="527050" y="311150"/>
          <p14:tracePt t="27595" x="509588" y="293688"/>
          <p14:tracePt t="27608" x="500063" y="268288"/>
          <p14:tracePt t="27610" x="492125" y="241300"/>
          <p14:tracePt t="27617" x="484188" y="215900"/>
          <p14:tracePt t="27624" x="474663" y="215900"/>
          <p14:tracePt t="27632" x="466725" y="198438"/>
          <p14:tracePt t="27640" x="439738" y="180975"/>
          <p14:tracePt t="27647" x="431800" y="173038"/>
          <p14:tracePt t="27655" x="414338" y="155575"/>
          <p14:tracePt t="27662" x="414338" y="120650"/>
          <p14:tracePt t="27670" x="406400" y="120650"/>
          <p14:tracePt t="27677" x="396875" y="95250"/>
          <p14:tracePt t="27696" x="371475" y="69850"/>
          <p14:tracePt t="27699" x="346075" y="52388"/>
          <p14:tracePt t="27707" x="301625" y="42863"/>
          <p14:tracePt t="27715" x="276225" y="42863"/>
          <p14:tracePt t="27722" x="223838" y="17463"/>
          <p14:tracePt t="27730" x="163513" y="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>
            <a:extLst>
              <a:ext uri="{FF2B5EF4-FFF2-40B4-BE49-F238E27FC236}">
                <a16:creationId xmlns:a16="http://schemas.microsoft.com/office/drawing/2014/main" id="{31383D6C-728E-48AC-8B90-CB6CB3140D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229600" cy="908050"/>
          </a:xfrm>
        </p:spPr>
        <p:txBody>
          <a:bodyPr/>
          <a:lstStyle/>
          <a:p>
            <a:pPr algn="l"/>
            <a:r>
              <a:rPr lang="en-GB" altLang="en-US"/>
              <a:t>American 1960s Pop</a:t>
            </a:r>
          </a:p>
        </p:txBody>
      </p:sp>
      <p:sp>
        <p:nvSpPr>
          <p:cNvPr id="121859" name="Rectangle 3">
            <a:extLst>
              <a:ext uri="{FF2B5EF4-FFF2-40B4-BE49-F238E27FC236}">
                <a16:creationId xmlns:a16="http://schemas.microsoft.com/office/drawing/2014/main" id="{A000D3E0-C1FA-4FD5-89B1-88775856740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881063"/>
            <a:ext cx="5508625" cy="5976937"/>
          </a:xfrm>
        </p:spPr>
        <p:txBody>
          <a:bodyPr/>
          <a:lstStyle/>
          <a:p>
            <a:r>
              <a:rPr lang="en-GB" altLang="en-US" sz="2000" dirty="0"/>
              <a:t>Although the Beatles and Rolling Stones had become very popular in the US, the Beach Boys and the </a:t>
            </a:r>
            <a:r>
              <a:rPr lang="en-GB" altLang="en-US" sz="2000" dirty="0" err="1"/>
              <a:t>Monkees</a:t>
            </a:r>
            <a:r>
              <a:rPr lang="en-GB" altLang="en-US" sz="2000" dirty="0"/>
              <a:t> were two successful bands.</a:t>
            </a:r>
          </a:p>
          <a:p>
            <a:r>
              <a:rPr lang="en-GB" altLang="en-US" sz="2000" dirty="0"/>
              <a:t>The Beach Boys style is very easy to recognise because of the high falsetto backing vocals and lyrics about surfing.</a:t>
            </a:r>
          </a:p>
          <a:p>
            <a:r>
              <a:rPr lang="en-GB" altLang="en-US" sz="2000" dirty="0">
                <a:hlinkClick r:id="rId5"/>
              </a:rPr>
              <a:t>https://www.youtube.com/watch?v=vsDKMkPCOeA</a:t>
            </a:r>
            <a:endParaRPr lang="en-GB" altLang="en-US" sz="2000" dirty="0"/>
          </a:p>
          <a:p>
            <a:endParaRPr lang="en-GB" altLang="en-US" sz="2000" dirty="0"/>
          </a:p>
          <a:p>
            <a:r>
              <a:rPr lang="en-GB" altLang="en-US" sz="2000" dirty="0"/>
              <a:t>The </a:t>
            </a:r>
            <a:r>
              <a:rPr lang="en-GB" altLang="en-US" sz="2000" dirty="0" err="1"/>
              <a:t>Monkees</a:t>
            </a:r>
            <a:r>
              <a:rPr lang="en-GB" altLang="en-US" sz="2000" dirty="0"/>
              <a:t> were formed for a TV series and were successful as a group.</a:t>
            </a:r>
          </a:p>
          <a:p>
            <a:r>
              <a:rPr lang="en-GB" altLang="en-US" sz="2000" dirty="0"/>
              <a:t>Watch the theme tune to the TV show </a:t>
            </a:r>
            <a:r>
              <a:rPr lang="en-GB" altLang="en-US" sz="2000" dirty="0">
                <a:hlinkClick r:id="rId6"/>
              </a:rPr>
              <a:t>https://www.youtube.com/watch?v=AKs43dHBSWA</a:t>
            </a:r>
            <a:endParaRPr lang="en-GB" altLang="en-US" sz="2000" dirty="0"/>
          </a:p>
          <a:p>
            <a:endParaRPr lang="en-GB" altLang="en-US" sz="2000" dirty="0"/>
          </a:p>
        </p:txBody>
      </p:sp>
      <p:pic>
        <p:nvPicPr>
          <p:cNvPr id="121861" name="Picture 5">
            <a:extLst>
              <a:ext uri="{FF2B5EF4-FFF2-40B4-BE49-F238E27FC236}">
                <a16:creationId xmlns:a16="http://schemas.microsoft.com/office/drawing/2014/main" id="{B467DD4D-4B4A-4033-BA7A-B19FD66A0FE3}"/>
              </a:ext>
            </a:extLst>
          </p:cNvPr>
          <p:cNvPicPr>
            <a:picLocks noChangeAspect="1" noChangeArrowheads="1"/>
          </p:cNvPicPr>
          <p:nvPr>
            <p:ph sz="quarter" idx="2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35600" y="4387850"/>
            <a:ext cx="3708400" cy="2470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1863" name="Picture 7">
            <a:extLst>
              <a:ext uri="{FF2B5EF4-FFF2-40B4-BE49-F238E27FC236}">
                <a16:creationId xmlns:a16="http://schemas.microsoft.com/office/drawing/2014/main" id="{4A75F065-C08C-45B4-858C-2C7104B0E31B}"/>
              </a:ext>
            </a:extLst>
          </p:cNvPr>
          <p:cNvPicPr>
            <a:picLocks noChangeAspect="1" noChangeArrowheads="1"/>
          </p:cNvPicPr>
          <p:nvPr>
            <p:ph sz="quarter" idx="3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21413" y="0"/>
            <a:ext cx="2922587" cy="3357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9BA5E96-F964-43DE-931F-C0C71DAF0E7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337"/>
    </mc:Choice>
    <mc:Fallback>
      <p:transition spd="slow" advTm="55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0987" x="6303963" y="2816225"/>
          <p14:tracePt t="20990" x="6070600" y="2678113"/>
          <p14:tracePt t="20997" x="5975350" y="2608263"/>
          <p14:tracePt t="21005" x="5837238" y="2530475"/>
          <p14:tracePt t="21012" x="5749925" y="2479675"/>
          <p14:tracePt t="21021" x="5741988" y="2479675"/>
          <p14:tracePt t="21038" x="5734050" y="2479675"/>
          <p14:tracePt t="21418" x="5689600" y="2513013"/>
          <p14:tracePt t="21426" x="5578475" y="2660650"/>
          <p14:tracePt t="21433" x="5473700" y="2798763"/>
          <p14:tracePt t="21442" x="5422900" y="2894013"/>
          <p14:tracePt t="21454" x="5395913" y="2919413"/>
          <p14:tracePt t="21455" x="5353050" y="3049588"/>
          <p14:tracePt t="21462" x="5327650" y="3135313"/>
          <p14:tracePt t="21470" x="5318125" y="3160713"/>
          <p14:tracePt t="21477" x="5302250" y="3213100"/>
          <p14:tracePt t="21485" x="5257800" y="3298825"/>
          <p14:tracePt t="21505" x="5241925" y="3333750"/>
          <p14:tracePt t="21507" x="5232400" y="3343275"/>
          <p14:tracePt t="21514" x="5224463" y="3351213"/>
          <p14:tracePt t="21522" x="5207000" y="3359150"/>
          <p14:tracePt t="21530" x="5189538" y="3368675"/>
          <p14:tracePt t="21537" x="5180013" y="3368675"/>
          <p14:tracePt t="21552" x="5172075" y="3376613"/>
          <p14:tracePt t="21554" x="5154613" y="3376613"/>
          <p14:tracePt t="21562" x="5129213" y="3394075"/>
          <p14:tracePt t="21567" x="5111750" y="3394075"/>
          <p14:tracePt t="21575" x="5051425" y="3411538"/>
          <p14:tracePt t="21582" x="4964113" y="3471863"/>
          <p14:tracePt t="21595" x="4913313" y="3489325"/>
          <p14:tracePt t="21600" x="4792663" y="3532188"/>
          <p14:tracePt t="21604" x="4722813" y="3584575"/>
          <p14:tracePt t="21612" x="4722813" y="3609975"/>
          <p14:tracePt t="21619" x="4722813" y="3619500"/>
          <p14:tracePt t="21627" x="4705350" y="3636963"/>
          <p14:tracePt t="21635" x="4705350" y="3644900"/>
          <p14:tracePt t="21645" x="4697413" y="3652838"/>
          <p14:tracePt t="21657" x="4697413" y="3662363"/>
          <p14:tracePt t="21673" x="4687888" y="3662363"/>
          <p14:tracePt t="21680" x="4679950" y="3670300"/>
          <p14:tracePt t="21688" x="4672013" y="3670300"/>
          <p14:tracePt t="21714" x="4619625" y="3670300"/>
          <p14:tracePt t="21720" x="4386263" y="3670300"/>
          <p14:tracePt t="21729" x="3997325" y="3652838"/>
          <p14:tracePt t="21733" x="3635375" y="3652838"/>
          <p14:tracePt t="21742" x="3359150" y="3652838"/>
          <p14:tracePt t="21747" x="2874963" y="3652838"/>
          <p14:tracePt t="21754" x="2244725" y="3652838"/>
          <p14:tracePt t="21765" x="2028825" y="3652838"/>
          <p14:tracePt t="21769" x="1501775" y="3652838"/>
          <p14:tracePt t="21777" x="1096963" y="3652838"/>
          <p14:tracePt t="21784" x="941388" y="3652838"/>
          <p14:tracePt t="21792" x="673100" y="3652838"/>
          <p14:tracePt t="21800" x="534988" y="3652838"/>
          <p14:tracePt t="21817" x="500063" y="3652838"/>
          <p14:tracePt t="21847" x="577850" y="3644900"/>
          <p14:tracePt t="21852" x="760413" y="3575050"/>
          <p14:tracePt t="21861" x="846138" y="3549650"/>
          <p14:tracePt t="21867" x="1044575" y="3498850"/>
          <p14:tracePt t="21879" x="1225550" y="3436938"/>
          <p14:tracePt t="21882" x="1270000" y="3421063"/>
          <p14:tracePt t="21890" x="1338263" y="3394075"/>
          <p14:tracePt t="21897" x="1373188" y="3376613"/>
          <p14:tracePt t="21912" x="1390650" y="3351213"/>
          <p14:tracePt t="21919" x="1408113" y="3343275"/>
          <p14:tracePt t="21928" x="1408113" y="3333750"/>
          <p14:tracePt t="22064" x="1416050" y="3333750"/>
          <p14:tracePt t="22069" x="1423988" y="3333750"/>
          <p14:tracePt t="22077" x="1450975" y="3351213"/>
          <p14:tracePt t="22086" x="1485900" y="3359150"/>
          <p14:tracePt t="22109" x="1519238" y="3359150"/>
          <p14:tracePt t="22114" x="1519238" y="3368675"/>
          <p14:tracePt t="22154" x="1528763" y="3376613"/>
          <p14:tracePt t="22162" x="1536700" y="3376613"/>
          <p14:tracePt t="22184" x="1536700" y="3386138"/>
          <p14:tracePt t="22199" x="1546225" y="3394075"/>
          <p14:tracePt t="22204" x="1554163" y="3394075"/>
          <p14:tracePt t="22214" x="1554163" y="3403600"/>
          <p14:tracePt t="22219" x="1571625" y="3411538"/>
          <p14:tracePt t="22227" x="1579563" y="3429000"/>
          <p14:tracePt t="22236" x="1589088" y="3436938"/>
          <p14:tracePt t="22257" x="1614488" y="3471863"/>
          <p14:tracePt t="22263" x="1614488" y="3481388"/>
          <p14:tracePt t="22264" x="1624013" y="3506788"/>
          <p14:tracePt t="22272" x="1624013" y="3524250"/>
          <p14:tracePt t="22280" x="1631950" y="3549650"/>
          <p14:tracePt t="22287" x="1639888" y="3549650"/>
          <p14:tracePt t="22295" x="1657350" y="3584575"/>
          <p14:tracePt t="22303" x="1666875" y="3592513"/>
          <p14:tracePt t="22315" x="1674813" y="3592513"/>
          <p14:tracePt t="22317" x="1684338" y="3602038"/>
          <p14:tracePt t="22326" x="1692275" y="3609975"/>
          <p14:tracePt t="22349" x="1692275" y="3619500"/>
          <p14:tracePt t="22385" x="1692275" y="3627438"/>
          <p14:tracePt t="22400" x="1692275" y="3636963"/>
          <p14:tracePt t="22449" x="1692275" y="3644900"/>
          <p14:tracePt t="22467" x="1692275" y="3652838"/>
          <p14:tracePt t="22492" x="1692275" y="3662363"/>
          <p14:tracePt t="22504" x="1692275" y="3670300"/>
          <p14:tracePt t="22507" x="1684338" y="3679825"/>
          <p14:tracePt t="22512" x="1674813" y="3687763"/>
          <p14:tracePt t="22520" x="1666875" y="3697288"/>
          <p14:tracePt t="22527" x="1657350" y="3714750"/>
          <p14:tracePt t="22536" x="1649413" y="3722688"/>
          <p14:tracePt t="22556" x="1631950" y="3765550"/>
          <p14:tracePt t="22649" x="1631950" y="3757613"/>
          <p14:tracePt t="22657" x="1631950" y="3748088"/>
          <p14:tracePt t="22673" x="1631950" y="3740150"/>
          <p14:tracePt t="22684" x="1631950" y="3730625"/>
          <p14:tracePt t="22692" x="1631950" y="3722688"/>
          <p14:tracePt t="22839" x="1639888" y="3722688"/>
          <p14:tracePt t="23227" x="1649413" y="3722688"/>
          <p14:tracePt t="23248" x="1666875" y="3722688"/>
          <p14:tracePt t="23263" x="1674813" y="3722688"/>
          <p14:tracePt t="23269" x="1684338" y="3722688"/>
          <p14:tracePt t="23378" x="1692275" y="3714750"/>
          <p14:tracePt t="23382" x="1701800" y="3714750"/>
          <p14:tracePt t="23398" x="1701800" y="3705225"/>
          <p14:tracePt t="23406" x="1717675" y="3705225"/>
          <p14:tracePt t="23413" x="1727200" y="3697288"/>
          <p14:tracePt t="23421" x="1744663" y="3687763"/>
          <p14:tracePt t="23431" x="1778000" y="3687763"/>
          <p14:tracePt t="23445" x="1795463" y="3687763"/>
          <p14:tracePt t="23450" x="1882775" y="3687763"/>
          <p14:tracePt t="23457" x="1916113" y="3687763"/>
          <p14:tracePt t="23465" x="1925638" y="3687763"/>
          <p14:tracePt t="23473" x="1933575" y="3687763"/>
          <p14:tracePt t="23481" x="1943100" y="3687763"/>
          <p14:tracePt t="23515" x="1951038" y="3687763"/>
          <p14:tracePt t="23560" x="1960563" y="3687763"/>
          <p14:tracePt t="23565" x="1978025" y="3687763"/>
          <p14:tracePt t="23585" x="1985963" y="3687763"/>
          <p14:tracePt t="31042" x="1978025" y="3705225"/>
          <p14:tracePt t="31059" x="1951038" y="3775075"/>
          <p14:tracePt t="31063" x="1933575" y="3835400"/>
          <p14:tracePt t="31069" x="1925638" y="3852863"/>
          <p14:tracePt t="31077" x="1916113" y="3868738"/>
          <p14:tracePt t="31085" x="1916113" y="3903663"/>
          <p14:tracePt t="31096" x="1890713" y="3938588"/>
          <p14:tracePt t="31102" x="1890713" y="3956050"/>
          <p14:tracePt t="31118" x="1882775" y="4008438"/>
          <p14:tracePt t="31122" x="1882775" y="4016375"/>
          <p14:tracePt t="31129" x="1882775" y="4024313"/>
          <p14:tracePt t="31137" x="1882775" y="4051300"/>
          <p14:tracePt t="31145" x="1882775" y="4059238"/>
          <p14:tracePt t="31153" x="1882775" y="4068763"/>
          <p14:tracePt t="31174" x="1900238" y="4094163"/>
          <p14:tracePt t="31179" x="1916113" y="4111625"/>
          <p14:tracePt t="31182" x="1916113" y="4146550"/>
          <p14:tracePt t="31189" x="1916113" y="4179888"/>
          <p14:tracePt t="31197" x="1916113" y="4189413"/>
          <p14:tracePt t="31205" x="1916113" y="4224338"/>
          <p14:tracePt t="31213" x="1908175" y="4257675"/>
          <p14:tracePt t="31221" x="1882775" y="4275138"/>
          <p14:tracePt t="31232" x="1873250" y="4310063"/>
          <p14:tracePt t="31234" x="1865313" y="4344988"/>
          <p14:tracePt t="31245" x="1865313" y="4362450"/>
          <p14:tracePt t="31250" x="1865313" y="4395788"/>
          <p14:tracePt t="31258" x="1865313" y="4405313"/>
          <p14:tracePt t="31264" x="1865313" y="4413250"/>
          <p14:tracePt t="31342" x="1865313" y="4422775"/>
          <p14:tracePt t="31362" x="1865313" y="4430713"/>
          <p14:tracePt t="31369" x="1865313" y="4440238"/>
          <p14:tracePt t="31378" x="1865313" y="4448175"/>
          <p14:tracePt t="31385" x="1865313" y="4456113"/>
          <p14:tracePt t="31394" x="1865313" y="4465638"/>
          <p14:tracePt t="31401" x="1865313" y="4483100"/>
          <p14:tracePt t="31417" x="1865313" y="4525963"/>
          <p14:tracePt t="31422" x="1873250" y="4543425"/>
          <p14:tracePt t="31429" x="1873250" y="4551363"/>
          <p14:tracePt t="31437" x="1882775" y="4578350"/>
          <p14:tracePt t="31446" x="1882775" y="4586288"/>
          <p14:tracePt t="31452" x="1882775" y="4603750"/>
          <p14:tracePt t="31464" x="1882775" y="4629150"/>
          <p14:tracePt t="31467" x="1882775" y="4638675"/>
          <p14:tracePt t="31478" x="1882775" y="4646613"/>
          <p14:tracePt t="31482" x="1882775" y="4656138"/>
          <p14:tracePt t="31523" x="1882775" y="4664075"/>
          <p14:tracePt t="31546" x="1873250" y="4664075"/>
          <p14:tracePt t="31552" x="1865313" y="4672013"/>
          <p14:tracePt t="31567" x="1839913" y="4689475"/>
          <p14:tracePt t="31572" x="1830388" y="4699000"/>
          <p14:tracePt t="31579" x="1812925" y="4699000"/>
          <p14:tracePt t="31587" x="1804988" y="4706938"/>
          <p14:tracePt t="31606" x="1770063" y="4716463"/>
          <p14:tracePt t="31611" x="1735138" y="4733925"/>
          <p14:tracePt t="31617" x="1727200" y="4741863"/>
          <p14:tracePt t="31626" x="1701800" y="4741863"/>
          <p14:tracePt t="31632" x="1684338" y="4749800"/>
          <p14:tracePt t="31639" x="1657350" y="4759325"/>
          <p14:tracePt t="32589" x="1762125" y="4724400"/>
          <p14:tracePt t="32594" x="1882775" y="4716463"/>
          <p14:tracePt t="32599" x="1916113" y="4699000"/>
          <p14:tracePt t="32608" x="1985963" y="4699000"/>
          <p14:tracePt t="32616" x="2089150" y="4689475"/>
          <p14:tracePt t="32624" x="2116138" y="4689475"/>
          <p14:tracePt t="32640" x="2322513" y="4689475"/>
          <p14:tracePt t="32646" x="2365375" y="4689475"/>
          <p14:tracePt t="32652" x="2425700" y="4689475"/>
          <p14:tracePt t="32659" x="2486025" y="4689475"/>
          <p14:tracePt t="32667" x="2520950" y="4689475"/>
          <p14:tracePt t="32687" x="2547938" y="4689475"/>
          <p14:tracePt t="32712" x="2555875" y="4689475"/>
          <p14:tracePt t="32720" x="2563813" y="4689475"/>
          <p14:tracePt t="32727" x="2573338" y="4689475"/>
          <p14:tracePt t="32744" x="2581275" y="4689475"/>
          <p14:tracePt t="32762" x="2590800" y="4689475"/>
          <p14:tracePt t="32767" x="2598738" y="4681538"/>
          <p14:tracePt t="32780" x="2633663" y="4681538"/>
          <p14:tracePt t="32788" x="2693988" y="4681538"/>
          <p14:tracePt t="32796" x="2719388" y="4664075"/>
          <p14:tracePt t="32804" x="2763838" y="4656138"/>
          <p14:tracePt t="32821" x="2867025" y="4656138"/>
          <p14:tracePt t="32828" x="2909888" y="4646613"/>
          <p14:tracePt t="32832" x="2944813" y="4646613"/>
          <p14:tracePt t="32839" x="2962275" y="4646613"/>
          <p14:tracePt t="32848" x="2978150" y="4646613"/>
          <p14:tracePt t="32855" x="2995613" y="4646613"/>
          <p14:tracePt t="32865" x="3005138" y="4646613"/>
          <p14:tracePt t="32870" x="3005138" y="4638675"/>
          <p14:tracePt t="32879" x="3013075" y="4638675"/>
          <p14:tracePt t="32893" x="3022600" y="4638675"/>
          <p14:tracePt t="32919" x="3082925" y="4629150"/>
          <p14:tracePt t="32923" x="3100388" y="4629150"/>
          <p14:tracePt t="32929" x="3125788" y="4629150"/>
          <p14:tracePt t="32937" x="3133725" y="4629150"/>
          <p14:tracePt t="32945" x="3160713" y="4629150"/>
          <p14:tracePt t="32952" x="3178175" y="4629150"/>
          <p14:tracePt t="32961" x="3186113" y="4629150"/>
          <p14:tracePt t="32972" x="3203575" y="4629150"/>
          <p14:tracePt t="32976" x="3228975" y="4629150"/>
          <p14:tracePt t="32982" x="3255963" y="4629150"/>
          <p14:tracePt t="32989" x="3281363" y="4629150"/>
          <p14:tracePt t="32997" x="3324225" y="4629150"/>
          <p14:tracePt t="33004" x="3367088" y="4629150"/>
          <p14:tracePt t="33016" x="3376613" y="4629150"/>
          <p14:tracePt t="33019" x="3419475" y="4629150"/>
          <p14:tracePt t="33029" x="3436938" y="4629150"/>
          <p14:tracePt t="33034" x="3444875" y="4629150"/>
          <p14:tracePt t="33042" x="3479800" y="4629150"/>
          <p14:tracePt t="33055" x="3514725" y="4629150"/>
          <p14:tracePt t="33057" x="3522663" y="4629150"/>
          <p14:tracePt t="33065" x="3548063" y="4638675"/>
          <p14:tracePt t="33072" x="3575050" y="4638675"/>
          <p14:tracePt t="33080" x="3592513" y="4646613"/>
          <p14:tracePt t="33089" x="3609975" y="4646613"/>
          <p14:tracePt t="33110" x="3625850" y="4656138"/>
          <p14:tracePt t="33113" x="3635375" y="4656138"/>
          <p14:tracePt t="33128" x="3635375" y="4664075"/>
          <p14:tracePt t="33132" x="3643313" y="4664075"/>
          <p14:tracePt t="33141" x="3652838" y="4664075"/>
          <p14:tracePt t="33442" x="3678238" y="4664075"/>
          <p14:tracePt t="33448" x="3695700" y="4664075"/>
          <p14:tracePt t="33455" x="3738563" y="4664075"/>
          <p14:tracePt t="33464" x="3798888" y="4664075"/>
          <p14:tracePt t="33481" x="3851275" y="4664075"/>
          <p14:tracePt t="33486" x="3894138" y="4664075"/>
          <p14:tracePt t="33494" x="3937000" y="4664075"/>
          <p14:tracePt t="33500" x="3963988" y="4664075"/>
          <p14:tracePt t="33507" x="4006850" y="4664075"/>
          <p14:tracePt t="33515" x="4049713" y="4664075"/>
          <p14:tracePt t="33523" x="4075113" y="4664075"/>
          <p14:tracePt t="33533" x="4135438" y="4664075"/>
          <p14:tracePt t="33537" x="4195763" y="4664075"/>
          <p14:tracePt t="33545" x="4230688" y="4664075"/>
          <p14:tracePt t="33552" x="4291013" y="4664075"/>
          <p14:tracePt t="33560" x="4318000" y="4664075"/>
          <p14:tracePt t="33567" x="4333875" y="4664075"/>
          <p14:tracePt t="33588" x="4368800" y="4664075"/>
          <p14:tracePt t="33597" x="4378325" y="4664075"/>
          <p14:tracePt t="33605" x="4386263" y="4664075"/>
          <p14:tracePt t="33613" x="4394200" y="4664075"/>
          <p14:tracePt t="33625" x="4403725" y="4664075"/>
          <p14:tracePt t="33632" x="4421188" y="4664075"/>
          <p14:tracePt t="33634" x="4456113" y="4664075"/>
          <p14:tracePt t="33644" x="4464050" y="4664075"/>
          <p14:tracePt t="33650" x="4481513" y="4664075"/>
          <p14:tracePt t="33657" x="4498975" y="4664075"/>
          <p14:tracePt t="33669" x="4516438" y="4664075"/>
          <p14:tracePt t="33679" x="4541838" y="4638675"/>
          <p14:tracePt t="33688" x="4559300" y="4629150"/>
          <p14:tracePt t="33695" x="4567238" y="4629150"/>
          <p14:tracePt t="37782" x="4567238" y="4638675"/>
          <p14:tracePt t="37789" x="4559300" y="4656138"/>
          <p14:tracePt t="37797" x="4549775" y="4681538"/>
          <p14:tracePt t="37805" x="4549775" y="4699000"/>
          <p14:tracePt t="37813" x="4541838" y="4716463"/>
          <p14:tracePt t="37832" x="4524375" y="4767263"/>
          <p14:tracePt t="37835" x="4524375" y="4776788"/>
          <p14:tracePt t="37845" x="4524375" y="4819650"/>
          <p14:tracePt t="37850" x="4524375" y="4862513"/>
          <p14:tracePt t="37858" x="4524375" y="4879975"/>
          <p14:tracePt t="37866" x="4516438" y="4914900"/>
          <p14:tracePt t="37882" x="4506913" y="4975225"/>
          <p14:tracePt t="37887" x="4506913" y="5010150"/>
          <p14:tracePt t="37895" x="4506913" y="5035550"/>
          <p14:tracePt t="37902" x="4506913" y="5053013"/>
          <p14:tracePt t="37910" x="4506913" y="5105400"/>
          <p14:tracePt t="37917" x="4506913" y="5121275"/>
          <p14:tracePt t="37924" x="4506913" y="5138738"/>
          <p14:tracePt t="37932" x="4506913" y="5156200"/>
          <p14:tracePt t="37940" x="4506913" y="5173663"/>
          <p14:tracePt t="37948" x="4498975" y="5181600"/>
          <p14:tracePt t="37955" x="4498975" y="5199063"/>
          <p14:tracePt t="37966" x="4498975" y="5216525"/>
          <p14:tracePt t="37969" x="4498975" y="5243513"/>
          <p14:tracePt t="37979" x="4498975" y="5251450"/>
          <p14:tracePt t="38022" x="4498975" y="5259388"/>
          <p14:tracePt t="38037" x="4489450" y="5268913"/>
          <p14:tracePt t="38045" x="4481513" y="5276850"/>
          <p14:tracePt t="38054" x="4471988" y="5276850"/>
          <p14:tracePt t="38070" x="4446588" y="5303838"/>
          <p14:tracePt t="38075" x="4429125" y="5311775"/>
          <p14:tracePt t="38082" x="4394200" y="5329238"/>
          <p14:tracePt t="38090" x="4360863" y="5354638"/>
          <p14:tracePt t="38098" x="4343400" y="5364163"/>
          <p14:tracePt t="38114" x="4248150" y="5424488"/>
          <p14:tracePt t="38120" x="4222750" y="5441950"/>
          <p14:tracePt t="38128" x="4179888" y="5484813"/>
          <p14:tracePt t="38135" x="4144963" y="5502275"/>
          <p14:tracePt t="38143" x="4117975" y="5527675"/>
          <p14:tracePt t="38150" x="4102100" y="5545138"/>
          <p14:tracePt t="38178" x="4040188" y="5588000"/>
          <p14:tracePt t="38181" x="4032250" y="5597525"/>
          <p14:tracePt t="38187" x="4014788" y="5605463"/>
          <p14:tracePt t="38195" x="4014788" y="5614988"/>
          <p14:tracePt t="38203" x="4006850" y="5614988"/>
          <p14:tracePt t="38210" x="4006850" y="5622925"/>
          <p14:tracePt t="38217" x="3997325" y="5622925"/>
          <p14:tracePt t="38232" x="3989388" y="5630863"/>
          <p14:tracePt t="38240" x="3989388" y="5640388"/>
          <p14:tracePt t="38247" x="3979863" y="5640388"/>
          <p14:tracePt t="38255" x="3979863" y="5648325"/>
          <p14:tracePt t="38263" x="3971925" y="5648325"/>
          <p14:tracePt t="38272" x="3963988" y="5675313"/>
          <p14:tracePt t="38283" x="3946525" y="5683250"/>
          <p14:tracePt t="38284" x="3919538" y="5700713"/>
          <p14:tracePt t="38295" x="3911600" y="5708650"/>
          <p14:tracePt t="38300" x="3894138" y="5726113"/>
          <p14:tracePt t="38307" x="3859213" y="5743575"/>
          <p14:tracePt t="38315" x="3851275" y="5743575"/>
          <p14:tracePt t="38327" x="3825875" y="5761038"/>
          <p14:tracePt t="38333" x="3790950" y="5768975"/>
          <p14:tracePt t="38337" x="3773488" y="5778500"/>
          <p14:tracePt t="38345" x="3730625" y="5795963"/>
          <p14:tracePt t="38352" x="3660775" y="5803900"/>
          <p14:tracePt t="38360" x="3635375" y="5813425"/>
          <p14:tracePt t="38367" x="3540125" y="5830888"/>
          <p14:tracePt t="38387" x="3376613" y="5873750"/>
          <p14:tracePt t="38390" x="3341688" y="5873750"/>
          <p14:tracePt t="38397" x="3263900" y="5881688"/>
          <p14:tracePt t="38405" x="3186113" y="5899150"/>
          <p14:tracePt t="38412" x="3160713" y="5899150"/>
          <p14:tracePt t="38420" x="3117850" y="5908675"/>
          <p14:tracePt t="38430" x="3090863" y="5908675"/>
          <p14:tracePt t="38434" x="3065463" y="5908675"/>
          <p14:tracePt t="38444" x="3040063" y="5908675"/>
          <p14:tracePt t="38450" x="2995613" y="5908675"/>
          <p14:tracePt t="38467" x="2944813" y="5916613"/>
          <p14:tracePt t="38474" x="2901950" y="5916613"/>
          <p14:tracePt t="38491" x="2840038" y="5916613"/>
          <p14:tracePt t="38496" x="2797175" y="5916613"/>
          <p14:tracePt t="38502" x="2736850" y="5916613"/>
          <p14:tracePt t="38510" x="2719388" y="5916613"/>
          <p14:tracePt t="38517" x="2676525" y="5916613"/>
          <p14:tracePt t="38527" x="2633663" y="5916613"/>
          <p14:tracePt t="38532" x="2624138" y="5916613"/>
          <p14:tracePt t="38546" x="2590800" y="5916613"/>
          <p14:tracePt t="38553" x="2573338" y="5916613"/>
          <p14:tracePt t="38554" x="2563813" y="5916613"/>
          <p14:tracePt t="38562" x="2555875" y="5916613"/>
          <p14:tracePt t="38570" x="2547938" y="5916613"/>
          <p14:tracePt t="38577" x="2538413" y="5916613"/>
          <p14:tracePt t="38608" x="2530475" y="5908675"/>
          <p14:tracePt t="38675" x="2520950" y="5908675"/>
          <p14:tracePt t="38682" x="2513013" y="5908675"/>
          <p14:tracePt t="38689" x="2503488" y="5899150"/>
          <p14:tracePt t="38697" x="2495550" y="5899150"/>
          <p14:tracePt t="38738" x="2486025" y="5899150"/>
          <p14:tracePt t="39068" x="2435225" y="5899150"/>
          <p14:tracePt t="39072" x="2374900" y="5899150"/>
          <p14:tracePt t="39080" x="2314575" y="5899150"/>
          <p14:tracePt t="39087" x="2287588" y="5899150"/>
          <p14:tracePt t="39095" x="2227263" y="5899150"/>
          <p14:tracePt t="39103" x="2184400" y="5899150"/>
          <p14:tracePt t="39115" x="2176463" y="5899150"/>
          <p14:tracePt t="39117" x="2141538" y="5908675"/>
          <p14:tracePt t="39126" x="2116138" y="5908675"/>
          <p14:tracePt t="39132" x="2106613" y="5908675"/>
          <p14:tracePt t="39140" x="2098675" y="5908675"/>
          <p14:tracePt t="39201" x="2089150" y="5908675"/>
          <p14:tracePt t="39210" x="2081213" y="5908675"/>
          <p14:tracePt t="39218" x="2071688" y="5908675"/>
          <p14:tracePt t="39224" x="2063750" y="5908675"/>
          <p14:tracePt t="39234" x="2055813" y="5908675"/>
          <p14:tracePt t="39238" x="2046288" y="5908675"/>
          <p14:tracePt t="39466" x="2055813" y="5899150"/>
          <p14:tracePt t="39546" x="2046288" y="5899150"/>
          <p14:tracePt t="39555" x="2038350" y="5899150"/>
          <p14:tracePt t="39572" x="2028825" y="5899150"/>
          <p14:tracePt t="39809" x="2028825" y="5891213"/>
          <p14:tracePt t="39817" x="2028825" y="5881688"/>
          <p14:tracePt t="39830" x="2011363" y="5881688"/>
          <p14:tracePt t="39833" x="1993900" y="5873750"/>
          <p14:tracePt t="39837" x="1985963" y="5864225"/>
          <p14:tracePt t="39845" x="1951038" y="5864225"/>
          <p14:tracePt t="39852" x="1933575" y="5846763"/>
          <p14:tracePt t="39860" x="1925638" y="5846763"/>
          <p14:tracePt t="39868" x="1890713" y="5838825"/>
          <p14:tracePt t="39893" x="1812925" y="5813425"/>
          <p14:tracePt t="39897" x="1787525" y="5803900"/>
          <p14:tracePt t="39904" x="1778000" y="5803900"/>
          <p14:tracePt t="39912" x="1744663" y="5795963"/>
          <p14:tracePt t="39920" x="1717675" y="5786438"/>
          <p14:tracePt t="39927" x="1666875" y="5786438"/>
          <p14:tracePt t="39935" x="1649413" y="5786438"/>
          <p14:tracePt t="39947" x="1624013" y="5786438"/>
          <p14:tracePt t="39950" x="1597025" y="5778500"/>
          <p14:tracePt t="39958" x="1589088" y="5778500"/>
          <p14:tracePt t="39965" x="1571625" y="5778500"/>
          <p14:tracePt t="39976" x="1562100" y="5768975"/>
          <p14:tracePt t="40011" x="1554163" y="5768975"/>
          <p14:tracePt t="40027" x="1546225" y="5768975"/>
          <p14:tracePt t="40034" x="1546225" y="5761038"/>
          <p14:tracePt t="40042" x="1536700" y="5761038"/>
          <p14:tracePt t="40078" x="1536700" y="5753100"/>
          <p14:tracePt t="40169" x="1536700" y="5743575"/>
          <p14:tracePt t="40197" x="1546225" y="5735638"/>
          <p14:tracePt t="40205" x="1554163" y="5726113"/>
          <p14:tracePt t="40212" x="1562100" y="5726113"/>
          <p14:tracePt t="40221" x="1579563" y="5718175"/>
          <p14:tracePt t="40227" x="1614488" y="5700713"/>
          <p14:tracePt t="40236" x="1631950" y="5700713"/>
          <p14:tracePt t="40251" x="1684338" y="5683250"/>
          <p14:tracePt t="40257" x="1692275" y="5675313"/>
          <p14:tracePt t="40626" x="1701800" y="5675313"/>
          <p14:tracePt t="40632" x="1717675" y="5675313"/>
          <p14:tracePt t="40640" x="1762125" y="5675313"/>
          <p14:tracePt t="40647" x="1812925" y="5675313"/>
          <p14:tracePt t="40657" x="1830388" y="5675313"/>
          <p14:tracePt t="40677" x="1933575" y="5648325"/>
          <p14:tracePt t="40680" x="1951038" y="5640388"/>
          <p14:tracePt t="40685" x="1968500" y="5640388"/>
          <p14:tracePt t="40694" x="1978025" y="5640388"/>
          <p14:tracePt t="40700" x="1985963" y="5640388"/>
          <p14:tracePt t="40717" x="1993900" y="5640388"/>
          <p14:tracePt t="40837" x="2003425" y="5640388"/>
          <p14:tracePt t="40856" x="2020888" y="5640388"/>
          <p14:tracePt t="40862" x="2028825" y="5640388"/>
          <p14:tracePt t="40881" x="2038350" y="5640388"/>
          <p14:tracePt t="40890" x="2046288" y="5640388"/>
          <p14:tracePt t="40917" x="2055813" y="5640388"/>
          <p14:tracePt t="40949" x="2063750" y="5640388"/>
          <p14:tracePt t="40973" x="2071688" y="5630863"/>
          <p14:tracePt t="40981" x="2081213" y="5630863"/>
          <p14:tracePt t="40984" x="2081213" y="5622925"/>
          <p14:tracePt t="41010" x="2081213" y="5614988"/>
          <p14:tracePt t="41015" x="2081213" y="5605463"/>
          <p14:tracePt t="41022" x="2063750" y="5588000"/>
          <p14:tracePt t="41031" x="2038350" y="5580063"/>
          <p14:tracePt t="41037" x="2020888" y="5570538"/>
          <p14:tracePt t="41045" x="1985963" y="5562600"/>
          <p14:tracePt t="41052" x="1960563" y="5545138"/>
          <p14:tracePt t="41060" x="1933575" y="5545138"/>
          <p14:tracePt t="41068" x="1908175" y="5545138"/>
          <p14:tracePt t="41075" x="1900238" y="5537200"/>
          <p14:tracePt t="41082" x="1890713" y="5537200"/>
          <p14:tracePt t="41090" x="1882775" y="5537200"/>
          <p14:tracePt t="41107" x="1873250" y="5527675"/>
          <p14:tracePt t="41132" x="1865313" y="5527675"/>
          <p14:tracePt t="41152" x="1855788" y="5527675"/>
          <p14:tracePt t="41160" x="1847850" y="5527675"/>
          <p14:tracePt t="41174" x="1839913" y="5527675"/>
          <p14:tracePt t="41180" x="1822450" y="5527675"/>
          <p14:tracePt t="41182" x="1812925" y="5527675"/>
          <p14:tracePt t="41187" x="1804988" y="5527675"/>
          <p14:tracePt t="41202" x="1795463" y="5527675"/>
          <p14:tracePt t="41397" x="1804988" y="5527675"/>
          <p14:tracePt t="41405" x="1822450" y="5519738"/>
          <p14:tracePt t="41412" x="1847850" y="5510213"/>
          <p14:tracePt t="41420" x="1890713" y="5502275"/>
          <p14:tracePt t="41433" x="1933575" y="5484813"/>
          <p14:tracePt t="41437" x="1978025" y="5475288"/>
          <p14:tracePt t="41446" x="2028825" y="5467350"/>
          <p14:tracePt t="41450" x="2089150" y="5467350"/>
          <p14:tracePt t="41457" x="2106613" y="5467350"/>
          <p14:tracePt t="41465" x="2149475" y="5467350"/>
          <p14:tracePt t="41474" x="2166938" y="5467350"/>
          <p14:tracePt t="41492" x="2209800" y="5467350"/>
          <p14:tracePt t="41497" x="2236788" y="5467350"/>
          <p14:tracePt t="41510" x="2244725" y="5467350"/>
          <p14:tracePt t="41517" x="2254250" y="5475288"/>
          <p14:tracePt t="41529" x="2262188" y="5484813"/>
          <p14:tracePt t="41532" x="2279650" y="5484813"/>
          <p14:tracePt t="41544" x="2279650" y="5492750"/>
          <p14:tracePt t="41551" x="2297113" y="5492750"/>
          <p14:tracePt t="41554" x="2305050" y="5502275"/>
          <p14:tracePt t="41562" x="2332038" y="5510213"/>
          <p14:tracePt t="41570" x="2365375" y="5510213"/>
          <p14:tracePt t="41577" x="2382838" y="5519738"/>
          <p14:tracePt t="41585" x="2417763" y="5527675"/>
          <p14:tracePt t="41608" x="2495550" y="5527675"/>
          <p14:tracePt t="41610" x="2538413" y="5527675"/>
          <p14:tracePt t="41614" x="2573338" y="5527675"/>
          <p14:tracePt t="41622" x="2590800" y="5537200"/>
          <p14:tracePt t="41630" x="2633663" y="5537200"/>
          <p14:tracePt t="41638" x="2668588" y="5537200"/>
          <p14:tracePt t="41646" x="2711450" y="5537200"/>
          <p14:tracePt t="41655" x="2728913" y="5545138"/>
          <p14:tracePt t="41669" x="2771775" y="5545138"/>
          <p14:tracePt t="41674" x="2824163" y="5562600"/>
          <p14:tracePt t="41678" x="2840038" y="5562600"/>
          <p14:tracePt t="41682" x="2857500" y="5562600"/>
          <p14:tracePt t="41690" x="2874963" y="5570538"/>
          <p14:tracePt t="41697" x="2884488" y="5570538"/>
          <p14:tracePt t="41725" x="2892425" y="5570538"/>
          <p14:tracePt t="41730" x="2901950" y="5570538"/>
          <p14:tracePt t="41744" x="2909888" y="5570538"/>
          <p14:tracePt t="41781" x="2917825" y="5570538"/>
          <p14:tracePt t="41787" x="2927350" y="5570538"/>
          <p14:tracePt t="41802" x="2935288" y="5570538"/>
          <p14:tracePt t="41813" x="2944813" y="5570538"/>
          <p14:tracePt t="41819" x="2970213" y="5570538"/>
          <p14:tracePt t="41843" x="3005138" y="5562600"/>
          <p14:tracePt t="41848" x="3013075" y="5562600"/>
          <p14:tracePt t="41854" x="3022600" y="5553075"/>
          <p14:tracePt t="41862" x="3030538" y="5553075"/>
          <p14:tracePt t="41869" x="3040063" y="5553075"/>
          <p14:tracePt t="41878" x="3055938" y="5553075"/>
          <p14:tracePt t="41887" x="3073400" y="5553075"/>
          <p14:tracePt t="41896" x="3082925" y="5545138"/>
          <p14:tracePt t="41909" x="3100388" y="5545138"/>
          <p14:tracePt t="41916" x="3108325" y="5545138"/>
          <p14:tracePt t="41923" x="3117850" y="5545138"/>
          <p14:tracePt t="41932" x="3125788" y="5545138"/>
          <p14:tracePt t="41940" x="3133725" y="5545138"/>
          <p14:tracePt t="41945" x="3143250" y="5545138"/>
          <p14:tracePt t="41952" x="3151188" y="5545138"/>
          <p14:tracePt t="41960" x="3168650" y="5545138"/>
          <p14:tracePt t="41968" x="3178175" y="5545138"/>
          <p14:tracePt t="41975" x="3194050" y="5545138"/>
          <p14:tracePt t="41987" x="3203575" y="5545138"/>
          <p14:tracePt t="41989" x="3211513" y="5545138"/>
          <p14:tracePt t="41997" x="3221038" y="5545138"/>
          <p14:tracePt t="42005" x="3228975" y="5553075"/>
          <p14:tracePt t="42013" x="3238500" y="5553075"/>
          <p14:tracePt t="42021" x="3246438" y="5562600"/>
          <p14:tracePt t="42040" x="3263900" y="5570538"/>
          <p14:tracePt t="42050" x="3271838" y="5570538"/>
          <p14:tracePt t="42057" x="3271838" y="5580063"/>
          <p14:tracePt t="42099" x="3281363" y="5580063"/>
          <p14:tracePt t="42142" x="3281363" y="5588000"/>
          <p14:tracePt t="42164" x="3281363" y="5597525"/>
          <p14:tracePt t="42169" x="3281363" y="5605463"/>
          <p14:tracePt t="42177" x="3271838" y="5622925"/>
          <p14:tracePt t="42185" x="3263900" y="5630863"/>
          <p14:tracePt t="42195" x="3263900" y="5640388"/>
          <p14:tracePt t="42206" x="3246438" y="5665788"/>
          <p14:tracePt t="42208" x="3221038" y="5683250"/>
          <p14:tracePt t="42214" x="3211513" y="5691188"/>
          <p14:tracePt t="42222" x="3194050" y="5726113"/>
          <p14:tracePt t="42230" x="3178175" y="5743575"/>
          <p14:tracePt t="42238" x="3168650" y="5753100"/>
          <p14:tracePt t="42249" x="3143250" y="5768975"/>
          <p14:tracePt t="42253" x="3125788" y="5778500"/>
          <p14:tracePt t="42263" x="3108325" y="5803900"/>
          <p14:tracePt t="42267" x="3100388" y="5813425"/>
          <p14:tracePt t="42275" x="3082925" y="5821363"/>
          <p14:tracePt t="42282" x="3065463" y="5838825"/>
          <p14:tracePt t="42291" x="3048000" y="5838825"/>
          <p14:tracePt t="42309" x="3030538" y="5864225"/>
          <p14:tracePt t="42315" x="3013075" y="5864225"/>
          <p14:tracePt t="42319" x="3013075" y="5873750"/>
          <p14:tracePt t="42327" x="3005138" y="5881688"/>
          <p14:tracePt t="42335" x="2995613" y="5881688"/>
          <p14:tracePt t="44429" x="2995613" y="5899150"/>
          <p14:tracePt t="44435" x="2995613" y="5934075"/>
          <p14:tracePt t="44444" x="2995613" y="5976938"/>
          <p14:tracePt t="44455" x="2995613" y="5984875"/>
          <p14:tracePt t="44457" x="2995613" y="6011863"/>
          <p14:tracePt t="44465" x="3005138" y="6037263"/>
          <p14:tracePt t="44472" x="3005138" y="6046788"/>
          <p14:tracePt t="44480" x="3005138" y="6062663"/>
          <p14:tracePt t="44496" x="3005138" y="6072188"/>
          <p14:tracePt t="44514" x="2995613" y="6080125"/>
          <p14:tracePt t="44518" x="2995613" y="6089650"/>
          <p14:tracePt t="44525" x="2987675" y="6097588"/>
          <p14:tracePt t="44532" x="2978150" y="6107113"/>
          <p14:tracePt t="44540" x="2978150" y="6115050"/>
          <p14:tracePt t="44557" x="2970213" y="6124575"/>
          <p14:tracePt t="44812" x="2962275" y="6132513"/>
          <p14:tracePt t="44813" x="2962275" y="6140450"/>
          <p14:tracePt t="44817" x="2952750" y="6149975"/>
          <p14:tracePt t="44833" x="2944813" y="6157913"/>
          <p14:tracePt t="44844" x="2944813" y="6167438"/>
          <p14:tracePt t="44848" x="2935288" y="6167438"/>
          <p14:tracePt t="44998" x="2970213" y="6167438"/>
          <p14:tracePt t="45022" x="3108325" y="6124575"/>
          <p14:tracePt t="45027" x="3133725" y="6115050"/>
          <p14:tracePt t="45034" x="3211513" y="6089650"/>
          <p14:tracePt t="45044" x="3271838" y="6054725"/>
          <p14:tracePt t="45051" x="3306763" y="6046788"/>
          <p14:tracePt t="45060" x="3367088" y="6019800"/>
          <p14:tracePt t="45067" x="3419475" y="6002338"/>
          <p14:tracePt t="45082" x="3454400" y="5984875"/>
          <p14:tracePt t="45087" x="3462338" y="5976938"/>
          <p14:tracePt t="45139" x="3471863" y="5976938"/>
          <p14:tracePt t="45300" x="3462338" y="5976938"/>
          <p14:tracePt t="45329" x="3454400" y="5976938"/>
          <p14:tracePt t="45356" x="3444875" y="5984875"/>
          <p14:tracePt t="45389" x="3444875" y="5994400"/>
          <p14:tracePt t="45833" x="3436938" y="6011863"/>
          <p14:tracePt t="45837" x="3436938" y="6019800"/>
          <p14:tracePt t="45845" x="3436938" y="6029325"/>
          <p14:tracePt t="45852" x="3427413" y="6037263"/>
          <p14:tracePt t="45860" x="3427413" y="6046788"/>
          <p14:tracePt t="45868" x="3427413" y="6054725"/>
          <p14:tracePt t="45882" x="3427413" y="6062663"/>
          <p14:tracePt t="46349" x="3427413" y="6072188"/>
          <p14:tracePt t="46471" x="3427413" y="6080125"/>
          <p14:tracePt t="46474" x="3419475" y="6080125"/>
          <p14:tracePt t="50121" x="3479800" y="6072188"/>
          <p14:tracePt t="50128" x="3678238" y="6019800"/>
          <p14:tracePt t="50141" x="3886200" y="5951538"/>
          <p14:tracePt t="50146" x="3989388" y="5924550"/>
          <p14:tracePt t="50150" x="4162425" y="5873750"/>
          <p14:tracePt t="50157" x="4273550" y="5830888"/>
          <p14:tracePt t="50165" x="4291013" y="5821363"/>
          <p14:tracePt t="50172" x="4300538" y="5821363"/>
          <p14:tracePt t="50301" x="4308475" y="5821363"/>
          <p14:tracePt t="50307" x="4325938" y="5821363"/>
          <p14:tracePt t="50322" x="4343400" y="5830888"/>
          <p14:tracePt t="50330" x="4351338" y="5838825"/>
          <p14:tracePt t="50338" x="4394200" y="5838825"/>
          <p14:tracePt t="50350" x="4403725" y="5846763"/>
          <p14:tracePt t="50352" x="4456113" y="5856288"/>
          <p14:tracePt t="50364" x="4549775" y="5873750"/>
          <p14:tracePt t="50367" x="4637088" y="5864225"/>
          <p14:tracePt t="50375" x="4714875" y="5864225"/>
          <p14:tracePt t="50382" x="4835525" y="5864225"/>
          <p14:tracePt t="50406" x="4956175" y="5864225"/>
          <p14:tracePt t="50411" x="5016500" y="5864225"/>
          <p14:tracePt t="50413" x="5103813" y="5881688"/>
          <p14:tracePt t="50420" x="5119688" y="5881688"/>
          <p14:tracePt t="50429" x="5137150" y="5891213"/>
          <p14:tracePt t="50435" x="5146675" y="5891213"/>
          <p14:tracePt t="50443" x="5146675" y="5899150"/>
          <p14:tracePt t="50457" x="5154613" y="5899150"/>
          <p14:tracePt t="50482" x="5154613" y="5908675"/>
          <p14:tracePt t="50503" x="5154613" y="5916613"/>
          <p14:tracePt t="50517" x="5154613" y="5924550"/>
          <p14:tracePt t="50524" x="5154613" y="5934075"/>
          <p14:tracePt t="50549" x="5154613" y="5942013"/>
          <p14:tracePt t="50562" x="5154613" y="5959475"/>
          <p14:tracePt t="50569" x="5154613" y="5976938"/>
          <p14:tracePt t="50577" x="5180013" y="5984875"/>
          <p14:tracePt t="50588" x="5197475" y="6011863"/>
          <p14:tracePt t="50593" x="5207000" y="6019800"/>
          <p14:tracePt t="50600" x="5249863" y="6037263"/>
          <p14:tracePt t="50607" x="5275263" y="6062663"/>
          <p14:tracePt t="50614" x="5284788" y="6072188"/>
          <p14:tracePt t="50622" x="5310188" y="6080125"/>
          <p14:tracePt t="50633" x="5327650" y="6080125"/>
          <p14:tracePt t="50637" x="5335588" y="6089650"/>
          <p14:tracePt t="50647" x="5353050" y="6097588"/>
          <p14:tracePt t="50652" x="5362575" y="6107113"/>
          <p14:tracePt t="50660" x="5370513" y="6115050"/>
          <p14:tracePt t="50667" x="5380038" y="6115050"/>
          <p14:tracePt t="50682" x="5395913" y="6124575"/>
          <p14:tracePt t="50683" x="5413375" y="6124575"/>
          <p14:tracePt t="50690" x="5422900" y="6124575"/>
          <p14:tracePt t="50697" x="5430838" y="6124575"/>
          <p14:tracePt t="50705" x="5448300" y="6124575"/>
          <p14:tracePt t="50724" x="5457825" y="6124575"/>
          <p14:tracePt t="50804" x="5457825" y="6132513"/>
          <p14:tracePt t="50812" x="5440363" y="6140450"/>
          <p14:tracePt t="50819" x="5430838" y="6140450"/>
          <p14:tracePt t="50836" x="5370513" y="6157913"/>
          <p14:tracePt t="50839" x="5353050" y="6157913"/>
          <p14:tracePt t="50847" x="5327650" y="6167438"/>
          <p14:tracePt t="50854" x="5310188" y="6167438"/>
          <p14:tracePt t="50862" x="5302250" y="6175375"/>
          <p14:tracePt t="50873" x="5292725" y="6175375"/>
          <p14:tracePt t="50880" x="5284788" y="6175375"/>
          <p14:tracePt t="50893" x="5275263" y="6175375"/>
          <p14:tracePt t="51156" x="5284788" y="6175375"/>
          <p14:tracePt t="51162" x="5318125" y="6175375"/>
          <p14:tracePt t="51169" x="5335588" y="6167438"/>
          <p14:tracePt t="51177" x="5362575" y="6167438"/>
          <p14:tracePt t="51350" x="5362575" y="6175375"/>
          <p14:tracePt t="51374" x="5353050" y="6175375"/>
          <p14:tracePt t="51683" x="5335588" y="6184900"/>
          <p14:tracePt t="51706" x="5327650" y="6192838"/>
          <p14:tracePt t="51713" x="5318125" y="6200775"/>
          <p14:tracePt t="51816" x="5327650" y="6210300"/>
          <p14:tracePt t="51822" x="5335588" y="6210300"/>
          <p14:tracePt t="51839" x="5345113" y="6210300"/>
          <p14:tracePt t="51845" x="5353050" y="6210300"/>
          <p14:tracePt t="51854" x="5362575" y="6210300"/>
          <p14:tracePt t="51868" x="5370513" y="6210300"/>
          <p14:tracePt t="51874" x="5380038" y="6210300"/>
          <p14:tracePt t="51882" x="5387975" y="6210300"/>
          <p14:tracePt t="51914" x="5395913" y="6210300"/>
          <p14:tracePt t="51928" x="5405438" y="6210300"/>
          <p14:tracePt t="51962" x="5413375" y="6200775"/>
          <p14:tracePt t="51964" x="5422900" y="6200775"/>
          <p14:tracePt t="51972" x="5430838" y="6200775"/>
          <p14:tracePt t="51980" x="5430838" y="6192838"/>
          <p14:tracePt t="51987" x="5440363" y="6192838"/>
          <p14:tracePt t="52004" x="5448300" y="6192838"/>
          <p14:tracePt t="52116" x="5473700" y="6192838"/>
          <p14:tracePt t="52122" x="5483225" y="6192838"/>
          <p14:tracePt t="52129" x="5491163" y="6192838"/>
          <p14:tracePt t="52137" x="5508625" y="6192838"/>
          <p14:tracePt t="52145" x="5518150" y="6192838"/>
          <p14:tracePt t="52153" x="5543550" y="6192838"/>
          <p14:tracePt t="52168" x="5568950" y="6192838"/>
          <p14:tracePt t="52174" x="5603875" y="6192838"/>
          <p14:tracePt t="52182" x="5621338" y="6192838"/>
          <p14:tracePt t="52190" x="5629275" y="6192838"/>
          <p14:tracePt t="52396" x="5578475" y="6227763"/>
          <p14:tracePt t="52400" x="5568950" y="6235700"/>
          <p14:tracePt t="52408" x="5561013" y="6245225"/>
          <p14:tracePt t="52415" x="5551488" y="6270625"/>
          <p14:tracePt t="52439" x="5551488" y="6278563"/>
          <p14:tracePt t="52461" x="5543550" y="6288088"/>
          <p14:tracePt t="52464" x="5534025" y="6288088"/>
          <p14:tracePt t="52552" x="5526088" y="6288088"/>
          <p14:tracePt t="52559" x="5508625" y="6288088"/>
          <p14:tracePt t="52574" x="5473700" y="6296025"/>
          <p14:tracePt t="52579" x="5448300" y="6296025"/>
          <p14:tracePt t="52587" x="5413375" y="6296025"/>
          <p14:tracePt t="52595" x="5405438" y="6296025"/>
          <p14:tracePt t="52602" x="5387975" y="6296025"/>
          <p14:tracePt t="52616" x="5370513" y="6296025"/>
          <p14:tracePt t="52617" x="5353050" y="6296025"/>
          <p14:tracePt t="52625" x="5345113" y="6296025"/>
          <p14:tracePt t="52639" x="5335588" y="6296025"/>
          <p14:tracePt t="52661" x="5327650" y="6296025"/>
          <p14:tracePt t="52670" x="5318125" y="6296025"/>
          <p14:tracePt t="52679" x="5310188" y="6296025"/>
          <p14:tracePt t="52684" x="5267325" y="6296025"/>
          <p14:tracePt t="52692" x="5257800" y="6296025"/>
          <p14:tracePt t="52703" x="5232400" y="6305550"/>
          <p14:tracePt t="52707" x="5189538" y="6305550"/>
          <p14:tracePt t="52714" x="5172075" y="6305550"/>
          <p14:tracePt t="52722" x="5164138" y="6305550"/>
          <p14:tracePt t="52806" x="5180013" y="6305550"/>
          <p14:tracePt t="52812" x="5197475" y="6288088"/>
          <p14:tracePt t="52819" x="5207000" y="6288088"/>
          <p14:tracePt t="52827" x="5241925" y="6270625"/>
          <p14:tracePt t="52835" x="5257800" y="6262688"/>
          <p14:tracePt t="52849" x="5267325" y="6253163"/>
          <p14:tracePt t="52856" x="5284788" y="6245225"/>
          <p14:tracePt t="52858" x="5292725" y="6235700"/>
          <p14:tracePt t="52872" x="5302250" y="6235700"/>
          <p14:tracePt t="52969" x="5345113" y="6235700"/>
          <p14:tracePt t="52978" x="5353050" y="6235700"/>
          <p14:tracePt t="52984" x="5370513" y="6235700"/>
          <p14:tracePt t="52992" x="5387975" y="6235700"/>
          <p14:tracePt t="52999" x="5395913" y="6235700"/>
          <p14:tracePt t="53008" x="5430838" y="6235700"/>
          <p14:tracePt t="53019" x="5448300" y="6235700"/>
          <p14:tracePt t="53022" x="5457825" y="6235700"/>
          <p14:tracePt t="53030" x="5465763" y="6235700"/>
          <p14:tracePt t="53037" x="5473700" y="6235700"/>
          <p14:tracePt t="53072" x="5483225" y="6235700"/>
          <p14:tracePt t="53227" x="5473700" y="6235700"/>
          <p14:tracePt t="53234" x="5465763" y="6235700"/>
          <p14:tracePt t="53247" x="5457825" y="6235700"/>
          <p14:tracePt t="53248" x="5448300" y="6245225"/>
          <p14:tracePt t="53254" x="5440363" y="6253163"/>
          <p14:tracePt t="53262" x="5422900" y="6253163"/>
          <p14:tracePt t="53269" x="5413375" y="6253163"/>
          <p14:tracePt t="53292" x="5405438" y="6253163"/>
          <p14:tracePt t="53300" x="5395913" y="6262688"/>
          <p14:tracePt t="53307" x="5387975" y="6270625"/>
          <p14:tracePt t="53314" x="5380038" y="6270625"/>
          <p14:tracePt t="53335" x="5370513" y="6270625"/>
          <p14:tracePt t="53340" x="5362575" y="6278563"/>
          <p14:tracePt t="53347" x="5353050" y="6278563"/>
          <p14:tracePt t="53437" x="5345113" y="6278563"/>
          <p14:tracePt t="53450" x="5335588" y="6278563"/>
          <p14:tracePt t="53458" x="5327650" y="6278563"/>
          <p14:tracePt t="53474" x="5327650" y="6270625"/>
          <p14:tracePt t="53485" x="5318125" y="6270625"/>
          <p14:tracePt t="53518" x="5318125" y="6262688"/>
          <p14:tracePt t="53529" x="5310188" y="6262688"/>
          <p14:tracePt t="53564" x="5302250" y="6262688"/>
          <p14:tracePt t="53709" x="5292725" y="6262688"/>
          <p14:tracePt t="53712" x="5275263" y="6262688"/>
          <p14:tracePt t="53720" x="5267325" y="6262688"/>
          <p14:tracePt t="53728" x="5249863" y="6262688"/>
          <p14:tracePt t="53739" x="5232400" y="6262688"/>
          <p14:tracePt t="53742" x="5224463" y="6262688"/>
          <p14:tracePt t="53750" x="5214938" y="6262688"/>
          <p14:tracePt t="53757" x="5207000" y="6262688"/>
          <p14:tracePt t="53796" x="5197475" y="6262688"/>
          <p14:tracePt t="53900" x="5180013" y="6262688"/>
          <p14:tracePt t="53908" x="5146675" y="6278563"/>
          <p14:tracePt t="53922" x="5086350" y="6278563"/>
          <p14:tracePt t="53923" x="5041900" y="6278563"/>
          <p14:tracePt t="53929" x="4991100" y="6278563"/>
          <p14:tracePt t="53937" x="4852988" y="6278563"/>
          <p14:tracePt t="53945" x="4516438" y="6262688"/>
          <p14:tracePt t="53953" x="4386263" y="6262688"/>
          <p14:tracePt t="53968" x="3575050" y="6175375"/>
          <p14:tracePt t="53975" x="3394075" y="6149975"/>
          <p14:tracePt t="53982" x="2901950" y="6011863"/>
          <p14:tracePt t="53990" x="2382838" y="5856288"/>
          <p14:tracePt t="53997" x="2244725" y="5795963"/>
          <p14:tracePt t="54012" x="1908175" y="5622925"/>
          <p14:tracePt t="54015" x="1701800" y="5449888"/>
          <p14:tracePt t="54019" x="1606550" y="5381625"/>
          <p14:tracePt t="54028" x="1433513" y="5216525"/>
          <p14:tracePt t="54035" x="1338263" y="5078413"/>
          <p14:tracePt t="54042" x="1295400" y="4949825"/>
          <p14:tracePt t="54057" x="1277938" y="4905375"/>
          <p14:tracePt t="54060" x="1260475" y="4767263"/>
          <p14:tracePt t="54064" x="1260475" y="4646613"/>
          <p14:tracePt t="54072" x="1260475" y="4603750"/>
          <p14:tracePt t="54080" x="1260475" y="4483100"/>
          <p14:tracePt t="54087" x="1260475" y="4387850"/>
          <p14:tracePt t="54101" x="1252538" y="4302125"/>
          <p14:tracePt t="54103" x="1217613" y="4179888"/>
          <p14:tracePt t="54113" x="1192213" y="4041775"/>
          <p14:tracePt t="54117" x="1165225" y="3990975"/>
          <p14:tracePt t="54125" x="1104900" y="3868738"/>
          <p14:tracePt t="54132" x="1054100" y="3740150"/>
          <p14:tracePt t="54148" x="958850" y="3567113"/>
          <p14:tracePt t="54154" x="889000" y="3446463"/>
          <p14:tracePt t="54162" x="828675" y="3333750"/>
          <p14:tracePt t="54170" x="785813" y="3230563"/>
          <p14:tracePt t="54177" x="742950" y="3127375"/>
          <p14:tracePt t="54190" x="708025" y="3005138"/>
          <p14:tracePt t="54192" x="682625" y="2954338"/>
          <p14:tracePt t="54200" x="638175" y="2833688"/>
          <p14:tracePt t="54207" x="577850" y="2711450"/>
          <p14:tracePt t="54215" x="534988" y="2643188"/>
          <p14:tracePt t="54222" x="474663" y="2530475"/>
          <p14:tracePt t="54236" x="396875" y="2409825"/>
          <p14:tracePt t="54237" x="371475" y="2357438"/>
          <p14:tracePt t="54246" x="346075" y="2236788"/>
          <p14:tracePt t="54252" x="328613" y="2116138"/>
          <p14:tracePt t="54260" x="328613" y="2055813"/>
          <p14:tracePt t="54267" x="328613" y="1917700"/>
          <p14:tracePt t="54281" x="361950" y="1762125"/>
          <p14:tracePt t="54283" x="431800" y="1614488"/>
          <p14:tracePt t="54289" x="431800" y="1571625"/>
          <p14:tracePt t="54297" x="431800" y="1468438"/>
          <p14:tracePt t="54305" x="431800" y="1330325"/>
          <p14:tracePt t="54312" x="431800" y="1287463"/>
          <p14:tracePt t="54327" x="431800" y="1227138"/>
          <p14:tracePt t="54332" x="431800" y="1166813"/>
          <p14:tracePt t="54334" x="431800" y="1122363"/>
          <p14:tracePt t="54342" x="414338" y="1089025"/>
          <p14:tracePt t="54350" x="396875" y="1044575"/>
          <p14:tracePt t="54357" x="379413" y="1019175"/>
          <p14:tracePt t="54370" x="354013" y="984250"/>
          <p14:tracePt t="54372" x="328613" y="966788"/>
          <p14:tracePt t="54380" x="311150" y="933450"/>
          <p14:tracePt t="54387" x="311150" y="923925"/>
          <p14:tracePt t="54395" x="293688" y="898525"/>
          <p14:tracePt t="54403" x="293688" y="855663"/>
          <p14:tracePt t="54429" x="293688" y="803275"/>
          <p14:tracePt t="54432" x="311150" y="725488"/>
          <p14:tracePt t="54440" x="336550" y="682625"/>
          <p14:tracePt t="54447" x="361950" y="612775"/>
          <p14:tracePt t="54455" x="361950" y="579438"/>
          <p14:tracePt t="54462" x="371475" y="517525"/>
          <p14:tracePt t="54477" x="354013" y="457200"/>
          <p14:tracePt t="54480" x="336550" y="431800"/>
          <p14:tracePt t="54484" x="250825" y="371475"/>
          <p14:tracePt t="54492" x="146050" y="293688"/>
          <p14:tracePt t="54500" x="77788" y="2508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>
            <a:extLst>
              <a:ext uri="{FF2B5EF4-FFF2-40B4-BE49-F238E27FC236}">
                <a16:creationId xmlns:a16="http://schemas.microsoft.com/office/drawing/2014/main" id="{0C0B769B-142F-41A1-964B-B0EAE52DEE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Quiz!</a:t>
            </a:r>
          </a:p>
        </p:txBody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B641CF36-5B81-4BBF-823C-BEDA5D77A1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What are the main instruments used?</a:t>
            </a:r>
          </a:p>
          <a:p>
            <a:r>
              <a:rPr lang="en-GB" altLang="en-US"/>
              <a:t>Name two American bands.</a:t>
            </a:r>
          </a:p>
          <a:p>
            <a:r>
              <a:rPr lang="en-GB" altLang="en-US"/>
              <a:t>What did the guitar and bass play in the songs of the Kinks and Rolling Stones?</a:t>
            </a:r>
          </a:p>
          <a:p>
            <a:r>
              <a:rPr lang="en-GB" altLang="en-US"/>
              <a:t>What made Bob Dylan’s music different?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AB2FA19-E1B9-4C27-90BA-80BE842058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567"/>
    </mc:Choice>
    <mc:Fallback>
      <p:transition spd="slow" advTm="46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905" x="379413" y="1752600"/>
          <p14:tracePt t="9912" x="500063" y="1865313"/>
          <p14:tracePt t="9919" x="577850" y="1943100"/>
          <p14:tracePt t="9927" x="595313" y="1970088"/>
          <p14:tracePt t="9945" x="682625" y="2055813"/>
          <p14:tracePt t="9949" x="690563" y="2063750"/>
          <p14:tracePt t="9957" x="708025" y="2090738"/>
          <p14:tracePt t="9964" x="733425" y="2116138"/>
          <p14:tracePt t="9972" x="742950" y="2133600"/>
          <p14:tracePt t="9983" x="803275" y="2201863"/>
          <p14:tracePt t="9992" x="881063" y="2271713"/>
          <p14:tracePt t="9994" x="931863" y="2314575"/>
          <p14:tracePt t="10004" x="1054100" y="2409825"/>
          <p14:tracePt t="10009" x="1182688" y="2487613"/>
          <p14:tracePt t="10018" x="1312863" y="2582863"/>
          <p14:tracePt t="10026" x="1476375" y="2695575"/>
          <p14:tracePt t="10040" x="1666875" y="2841625"/>
          <p14:tracePt t="10044" x="1865313" y="2962275"/>
          <p14:tracePt t="10047" x="1993900" y="3057525"/>
          <p14:tracePt t="10055" x="2159000" y="3143250"/>
          <p14:tracePt t="10062" x="2322513" y="3255963"/>
          <p14:tracePt t="10069" x="2392363" y="3298825"/>
          <p14:tracePt t="10077" x="2520950" y="3411538"/>
          <p14:tracePt t="10089" x="2590800" y="3454400"/>
          <p14:tracePt t="10092" x="2608263" y="3463925"/>
          <p14:tracePt t="10099" x="2616200" y="3481388"/>
          <p14:tracePt t="10107" x="2616200" y="3489325"/>
          <p14:tracePt t="10114" x="2616200" y="3498850"/>
          <p14:tracePt t="10122" x="2616200" y="3506788"/>
          <p14:tracePt t="10148" x="2616200" y="3514725"/>
          <p14:tracePt t="10155" x="2616200" y="3532188"/>
          <p14:tracePt t="10159" x="2616200" y="3549650"/>
          <p14:tracePt t="10168" x="2616200" y="3559175"/>
          <p14:tracePt t="10174" x="2616200" y="3575050"/>
          <p14:tracePt t="10183" x="2608263" y="3602038"/>
          <p14:tracePt t="10191" x="2598738" y="3609975"/>
          <p14:tracePt t="10210" x="2590800" y="3670300"/>
          <p14:tracePt t="10212" x="2590800" y="3679825"/>
          <p14:tracePt t="10221" x="2581275" y="3697288"/>
          <p14:tracePt t="10227" x="2581275" y="3714750"/>
          <p14:tracePt t="10238" x="2573338" y="3722688"/>
          <p14:tracePt t="10243" x="2573338" y="3730625"/>
          <p14:tracePt t="10263" x="2555875" y="3748088"/>
          <p14:tracePt t="10265" x="2555875" y="3757613"/>
          <p14:tracePt t="10272" x="2538413" y="3783013"/>
          <p14:tracePt t="10279" x="2503488" y="3817938"/>
          <p14:tracePt t="10287" x="2486025" y="3825875"/>
          <p14:tracePt t="10295" x="2443163" y="3878263"/>
          <p14:tracePt t="10309" x="2392363" y="3913188"/>
          <p14:tracePt t="10310" x="2374900" y="3938588"/>
          <p14:tracePt t="10318" x="2322513" y="3973513"/>
          <p14:tracePt t="10324" x="2279650" y="4008438"/>
          <p14:tracePt t="10332" x="2244725" y="4033838"/>
          <p14:tracePt t="10339" x="2209800" y="4051300"/>
          <p14:tracePt t="10348" x="2159000" y="4076700"/>
          <p14:tracePt t="10358" x="2159000" y="4086225"/>
          <p14:tracePt t="10362" x="2132013" y="4111625"/>
          <p14:tracePt t="10371" x="2106613" y="4129088"/>
          <p14:tracePt t="10377" x="2098675" y="4137025"/>
          <p14:tracePt t="10385" x="2098675" y="4146550"/>
          <p14:tracePt t="10393" x="2089150" y="4146550"/>
          <p14:tracePt t="10419" x="2089150" y="4162425"/>
          <p14:tracePt t="10429" x="2081213" y="4162425"/>
          <p14:tracePt t="10478" x="2071688" y="4171950"/>
          <p14:tracePt t="10482" x="2063750" y="4171950"/>
          <p14:tracePt t="10521" x="2055813" y="4171950"/>
          <p14:tracePt t="10529" x="2046288" y="4171950"/>
          <p14:tracePt t="10554" x="2020888" y="4179888"/>
          <p14:tracePt t="10562" x="1993900" y="4197350"/>
          <p14:tracePt t="10570" x="1985963" y="4197350"/>
          <p14:tracePt t="10574" x="1951038" y="4206875"/>
          <p14:tracePt t="10581" x="1933575" y="4214813"/>
          <p14:tracePt t="10589" x="1890713" y="4224338"/>
          <p14:tracePt t="10596" x="1873250" y="4224338"/>
          <p14:tracePt t="10610" x="1865313" y="4224338"/>
          <p14:tracePt t="10618" x="1865313" y="4232275"/>
          <p14:tracePt t="10625" x="1855788" y="4232275"/>
          <p14:tracePt t="10675" x="1847850" y="4232275"/>
          <p14:tracePt t="14374" x="1847850" y="4240213"/>
          <p14:tracePt t="14382" x="1839913" y="4249738"/>
          <p14:tracePt t="14390" x="1839913" y="4257675"/>
          <p14:tracePt t="14399" x="1839913" y="4267200"/>
          <p14:tracePt t="14413" x="1839913" y="4275138"/>
          <p14:tracePt t="14427" x="1839913" y="4284663"/>
          <p14:tracePt t="14435" x="1839913" y="4292600"/>
          <p14:tracePt t="14443" x="1839913" y="4310063"/>
          <p14:tracePt t="14472" x="1839913" y="4335463"/>
          <p14:tracePt t="14475" x="1839913" y="4352925"/>
          <p14:tracePt t="14479" x="1839913" y="4362450"/>
          <p14:tracePt t="14487" x="1847850" y="4370388"/>
          <p14:tracePt t="14495" x="1855788" y="4387850"/>
          <p14:tracePt t="14503" x="1873250" y="4395788"/>
          <p14:tracePt t="14510" x="1873250" y="4422775"/>
          <p14:tracePt t="14536" x="1882775" y="4440238"/>
          <p14:tracePt t="14540" x="1882775" y="4448175"/>
          <p14:tracePt t="14547" x="1882775" y="4456113"/>
          <p14:tracePt t="14554" x="1882775" y="4465638"/>
          <p14:tracePt t="14562" x="1882775" y="4473575"/>
          <p14:tracePt t="14570" x="1882775" y="4483100"/>
          <p14:tracePt t="14587" x="1882775" y="4508500"/>
          <p14:tracePt t="14599" x="1882775" y="4533900"/>
          <p14:tracePt t="14607" x="1882775" y="4543425"/>
          <p14:tracePt t="14630" x="1890713" y="4578350"/>
          <p14:tracePt t="14638" x="1900238" y="4586288"/>
          <p14:tracePt t="14644" x="1908175" y="4586288"/>
          <p14:tracePt t="14652" x="1908175" y="4595813"/>
          <p14:tracePt t="14659" x="1916113" y="4595813"/>
          <p14:tracePt t="14698" x="1916113" y="4603750"/>
          <p14:tracePt t="14705" x="1916113" y="4611688"/>
          <p14:tracePt t="14714" x="1916113" y="4621213"/>
          <p14:tracePt t="14725" x="1916113" y="4638675"/>
          <p14:tracePt t="14727" x="1916113" y="4646613"/>
          <p14:tracePt t="14737" x="1916113" y="4656138"/>
          <p14:tracePt t="14742" x="1916113" y="4672013"/>
          <p14:tracePt t="14749" x="1916113" y="4681538"/>
          <p14:tracePt t="14763" x="1916113" y="4699000"/>
          <p14:tracePt t="14766" x="1916113" y="4724400"/>
          <p14:tracePt t="14772" x="1916113" y="4741863"/>
          <p14:tracePt t="14779" x="1916113" y="4759325"/>
          <p14:tracePt t="14787" x="1916113" y="4776788"/>
          <p14:tracePt t="14795" x="1916113" y="4794250"/>
          <p14:tracePt t="14814" x="1916113" y="4819650"/>
          <p14:tracePt t="14821" x="1916113" y="4845050"/>
          <p14:tracePt t="14832" x="1916113" y="4872038"/>
          <p14:tracePt t="14839" x="1916113" y="4887913"/>
          <p14:tracePt t="14847" x="1916113" y="4897438"/>
          <p14:tracePt t="14855" x="1916113" y="4905375"/>
          <p14:tracePt t="14864" x="1916113" y="4932363"/>
          <p14:tracePt t="14871" x="1916113" y="4940300"/>
          <p14:tracePt t="14877" x="1916113" y="4949825"/>
          <p14:tracePt t="14894" x="1916113" y="4957763"/>
          <p14:tracePt t="14902" x="1916113" y="4975225"/>
          <p14:tracePt t="14915" x="1916113" y="4992688"/>
          <p14:tracePt t="14921" x="1916113" y="5000625"/>
          <p14:tracePt t="14929" x="1916113" y="5018088"/>
          <p14:tracePt t="14937" x="1916113" y="5027613"/>
          <p14:tracePt t="14944" x="1916113" y="5035550"/>
          <p14:tracePt t="14952" x="1916113" y="5053013"/>
          <p14:tracePt t="14964" x="1916113" y="5060950"/>
          <p14:tracePt t="14974" x="1916113" y="5070475"/>
          <p14:tracePt t="14993" x="1916113" y="5078413"/>
          <p14:tracePt t="15011" x="1916113" y="5087938"/>
          <p14:tracePt t="15027" x="1916113" y="5095875"/>
          <p14:tracePt t="15069" x="1916113" y="5113338"/>
          <p14:tracePt t="15104" x="1916113" y="5121275"/>
          <p14:tracePt t="15120" x="1916113" y="5130800"/>
          <p14:tracePt t="15124" x="1916113" y="5138738"/>
          <p14:tracePt t="15132" x="1916113" y="5148263"/>
          <p14:tracePt t="15139" x="1916113" y="5156200"/>
          <p14:tracePt t="15147" x="1916113" y="5165725"/>
          <p14:tracePt t="15155" x="1916113" y="5173663"/>
          <p14:tracePt t="15171" x="1916113" y="5181600"/>
          <p14:tracePt t="15177" x="1916113" y="5191125"/>
          <p14:tracePt t="15185" x="1908175" y="5199063"/>
          <p14:tracePt t="15193" x="1908175" y="5208588"/>
          <p14:tracePt t="15206" x="1908175" y="5216525"/>
          <p14:tracePt t="15215" x="1908175" y="5233988"/>
          <p14:tracePt t="15229" x="1908175" y="5243513"/>
          <p14:tracePt t="15246" x="1908175" y="5251450"/>
          <p14:tracePt t="15274" x="1908175" y="5268913"/>
          <p14:tracePt t="15276" x="1900238" y="5268913"/>
          <p14:tracePt t="15282" x="1900238" y="5276850"/>
          <p14:tracePt t="15297" x="1900238" y="5286375"/>
          <p14:tracePt t="15343" x="1900238" y="5294313"/>
          <p14:tracePt t="15427" x="1900238" y="5303838"/>
          <p14:tracePt t="16310" x="1900238" y="5311775"/>
          <p14:tracePt t="16394" x="1890713" y="5311775"/>
          <p14:tracePt t="16424" x="1882775" y="5311775"/>
          <p14:tracePt t="18605" x="1882775" y="5321300"/>
          <p14:tracePt t="18734" x="1882775" y="5329238"/>
          <p14:tracePt t="18761" x="1882775" y="5337175"/>
          <p14:tracePt t="18770" x="1882775" y="5346700"/>
          <p14:tracePt t="18786" x="1882775" y="5354638"/>
          <p14:tracePt t="18802" x="1882775" y="5364163"/>
          <p14:tracePt t="18831" x="1882775" y="5372100"/>
          <p14:tracePt t="18878" x="1882775" y="5381625"/>
          <p14:tracePt t="18914" x="1882775" y="5389563"/>
          <p14:tracePt t="19101" x="1882775" y="5399088"/>
          <p14:tracePt t="19146" x="1882775" y="5407025"/>
          <p14:tracePt t="19198" x="1882775" y="5414963"/>
          <p14:tracePt t="19227" x="1873250" y="5414963"/>
          <p14:tracePt t="19242" x="1873250" y="5424488"/>
          <p14:tracePt t="19276" x="1865313" y="5432425"/>
          <p14:tracePt t="19295" x="1865313" y="5441950"/>
          <p14:tracePt t="19340" x="1865313" y="5449888"/>
          <p14:tracePt t="19348" x="1865313" y="5459413"/>
          <p14:tracePt t="19386" x="1865313" y="5467350"/>
          <p14:tracePt t="19409" x="1865313" y="5475288"/>
          <p14:tracePt t="19439" x="1865313" y="5484813"/>
          <p14:tracePt t="19444" x="1865313" y="5492750"/>
          <p14:tracePt t="19459" x="1865313" y="5502275"/>
          <p14:tracePt t="19489" x="1865313" y="5510213"/>
          <p14:tracePt t="19504" x="1865313" y="5519738"/>
          <p14:tracePt t="19536" x="1865313" y="5527675"/>
          <p14:tracePt t="19663" x="1855788" y="5527675"/>
          <p14:tracePt t="19693" x="1847850" y="5527675"/>
          <p14:tracePt t="19788" x="1839913" y="5527675"/>
          <p14:tracePt t="19821" x="1830388" y="5527675"/>
          <p14:tracePt t="19868" x="1822450" y="5527675"/>
          <p14:tracePt t="19892" x="1812925" y="5527675"/>
          <p14:tracePt t="19926" x="1804988" y="5527675"/>
          <p14:tracePt t="19947" x="1795463" y="5527675"/>
          <p14:tracePt t="19993" x="1787525" y="5527675"/>
          <p14:tracePt t="20196" x="1804988" y="5527675"/>
          <p14:tracePt t="20205" x="1812925" y="5527675"/>
          <p14:tracePt t="20211" x="1839913" y="5527675"/>
          <p14:tracePt t="20233" x="1865313" y="5527675"/>
          <p14:tracePt t="20376" x="1865313" y="5519738"/>
          <p14:tracePt t="20414" x="1865313" y="5510213"/>
          <p14:tracePt t="20862" x="1873250" y="5510213"/>
          <p14:tracePt t="20871" x="1890713" y="5502275"/>
          <p14:tracePt t="20879" x="1900238" y="5502275"/>
          <p14:tracePt t="20894" x="1933575" y="5502275"/>
          <p14:tracePt t="20899" x="1943100" y="5502275"/>
          <p14:tracePt t="20907" x="1951038" y="5502275"/>
          <p14:tracePt t="22138" x="1968500" y="5502275"/>
          <p14:tracePt t="22139" x="2003425" y="5502275"/>
          <p14:tracePt t="22144" x="2011363" y="5502275"/>
          <p14:tracePt t="22153" x="2028825" y="5502275"/>
          <p14:tracePt t="22160" x="2038350" y="5502275"/>
          <p14:tracePt t="22169" x="2046288" y="5502275"/>
          <p14:tracePt t="22778" x="2055813" y="5502275"/>
          <p14:tracePt t="22782" x="2063750" y="5502275"/>
          <p14:tracePt t="22789" x="2089150" y="5502275"/>
          <p14:tracePt t="22798" x="2149475" y="5510213"/>
          <p14:tracePt t="22807" x="2184400" y="5510213"/>
          <p14:tracePt t="22814" x="2287588" y="5510213"/>
          <p14:tracePt t="22836" x="2503488" y="5510213"/>
          <p14:tracePt t="22838" x="2581275" y="5510213"/>
          <p14:tracePt t="22842" x="2598738" y="5510213"/>
          <p14:tracePt t="22849" x="2608263" y="5510213"/>
          <p14:tracePt t="23031" x="2608263" y="5502275"/>
          <p14:tracePt t="23138" x="2608263" y="5492750"/>
          <p14:tracePt t="23165" x="2608263" y="5484813"/>
          <p14:tracePt t="23203" x="2608263" y="5475288"/>
          <p14:tracePt t="39829" x="2598738" y="5475288"/>
          <p14:tracePt t="39837" x="2581275" y="5467350"/>
          <p14:tracePt t="39844" x="2563813" y="5467350"/>
          <p14:tracePt t="39854" x="2555875" y="5467350"/>
          <p14:tracePt t="39859" x="2555875" y="5459413"/>
          <p14:tracePt t="39883" x="2555875" y="5449888"/>
          <p14:tracePt t="39889" x="2555875" y="5441950"/>
          <p14:tracePt t="39913" x="2555875" y="5432425"/>
          <p14:tracePt t="39928" x="2555875" y="5424488"/>
          <p14:tracePt t="39942" x="2563813" y="5424488"/>
          <p14:tracePt t="39950" x="2573338" y="5424488"/>
          <p14:tracePt t="39957" x="2573338" y="5414963"/>
          <p14:tracePt t="39986" x="2598738" y="5407025"/>
          <p14:tracePt t="39992" x="2598738" y="5399088"/>
          <p14:tracePt t="39994" x="2608263" y="5399088"/>
          <p14:tracePt t="40004" x="2616200" y="5399088"/>
          <p14:tracePt t="40009" x="2616200" y="5389563"/>
          <p14:tracePt t="40017" x="2624138" y="5389563"/>
          <p14:tracePt t="40040" x="2633663" y="5389563"/>
          <p14:tracePt t="40477" x="2651125" y="5372100"/>
          <p14:tracePt t="40482" x="2659063" y="5364163"/>
          <p14:tracePt t="40490" x="2659063" y="5354638"/>
          <p14:tracePt t="40499" x="2676525" y="5346700"/>
          <p14:tracePt t="40513" x="2686050" y="5337175"/>
          <p14:tracePt t="40518" x="2701925" y="5321300"/>
          <p14:tracePt t="40522" x="2728913" y="5303838"/>
          <p14:tracePt t="40527" x="2728913" y="5294313"/>
          <p14:tracePt t="40534" x="2736850" y="5286375"/>
          <p14:tracePt t="40542" x="2746375" y="5286375"/>
          <p14:tracePt t="40550" x="2754313" y="5276850"/>
          <p14:tracePt t="40562" x="2763838" y="5268913"/>
          <p14:tracePt t="40564" x="2763838" y="5259388"/>
          <p14:tracePt t="40589" x="2763838" y="5251450"/>
          <p14:tracePt t="40596" x="2771775" y="5251450"/>
          <p14:tracePt t="40606" x="2771775" y="5243513"/>
          <p14:tracePt t="40621" x="2779713" y="5233988"/>
          <p14:tracePt t="40624" x="2789238" y="5226050"/>
          <p14:tracePt t="40632" x="2797175" y="5216525"/>
          <p14:tracePt t="40639" x="2806700" y="5208588"/>
          <p14:tracePt t="40647" x="2814638" y="5199063"/>
          <p14:tracePt t="40660" x="2814638" y="5191125"/>
          <p14:tracePt t="40662" x="2824163" y="5181600"/>
          <p14:tracePt t="40672" x="2824163" y="5173663"/>
          <p14:tracePt t="40746" x="2824163" y="5165725"/>
          <p14:tracePt t="40786" x="2824163" y="5156200"/>
          <p14:tracePt t="40797" x="2824163" y="5148263"/>
          <p14:tracePt t="44706" x="2814638" y="5148263"/>
          <p14:tracePt t="44724" x="2779713" y="5121275"/>
          <p14:tracePt t="44727" x="2746375" y="5105400"/>
          <p14:tracePt t="44734" x="2668588" y="5078413"/>
          <p14:tracePt t="44742" x="2547938" y="5070475"/>
          <p14:tracePt t="44749" x="2486025" y="5053013"/>
          <p14:tracePt t="44757" x="2339975" y="5027613"/>
          <p14:tracePt t="44764" x="2201863" y="4992688"/>
          <p14:tracePt t="44774" x="2124075" y="4975225"/>
          <p14:tracePt t="44779" x="1978025" y="4949825"/>
          <p14:tracePt t="44789" x="1873250" y="4914900"/>
          <p14:tracePt t="44794" x="1830388" y="4897438"/>
          <p14:tracePt t="44802" x="1727200" y="4862513"/>
          <p14:tracePt t="44809" x="1639888" y="4854575"/>
          <p14:tracePt t="44820" x="1624013" y="4837113"/>
          <p14:tracePt t="44824" x="1562100" y="4819650"/>
          <p14:tracePt t="44832" x="1528763" y="4802188"/>
          <p14:tracePt t="44839" x="1511300" y="4794250"/>
          <p14:tracePt t="44847" x="1458913" y="4767263"/>
          <p14:tracePt t="44854" x="1441450" y="4749800"/>
          <p14:tracePt t="44865" x="1423988" y="4733925"/>
          <p14:tracePt t="44872" x="1398588" y="4706938"/>
          <p14:tracePt t="44877" x="1363663" y="4672013"/>
          <p14:tracePt t="44884" x="1312863" y="4638675"/>
          <p14:tracePt t="44892" x="1295400" y="4629150"/>
          <p14:tracePt t="44900" x="1243013" y="4595813"/>
          <p14:tracePt t="44911" x="1217613" y="4560888"/>
          <p14:tracePt t="44914" x="1182688" y="4533900"/>
          <p14:tracePt t="44923" x="1131888" y="4500563"/>
          <p14:tracePt t="44929" x="1027113" y="4422775"/>
          <p14:tracePt t="44937" x="992188" y="4395788"/>
          <p14:tracePt t="44944" x="915988" y="4362450"/>
          <p14:tracePt t="44958" x="863600" y="4310063"/>
          <p14:tracePt t="44959" x="838200" y="4284663"/>
          <p14:tracePt t="44967" x="803275" y="4249738"/>
          <p14:tracePt t="44975" x="750888" y="4214813"/>
          <p14:tracePt t="44982" x="715963" y="4179888"/>
          <p14:tracePt t="44989" x="700088" y="4171950"/>
          <p14:tracePt t="45000" x="673100" y="4119563"/>
          <p14:tracePt t="45006" x="638175" y="4068763"/>
          <p14:tracePt t="45012" x="630238" y="4051300"/>
          <p14:tracePt t="45020" x="595313" y="4008438"/>
          <p14:tracePt t="45027" x="534988" y="3946525"/>
          <p14:tracePt t="45035" x="517525" y="3921125"/>
          <p14:tracePt t="45045" x="449263" y="3868738"/>
          <p14:tracePt t="45049" x="361950" y="3792538"/>
          <p14:tracePt t="45057" x="328613" y="3757613"/>
          <p14:tracePt t="45064" x="241300" y="3679825"/>
          <p14:tracePt t="45072" x="163513" y="3592513"/>
          <p14:tracePt t="45079" x="155575" y="3575050"/>
          <p14:tracePt t="45093" x="120650" y="3524250"/>
          <p14:tracePt t="45095" x="60325" y="3421063"/>
          <p14:tracePt t="45103" x="7938" y="3290888"/>
          <p14:tracePt t="45252" x="17463" y="1830388"/>
          <p14:tracePt t="45259" x="60325" y="1744663"/>
          <p14:tracePt t="45273" x="103188" y="1676400"/>
          <p14:tracePt t="45275" x="112713" y="1649413"/>
          <p14:tracePt t="45282" x="130175" y="1598613"/>
          <p14:tracePt t="45289" x="130175" y="1554163"/>
          <p14:tracePt t="45297" x="130175" y="1493838"/>
          <p14:tracePt t="45304" x="130175" y="1468438"/>
          <p14:tracePt t="45315" x="130175" y="1450975"/>
          <p14:tracePt t="45323" x="130175" y="1425575"/>
          <p14:tracePt t="45327" x="130175" y="1416050"/>
          <p14:tracePt t="45334" x="120650" y="1408113"/>
          <p14:tracePt t="45342" x="103188" y="1390650"/>
          <p14:tracePt t="45349" x="95250" y="1390650"/>
          <p14:tracePt t="45360" x="85725" y="1382713"/>
          <p14:tracePt t="45364" x="69850" y="1373188"/>
          <p14:tracePt t="45373" x="60325" y="1365250"/>
          <p14:tracePt t="45379" x="42863" y="1347788"/>
          <p14:tracePt t="45387" x="7938" y="1312863"/>
          <p14:tracePt t="45394" x="0" y="13049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CDA2F-94A2-4F4E-BB06-5EAB435F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E37BBB-8C7D-4A58-8750-8F14277B1C9F}"/>
              </a:ext>
            </a:extLst>
          </p:cNvPr>
          <p:cNvSpPr txBox="1"/>
          <p:nvPr/>
        </p:nvSpPr>
        <p:spPr>
          <a:xfrm>
            <a:off x="1187624" y="2132856"/>
            <a:ext cx="6192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Create fact files about each of the Beatles (you will need to do your own research). </a:t>
            </a:r>
          </a:p>
          <a:p>
            <a:r>
              <a:rPr lang="en-GB" dirty="0"/>
              <a:t>Use the fact file sheets.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F9C165E-6C00-4860-8442-DA0441FBA87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67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81"/>
    </mc:Choice>
    <mc:Fallback>
      <p:transition spd="slow" advTm="31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Beam">
  <a:themeElements>
    <a:clrScheme name="Beam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Beam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eam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0</TotalTime>
  <Words>749</Words>
  <Application>Microsoft Office PowerPoint</Application>
  <PresentationFormat>On-screen Show (4:3)</PresentationFormat>
  <Paragraphs>74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Times New Roman</vt:lpstr>
      <vt:lpstr>Wingdings</vt:lpstr>
      <vt:lpstr>Beam</vt:lpstr>
      <vt:lpstr>1960’s Popular Music</vt:lpstr>
      <vt:lpstr>PowerPoint Presentation</vt:lpstr>
      <vt:lpstr>Key Features</vt:lpstr>
      <vt:lpstr>The Beatles</vt:lpstr>
      <vt:lpstr>What made the Beatles’ songs popular?</vt:lpstr>
      <vt:lpstr>1960s Pop song structure</vt:lpstr>
      <vt:lpstr>1960s Rock n Roll</vt:lpstr>
      <vt:lpstr>Bob Dylan</vt:lpstr>
      <vt:lpstr>American 1960s Pop</vt:lpstr>
      <vt:lpstr>Quiz!</vt:lpstr>
      <vt:lpstr>Your work</vt:lpstr>
    </vt:vector>
  </TitlesOfParts>
  <Company>Research Machines plc.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1960’s Popular Music</dc:title>
  <dc:creator>DBest</dc:creator>
  <cp:lastModifiedBy>Suzanne Phillips</cp:lastModifiedBy>
  <cp:revision>33</cp:revision>
  <dcterms:created xsi:type="dcterms:W3CDTF">2010-04-15T23:36:37Z</dcterms:created>
  <dcterms:modified xsi:type="dcterms:W3CDTF">2021-07-13T10:48:36Z</dcterms:modified>
</cp:coreProperties>
</file>