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ppt/tags/tag3.xml" ContentType="application/vnd.openxmlformats-officedocument.presentationml.tags+xml"/>
  <Override PartName="/ppt/notesSlides/notesSlide3.xml" ContentType="application/vnd.openxmlformats-officedocument.presentationml.notesSlide+xml"/>
  <Override PartName="/ppt/tags/tag4.xml" ContentType="application/vnd.openxmlformats-officedocument.presentationml.tags+xml"/>
  <Override PartName="/ppt/notesSlides/notesSlide4.xml" ContentType="application/vnd.openxmlformats-officedocument.presentationml.notesSlide+xml"/>
  <Override PartName="/ppt/tags/tag5.xml" ContentType="application/vnd.openxmlformats-officedocument.presentationml.tags+xml"/>
  <Override PartName="/ppt/notesSlides/notesSlide5.xml" ContentType="application/vnd.openxmlformats-officedocument.presentationml.notesSlide+xml"/>
  <Override PartName="/ppt/tags/tag6.xml" ContentType="application/vnd.openxmlformats-officedocument.presentationml.tags+xml"/>
  <Override PartName="/ppt/notesSlides/notesSlide6.xml" ContentType="application/vnd.openxmlformats-officedocument.presentationml.notesSlide+xml"/>
  <Override PartName="/ppt/tags/tag7.xml" ContentType="application/vnd.openxmlformats-officedocument.presentationml.tags+xml"/>
  <Override PartName="/ppt/notesSlides/notesSlide7.xml" ContentType="application/vnd.openxmlformats-officedocument.presentationml.notesSlide+xml"/>
  <Override PartName="/ppt/tags/tag8.xml" ContentType="application/vnd.openxmlformats-officedocument.presentationml.tags+xml"/>
  <Override PartName="/ppt/notesSlides/notesSlide8.xml" ContentType="application/vnd.openxmlformats-officedocument.presentationml.notesSlide+xml"/>
  <Override PartName="/ppt/tags/tag9.xml" ContentType="application/vnd.openxmlformats-officedocument.presentationml.tags+xml"/>
  <Override PartName="/ppt/notesSlides/notesSlide9.xml" ContentType="application/vnd.openxmlformats-officedocument.presentationml.notesSlide+xml"/>
  <Override PartName="/ppt/tags/tag10.xml" ContentType="application/vnd.openxmlformats-officedocument.presentationml.tags+xml"/>
  <Override PartName="/ppt/notesSlides/notesSlide10.xml" ContentType="application/vnd.openxmlformats-officedocument.presentationml.notesSlide+xml"/>
  <Override PartName="/ppt/tags/tag11.xml" ContentType="application/vnd.openxmlformats-officedocument.presentationml.tags+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56" r:id="rId2"/>
    <p:sldId id="272" r:id="rId3"/>
    <p:sldId id="280" r:id="rId4"/>
    <p:sldId id="274" r:id="rId5"/>
    <p:sldId id="270" r:id="rId6"/>
    <p:sldId id="271" r:id="rId7"/>
    <p:sldId id="268" r:id="rId8"/>
    <p:sldId id="276" r:id="rId9"/>
    <p:sldId id="277" r:id="rId10"/>
    <p:sldId id="278" r:id="rId11"/>
    <p:sldId id="282" r:id="rId12"/>
  </p:sldIdLst>
  <p:sldSz cx="9144000" cy="6858000" type="screen4x3"/>
  <p:notesSz cx="6883400" cy="9906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99"/>
    <a:srgbClr val="46A1A8"/>
    <a:srgbClr val="7E0492"/>
    <a:srgbClr val="6666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5552" autoAdjust="0"/>
  </p:normalViewPr>
  <p:slideViewPr>
    <p:cSldViewPr>
      <p:cViewPr varScale="1">
        <p:scale>
          <a:sx n="106" d="100"/>
          <a:sy n="106" d="100"/>
        </p:scale>
        <p:origin x="792"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9D42F63A-1B09-4ADD-B470-6D126F30BC92}"/>
              </a:ext>
            </a:extLst>
          </p:cNvPr>
          <p:cNvSpPr>
            <a:spLocks noGrp="1" noChangeArrowheads="1"/>
          </p:cNvSpPr>
          <p:nvPr>
            <p:ph type="hdr" sz="quarter"/>
          </p:nvPr>
        </p:nvSpPr>
        <p:spPr bwMode="auto">
          <a:xfrm>
            <a:off x="0" y="0"/>
            <a:ext cx="2982913" cy="495300"/>
          </a:xfrm>
          <a:prstGeom prst="rect">
            <a:avLst/>
          </a:prstGeom>
          <a:noFill/>
          <a:ln w="9525">
            <a:noFill/>
            <a:miter lim="800000"/>
            <a:headEnd/>
            <a:tailEnd/>
          </a:ln>
          <a:effectLst/>
        </p:spPr>
        <p:txBody>
          <a:bodyPr vert="horz" wrap="square" lIns="95939" tIns="47969" rIns="95939" bIns="47969" numCol="1" anchor="t" anchorCtr="0" compatLnSpc="1">
            <a:prstTxWarp prst="textNoShape">
              <a:avLst/>
            </a:prstTxWarp>
          </a:bodyPr>
          <a:lstStyle>
            <a:lvl1pPr defTabSz="958850" eaLnBrk="1" hangingPunct="1">
              <a:defRPr sz="1300">
                <a:latin typeface="Arial" charset="0"/>
                <a:cs typeface="Arial" charset="0"/>
              </a:defRPr>
            </a:lvl1pPr>
          </a:lstStyle>
          <a:p>
            <a:pPr>
              <a:defRPr/>
            </a:pPr>
            <a:endParaRPr lang="en-US"/>
          </a:p>
        </p:txBody>
      </p:sp>
      <p:sp>
        <p:nvSpPr>
          <p:cNvPr id="10243" name="Rectangle 3">
            <a:extLst>
              <a:ext uri="{FF2B5EF4-FFF2-40B4-BE49-F238E27FC236}">
                <a16:creationId xmlns:a16="http://schemas.microsoft.com/office/drawing/2014/main" id="{B379DC03-3F78-4C4B-AA7D-82A843086E12}"/>
              </a:ext>
            </a:extLst>
          </p:cNvPr>
          <p:cNvSpPr>
            <a:spLocks noGrp="1" noChangeArrowheads="1"/>
          </p:cNvSpPr>
          <p:nvPr>
            <p:ph type="dt" idx="1"/>
          </p:nvPr>
        </p:nvSpPr>
        <p:spPr bwMode="auto">
          <a:xfrm>
            <a:off x="3898900" y="0"/>
            <a:ext cx="2982913" cy="495300"/>
          </a:xfrm>
          <a:prstGeom prst="rect">
            <a:avLst/>
          </a:prstGeom>
          <a:noFill/>
          <a:ln w="9525">
            <a:noFill/>
            <a:miter lim="800000"/>
            <a:headEnd/>
            <a:tailEnd/>
          </a:ln>
          <a:effectLst/>
        </p:spPr>
        <p:txBody>
          <a:bodyPr vert="horz" wrap="square" lIns="95939" tIns="47969" rIns="95939" bIns="47969" numCol="1" anchor="t" anchorCtr="0" compatLnSpc="1">
            <a:prstTxWarp prst="textNoShape">
              <a:avLst/>
            </a:prstTxWarp>
          </a:bodyPr>
          <a:lstStyle>
            <a:lvl1pPr algn="r" defTabSz="958850" eaLnBrk="1" hangingPunct="1">
              <a:defRPr sz="1300">
                <a:latin typeface="Arial" charset="0"/>
                <a:cs typeface="Arial" charset="0"/>
              </a:defRPr>
            </a:lvl1pPr>
          </a:lstStyle>
          <a:p>
            <a:pPr>
              <a:defRPr/>
            </a:pPr>
            <a:endParaRPr lang="en-US"/>
          </a:p>
        </p:txBody>
      </p:sp>
      <p:sp>
        <p:nvSpPr>
          <p:cNvPr id="2052" name="Rectangle 4">
            <a:extLst>
              <a:ext uri="{FF2B5EF4-FFF2-40B4-BE49-F238E27FC236}">
                <a16:creationId xmlns:a16="http://schemas.microsoft.com/office/drawing/2014/main" id="{0E579CF4-3AEE-4160-B14D-6F0AD6A2BC71}"/>
              </a:ext>
            </a:extLst>
          </p:cNvPr>
          <p:cNvSpPr>
            <a:spLocks noRot="1" noChangeArrowheads="1" noTextEdit="1"/>
          </p:cNvSpPr>
          <p:nvPr>
            <p:ph type="sldImg" idx="2"/>
          </p:nvPr>
        </p:nvSpPr>
        <p:spPr bwMode="auto">
          <a:xfrm>
            <a:off x="965200" y="742950"/>
            <a:ext cx="4953000" cy="37147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5" name="Rectangle 5">
            <a:extLst>
              <a:ext uri="{FF2B5EF4-FFF2-40B4-BE49-F238E27FC236}">
                <a16:creationId xmlns:a16="http://schemas.microsoft.com/office/drawing/2014/main" id="{3E0150E2-AA31-410F-93BC-7F8008FC325C}"/>
              </a:ext>
            </a:extLst>
          </p:cNvPr>
          <p:cNvSpPr>
            <a:spLocks noGrp="1" noChangeArrowheads="1"/>
          </p:cNvSpPr>
          <p:nvPr>
            <p:ph type="body" sz="quarter" idx="3"/>
          </p:nvPr>
        </p:nvSpPr>
        <p:spPr bwMode="auto">
          <a:xfrm>
            <a:off x="688975" y="4705350"/>
            <a:ext cx="5505450" cy="4457700"/>
          </a:xfrm>
          <a:prstGeom prst="rect">
            <a:avLst/>
          </a:prstGeom>
          <a:noFill/>
          <a:ln w="9525">
            <a:noFill/>
            <a:miter lim="800000"/>
            <a:headEnd/>
            <a:tailEnd/>
          </a:ln>
          <a:effectLst/>
        </p:spPr>
        <p:txBody>
          <a:bodyPr vert="horz" wrap="square" lIns="95939" tIns="47969" rIns="95939" bIns="47969"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0246" name="Rectangle 6">
            <a:extLst>
              <a:ext uri="{FF2B5EF4-FFF2-40B4-BE49-F238E27FC236}">
                <a16:creationId xmlns:a16="http://schemas.microsoft.com/office/drawing/2014/main" id="{6F7D315A-FC67-48C0-A178-DB85D4FE1961}"/>
              </a:ext>
            </a:extLst>
          </p:cNvPr>
          <p:cNvSpPr>
            <a:spLocks noGrp="1" noChangeArrowheads="1"/>
          </p:cNvSpPr>
          <p:nvPr>
            <p:ph type="ftr" sz="quarter" idx="4"/>
          </p:nvPr>
        </p:nvSpPr>
        <p:spPr bwMode="auto">
          <a:xfrm>
            <a:off x="0" y="9409113"/>
            <a:ext cx="2982913" cy="495300"/>
          </a:xfrm>
          <a:prstGeom prst="rect">
            <a:avLst/>
          </a:prstGeom>
          <a:noFill/>
          <a:ln w="9525">
            <a:noFill/>
            <a:miter lim="800000"/>
            <a:headEnd/>
            <a:tailEnd/>
          </a:ln>
          <a:effectLst/>
        </p:spPr>
        <p:txBody>
          <a:bodyPr vert="horz" wrap="square" lIns="95939" tIns="47969" rIns="95939" bIns="47969" numCol="1" anchor="b" anchorCtr="0" compatLnSpc="1">
            <a:prstTxWarp prst="textNoShape">
              <a:avLst/>
            </a:prstTxWarp>
          </a:bodyPr>
          <a:lstStyle>
            <a:lvl1pPr defTabSz="958850" eaLnBrk="1" hangingPunct="1">
              <a:defRPr sz="1300">
                <a:latin typeface="Arial" charset="0"/>
                <a:cs typeface="Arial" charset="0"/>
              </a:defRPr>
            </a:lvl1pPr>
          </a:lstStyle>
          <a:p>
            <a:pPr>
              <a:defRPr/>
            </a:pPr>
            <a:endParaRPr lang="en-US"/>
          </a:p>
        </p:txBody>
      </p:sp>
      <p:sp>
        <p:nvSpPr>
          <p:cNvPr id="10247" name="Rectangle 7">
            <a:extLst>
              <a:ext uri="{FF2B5EF4-FFF2-40B4-BE49-F238E27FC236}">
                <a16:creationId xmlns:a16="http://schemas.microsoft.com/office/drawing/2014/main" id="{3064ECA6-FC16-4E43-A62F-EF0A74616363}"/>
              </a:ext>
            </a:extLst>
          </p:cNvPr>
          <p:cNvSpPr>
            <a:spLocks noGrp="1" noChangeArrowheads="1"/>
          </p:cNvSpPr>
          <p:nvPr>
            <p:ph type="sldNum" sz="quarter" idx="5"/>
          </p:nvPr>
        </p:nvSpPr>
        <p:spPr bwMode="auto">
          <a:xfrm>
            <a:off x="3898900" y="9409113"/>
            <a:ext cx="2982913" cy="495300"/>
          </a:xfrm>
          <a:prstGeom prst="rect">
            <a:avLst/>
          </a:prstGeom>
          <a:noFill/>
          <a:ln w="9525">
            <a:noFill/>
            <a:miter lim="800000"/>
            <a:headEnd/>
            <a:tailEnd/>
          </a:ln>
          <a:effectLst/>
        </p:spPr>
        <p:txBody>
          <a:bodyPr vert="horz" wrap="square" lIns="95939" tIns="47969" rIns="95939" bIns="47969" numCol="1" anchor="b" anchorCtr="0" compatLnSpc="1">
            <a:prstTxWarp prst="textNoShape">
              <a:avLst/>
            </a:prstTxWarp>
          </a:bodyPr>
          <a:lstStyle>
            <a:lvl1pPr algn="r" defTabSz="958850" eaLnBrk="1" hangingPunct="1">
              <a:defRPr sz="1300"/>
            </a:lvl1pPr>
          </a:lstStyle>
          <a:p>
            <a:fld id="{C9551635-0176-4BB8-B75E-6FD3345039B5}" type="slidenum">
              <a:rPr lang="en-US" altLang="en-US"/>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Image Placeholder 1">
            <a:extLst>
              <a:ext uri="{FF2B5EF4-FFF2-40B4-BE49-F238E27FC236}">
                <a16:creationId xmlns:a16="http://schemas.microsoft.com/office/drawing/2014/main" id="{02107494-6F79-4227-B43E-02D82BCCD254}"/>
              </a:ext>
            </a:extLst>
          </p:cNvPr>
          <p:cNvSpPr>
            <a:spLocks noGrp="1" noRot="1" noChangeAspect="1" noChangeArrowheads="1" noTextEdit="1"/>
          </p:cNvSpPr>
          <p:nvPr>
            <p:ph type="sldImg"/>
          </p:nvPr>
        </p:nvSpPr>
        <p:spPr>
          <a:ln/>
        </p:spPr>
      </p:sp>
      <p:sp>
        <p:nvSpPr>
          <p:cNvPr id="4099" name="Notes Placeholder 2">
            <a:extLst>
              <a:ext uri="{FF2B5EF4-FFF2-40B4-BE49-F238E27FC236}">
                <a16:creationId xmlns:a16="http://schemas.microsoft.com/office/drawing/2014/main" id="{FA6FE7D6-9B6A-448D-B6EF-ABA49D29ADB7}"/>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cs typeface="Arial" panose="020B0604020202020204" pitchFamily="34" charset="0"/>
            </a:endParaRPr>
          </a:p>
        </p:txBody>
      </p:sp>
      <p:sp>
        <p:nvSpPr>
          <p:cNvPr id="4100" name="Slide Number Placeholder 3">
            <a:extLst>
              <a:ext uri="{FF2B5EF4-FFF2-40B4-BE49-F238E27FC236}">
                <a16:creationId xmlns:a16="http://schemas.microsoft.com/office/drawing/2014/main" id="{3A28D333-591E-4CF9-B9B4-6F38C3899303}"/>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8850">
              <a:spcBef>
                <a:spcPct val="30000"/>
              </a:spcBef>
              <a:defRPr sz="1200">
                <a:solidFill>
                  <a:schemeClr val="tx1"/>
                </a:solidFill>
                <a:latin typeface="Arial" panose="020B0604020202020204" pitchFamily="34" charset="0"/>
                <a:cs typeface="Arial" panose="020B0604020202020204" pitchFamily="34" charset="0"/>
              </a:defRPr>
            </a:lvl1pPr>
            <a:lvl2pPr marL="742950" indent="-285750" defTabSz="9588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defTabSz="95885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defTabSz="95885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defTabSz="95885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95885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95885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95885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95885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4AB2C129-5C7B-4555-AAD3-DF2CB9A0B100}" type="slidenum">
              <a:rPr lang="en-US" altLang="en-US" sz="1300"/>
              <a:pPr>
                <a:spcBef>
                  <a:spcPct val="0"/>
                </a:spcBef>
              </a:pPr>
              <a:t>1</a:t>
            </a:fld>
            <a:endParaRPr lang="en-US" altLang="en-US" sz="130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Image Placeholder 1">
            <a:extLst>
              <a:ext uri="{FF2B5EF4-FFF2-40B4-BE49-F238E27FC236}">
                <a16:creationId xmlns:a16="http://schemas.microsoft.com/office/drawing/2014/main" id="{D25791E0-BB42-47BF-9288-6CA025A656D7}"/>
              </a:ext>
            </a:extLst>
          </p:cNvPr>
          <p:cNvSpPr>
            <a:spLocks noGrp="1" noRot="1" noChangeAspect="1" noChangeArrowheads="1" noTextEdit="1"/>
          </p:cNvSpPr>
          <p:nvPr>
            <p:ph type="sldImg"/>
          </p:nvPr>
        </p:nvSpPr>
        <p:spPr>
          <a:ln/>
        </p:spPr>
      </p:sp>
      <p:sp>
        <p:nvSpPr>
          <p:cNvPr id="6147" name="Notes Placeholder 2">
            <a:extLst>
              <a:ext uri="{FF2B5EF4-FFF2-40B4-BE49-F238E27FC236}">
                <a16:creationId xmlns:a16="http://schemas.microsoft.com/office/drawing/2014/main" id="{D0C620FC-05DF-467E-BC13-F14027B6562A}"/>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cs typeface="Arial" panose="020B0604020202020204" pitchFamily="34" charset="0"/>
            </a:endParaRPr>
          </a:p>
        </p:txBody>
      </p:sp>
      <p:sp>
        <p:nvSpPr>
          <p:cNvPr id="6148" name="Slide Number Placeholder 3">
            <a:extLst>
              <a:ext uri="{FF2B5EF4-FFF2-40B4-BE49-F238E27FC236}">
                <a16:creationId xmlns:a16="http://schemas.microsoft.com/office/drawing/2014/main" id="{B77AB1C3-1B2B-4E9F-94D8-9CD0687C49A9}"/>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8850">
              <a:spcBef>
                <a:spcPct val="30000"/>
              </a:spcBef>
              <a:defRPr sz="1200">
                <a:solidFill>
                  <a:schemeClr val="tx1"/>
                </a:solidFill>
                <a:latin typeface="Arial" panose="020B0604020202020204" pitchFamily="34" charset="0"/>
                <a:cs typeface="Arial" panose="020B0604020202020204" pitchFamily="34" charset="0"/>
              </a:defRPr>
            </a:lvl1pPr>
            <a:lvl2pPr marL="742950" indent="-285750" defTabSz="9588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defTabSz="95885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defTabSz="95885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defTabSz="95885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95885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95885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95885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95885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BF408B77-9A68-4E46-BF96-B7E9C5E4B9C8}" type="slidenum">
              <a:rPr lang="en-US" altLang="en-US" sz="1300"/>
              <a:pPr>
                <a:spcBef>
                  <a:spcPct val="0"/>
                </a:spcBef>
              </a:pPr>
              <a:t>2</a:t>
            </a:fld>
            <a:endParaRPr lang="en-US" altLang="en-US" sz="130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7E3B6A39-4F33-4421-9A45-206E7DEDBE5C}"/>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324AE865-9934-44D5-88EE-B34857CF1BC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cs typeface="Arial" panose="020B0604020202020204" pitchFamily="34" charset="0"/>
            </a:endParaRPr>
          </a:p>
        </p:txBody>
      </p:sp>
      <p:sp>
        <p:nvSpPr>
          <p:cNvPr id="8196" name="Slide Number Placeholder 3">
            <a:extLst>
              <a:ext uri="{FF2B5EF4-FFF2-40B4-BE49-F238E27FC236}">
                <a16:creationId xmlns:a16="http://schemas.microsoft.com/office/drawing/2014/main" id="{6A1CF3EE-ED9C-437F-B385-F4233136D15B}"/>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8850">
              <a:spcBef>
                <a:spcPct val="30000"/>
              </a:spcBef>
              <a:defRPr sz="1200">
                <a:solidFill>
                  <a:schemeClr val="tx1"/>
                </a:solidFill>
                <a:latin typeface="Arial" panose="020B0604020202020204" pitchFamily="34" charset="0"/>
                <a:cs typeface="Arial" panose="020B0604020202020204" pitchFamily="34" charset="0"/>
              </a:defRPr>
            </a:lvl1pPr>
            <a:lvl2pPr marL="742950" indent="-285750" defTabSz="9588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defTabSz="95885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defTabSz="95885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defTabSz="95885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95885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95885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95885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95885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C1E3A304-7BE4-426D-BB38-990AF1653EFA}" type="slidenum">
              <a:rPr lang="en-US" altLang="en-US" sz="1300"/>
              <a:pPr>
                <a:spcBef>
                  <a:spcPct val="0"/>
                </a:spcBef>
              </a:pPr>
              <a:t>3</a:t>
            </a:fld>
            <a:endParaRPr lang="en-US" altLang="en-US" sz="130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a:extLst>
              <a:ext uri="{FF2B5EF4-FFF2-40B4-BE49-F238E27FC236}">
                <a16:creationId xmlns:a16="http://schemas.microsoft.com/office/drawing/2014/main" id="{C0DCF562-522E-43D6-9562-0C78115483BC}"/>
              </a:ext>
            </a:extLst>
          </p:cNvPr>
          <p:cNvSpPr>
            <a:spLocks noGrp="1" noRot="1" noChangeAspect="1" noChangeArrowheads="1" noTextEdit="1"/>
          </p:cNvSpPr>
          <p:nvPr>
            <p:ph type="sldImg"/>
          </p:nvPr>
        </p:nvSpPr>
        <p:spPr>
          <a:ln/>
        </p:spPr>
      </p:sp>
      <p:sp>
        <p:nvSpPr>
          <p:cNvPr id="10243" name="Notes Placeholder 2">
            <a:extLst>
              <a:ext uri="{FF2B5EF4-FFF2-40B4-BE49-F238E27FC236}">
                <a16:creationId xmlns:a16="http://schemas.microsoft.com/office/drawing/2014/main" id="{78FBFADD-7FDB-4BFD-B86F-2B1AF0CF4ABD}"/>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cs typeface="Arial" panose="020B0604020202020204" pitchFamily="34" charset="0"/>
            </a:endParaRPr>
          </a:p>
        </p:txBody>
      </p:sp>
      <p:sp>
        <p:nvSpPr>
          <p:cNvPr id="10244" name="Slide Number Placeholder 3">
            <a:extLst>
              <a:ext uri="{FF2B5EF4-FFF2-40B4-BE49-F238E27FC236}">
                <a16:creationId xmlns:a16="http://schemas.microsoft.com/office/drawing/2014/main" id="{D9E7C40E-8C81-4EA4-9682-1D54C31560D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8850">
              <a:spcBef>
                <a:spcPct val="30000"/>
              </a:spcBef>
              <a:defRPr sz="1200">
                <a:solidFill>
                  <a:schemeClr val="tx1"/>
                </a:solidFill>
                <a:latin typeface="Arial" panose="020B0604020202020204" pitchFamily="34" charset="0"/>
                <a:cs typeface="Arial" panose="020B0604020202020204" pitchFamily="34" charset="0"/>
              </a:defRPr>
            </a:lvl1pPr>
            <a:lvl2pPr marL="742950" indent="-285750" defTabSz="9588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defTabSz="95885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defTabSz="95885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defTabSz="95885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95885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95885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95885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95885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F0421382-8D37-444D-BF05-AB2B48A2FC32}" type="slidenum">
              <a:rPr lang="en-US" altLang="en-US" sz="1300"/>
              <a:pPr>
                <a:spcBef>
                  <a:spcPct val="0"/>
                </a:spcBef>
              </a:pPr>
              <a:t>4</a:t>
            </a:fld>
            <a:endParaRPr lang="en-US" altLang="en-US" sz="130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a:extLst>
              <a:ext uri="{FF2B5EF4-FFF2-40B4-BE49-F238E27FC236}">
                <a16:creationId xmlns:a16="http://schemas.microsoft.com/office/drawing/2014/main" id="{678E63B2-3D7C-4EE0-A570-B63F4A6AF4FD}"/>
              </a:ext>
            </a:extLst>
          </p:cNvPr>
          <p:cNvSpPr>
            <a:spLocks noGrp="1" noRot="1" noChangeAspect="1" noChangeArrowheads="1" noTextEdit="1"/>
          </p:cNvSpPr>
          <p:nvPr>
            <p:ph type="sldImg"/>
          </p:nvPr>
        </p:nvSpPr>
        <p:spPr>
          <a:ln/>
        </p:spPr>
      </p:sp>
      <p:sp>
        <p:nvSpPr>
          <p:cNvPr id="12291" name="Notes Placeholder 2">
            <a:extLst>
              <a:ext uri="{FF2B5EF4-FFF2-40B4-BE49-F238E27FC236}">
                <a16:creationId xmlns:a16="http://schemas.microsoft.com/office/drawing/2014/main" id="{9B29232E-7D83-42D4-9156-4AE54B9E7227}"/>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cs typeface="Arial" panose="020B0604020202020204" pitchFamily="34" charset="0"/>
            </a:endParaRPr>
          </a:p>
        </p:txBody>
      </p:sp>
      <p:sp>
        <p:nvSpPr>
          <p:cNvPr id="12292" name="Slide Number Placeholder 3">
            <a:extLst>
              <a:ext uri="{FF2B5EF4-FFF2-40B4-BE49-F238E27FC236}">
                <a16:creationId xmlns:a16="http://schemas.microsoft.com/office/drawing/2014/main" id="{F118F663-42E6-4AC6-A67B-2365DBE13051}"/>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8850">
              <a:spcBef>
                <a:spcPct val="30000"/>
              </a:spcBef>
              <a:defRPr sz="1200">
                <a:solidFill>
                  <a:schemeClr val="tx1"/>
                </a:solidFill>
                <a:latin typeface="Arial" panose="020B0604020202020204" pitchFamily="34" charset="0"/>
                <a:cs typeface="Arial" panose="020B0604020202020204" pitchFamily="34" charset="0"/>
              </a:defRPr>
            </a:lvl1pPr>
            <a:lvl2pPr marL="742950" indent="-285750" defTabSz="9588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defTabSz="95885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defTabSz="95885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defTabSz="95885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95885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95885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95885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95885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361FC81B-67EA-4FC4-BF5B-877C0305505F}" type="slidenum">
              <a:rPr lang="en-US" altLang="en-US" sz="1300"/>
              <a:pPr>
                <a:spcBef>
                  <a:spcPct val="0"/>
                </a:spcBef>
              </a:pPr>
              <a:t>5</a:t>
            </a:fld>
            <a:endParaRPr lang="en-US" altLang="en-US" sz="130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a:extLst>
              <a:ext uri="{FF2B5EF4-FFF2-40B4-BE49-F238E27FC236}">
                <a16:creationId xmlns:a16="http://schemas.microsoft.com/office/drawing/2014/main" id="{DE22C519-2F96-4CFA-A1C8-59569AA2523F}"/>
              </a:ext>
            </a:extLst>
          </p:cNvPr>
          <p:cNvSpPr>
            <a:spLocks noGrp="1" noRot="1" noChangeAspect="1" noChangeArrowheads="1" noTextEdit="1"/>
          </p:cNvSpPr>
          <p:nvPr>
            <p:ph type="sldImg"/>
          </p:nvPr>
        </p:nvSpPr>
        <p:spPr>
          <a:ln/>
        </p:spPr>
      </p:sp>
      <p:sp>
        <p:nvSpPr>
          <p:cNvPr id="14339" name="Notes Placeholder 2">
            <a:extLst>
              <a:ext uri="{FF2B5EF4-FFF2-40B4-BE49-F238E27FC236}">
                <a16:creationId xmlns:a16="http://schemas.microsoft.com/office/drawing/2014/main" id="{8A14D1C3-DCF7-44D6-AFFF-6323DA60D3F2}"/>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cs typeface="Arial" panose="020B0604020202020204" pitchFamily="34" charset="0"/>
            </a:endParaRPr>
          </a:p>
        </p:txBody>
      </p:sp>
      <p:sp>
        <p:nvSpPr>
          <p:cNvPr id="14340" name="Slide Number Placeholder 3">
            <a:extLst>
              <a:ext uri="{FF2B5EF4-FFF2-40B4-BE49-F238E27FC236}">
                <a16:creationId xmlns:a16="http://schemas.microsoft.com/office/drawing/2014/main" id="{C4772964-F0F3-4068-8CEF-392035622784}"/>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8850">
              <a:spcBef>
                <a:spcPct val="30000"/>
              </a:spcBef>
              <a:defRPr sz="1200">
                <a:solidFill>
                  <a:schemeClr val="tx1"/>
                </a:solidFill>
                <a:latin typeface="Arial" panose="020B0604020202020204" pitchFamily="34" charset="0"/>
                <a:cs typeface="Arial" panose="020B0604020202020204" pitchFamily="34" charset="0"/>
              </a:defRPr>
            </a:lvl1pPr>
            <a:lvl2pPr marL="742950" indent="-285750" defTabSz="9588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defTabSz="95885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defTabSz="95885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defTabSz="95885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95885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95885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95885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95885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E254E920-37E0-46AB-A1D1-445EFBEA7774}" type="slidenum">
              <a:rPr lang="en-US" altLang="en-US" sz="1300"/>
              <a:pPr>
                <a:spcBef>
                  <a:spcPct val="0"/>
                </a:spcBef>
              </a:pPr>
              <a:t>6</a:t>
            </a:fld>
            <a:endParaRPr lang="en-US" altLang="en-US" sz="130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a:extLst>
              <a:ext uri="{FF2B5EF4-FFF2-40B4-BE49-F238E27FC236}">
                <a16:creationId xmlns:a16="http://schemas.microsoft.com/office/drawing/2014/main" id="{99BFBAD9-5CA1-432A-A4F4-48010DE13E3D}"/>
              </a:ext>
            </a:extLst>
          </p:cNvPr>
          <p:cNvSpPr>
            <a:spLocks noGrp="1" noRot="1" noChangeAspect="1" noChangeArrowheads="1" noTextEdit="1"/>
          </p:cNvSpPr>
          <p:nvPr>
            <p:ph type="sldImg"/>
          </p:nvPr>
        </p:nvSpPr>
        <p:spPr>
          <a:ln/>
        </p:spPr>
      </p:sp>
      <p:sp>
        <p:nvSpPr>
          <p:cNvPr id="16387" name="Notes Placeholder 2">
            <a:extLst>
              <a:ext uri="{FF2B5EF4-FFF2-40B4-BE49-F238E27FC236}">
                <a16:creationId xmlns:a16="http://schemas.microsoft.com/office/drawing/2014/main" id="{AFE71B9D-B37C-41DC-898B-6275DDEB26B6}"/>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cs typeface="Arial" panose="020B0604020202020204" pitchFamily="34" charset="0"/>
            </a:endParaRPr>
          </a:p>
        </p:txBody>
      </p:sp>
      <p:sp>
        <p:nvSpPr>
          <p:cNvPr id="16388" name="Slide Number Placeholder 3">
            <a:extLst>
              <a:ext uri="{FF2B5EF4-FFF2-40B4-BE49-F238E27FC236}">
                <a16:creationId xmlns:a16="http://schemas.microsoft.com/office/drawing/2014/main" id="{8BB24090-732F-4F44-AFE9-5573A3FB5633}"/>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8850">
              <a:spcBef>
                <a:spcPct val="30000"/>
              </a:spcBef>
              <a:defRPr sz="1200">
                <a:solidFill>
                  <a:schemeClr val="tx1"/>
                </a:solidFill>
                <a:latin typeface="Arial" panose="020B0604020202020204" pitchFamily="34" charset="0"/>
                <a:cs typeface="Arial" panose="020B0604020202020204" pitchFamily="34" charset="0"/>
              </a:defRPr>
            </a:lvl1pPr>
            <a:lvl2pPr marL="742950" indent="-285750" defTabSz="9588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defTabSz="95885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defTabSz="95885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defTabSz="95885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95885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95885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95885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95885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562F50C0-8835-436D-BDC3-4750CDE22420}" type="slidenum">
              <a:rPr lang="en-US" altLang="en-US" sz="1300"/>
              <a:pPr>
                <a:spcBef>
                  <a:spcPct val="0"/>
                </a:spcBef>
              </a:pPr>
              <a:t>7</a:t>
            </a:fld>
            <a:endParaRPr lang="en-US" altLang="en-US" sz="130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a:extLst>
              <a:ext uri="{FF2B5EF4-FFF2-40B4-BE49-F238E27FC236}">
                <a16:creationId xmlns:a16="http://schemas.microsoft.com/office/drawing/2014/main" id="{4A910D5D-B138-4C83-97C0-4E20A8A32671}"/>
              </a:ext>
            </a:extLst>
          </p:cNvPr>
          <p:cNvSpPr>
            <a:spLocks noGrp="1" noRot="1" noChangeAspect="1" noChangeArrowheads="1" noTextEdit="1"/>
          </p:cNvSpPr>
          <p:nvPr>
            <p:ph type="sldImg"/>
          </p:nvPr>
        </p:nvSpPr>
        <p:spPr>
          <a:ln/>
        </p:spPr>
      </p:sp>
      <p:sp>
        <p:nvSpPr>
          <p:cNvPr id="18435" name="Notes Placeholder 2">
            <a:extLst>
              <a:ext uri="{FF2B5EF4-FFF2-40B4-BE49-F238E27FC236}">
                <a16:creationId xmlns:a16="http://schemas.microsoft.com/office/drawing/2014/main" id="{F9246010-E964-42A7-A213-4F4C214AA802}"/>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cs typeface="Arial" panose="020B0604020202020204" pitchFamily="34" charset="0"/>
            </a:endParaRPr>
          </a:p>
        </p:txBody>
      </p:sp>
      <p:sp>
        <p:nvSpPr>
          <p:cNvPr id="18436" name="Slide Number Placeholder 3">
            <a:extLst>
              <a:ext uri="{FF2B5EF4-FFF2-40B4-BE49-F238E27FC236}">
                <a16:creationId xmlns:a16="http://schemas.microsoft.com/office/drawing/2014/main" id="{2F734060-AF5F-4044-BF7C-5872CEF7C3A1}"/>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8850">
              <a:spcBef>
                <a:spcPct val="30000"/>
              </a:spcBef>
              <a:defRPr sz="1200">
                <a:solidFill>
                  <a:schemeClr val="tx1"/>
                </a:solidFill>
                <a:latin typeface="Arial" panose="020B0604020202020204" pitchFamily="34" charset="0"/>
                <a:cs typeface="Arial" panose="020B0604020202020204" pitchFamily="34" charset="0"/>
              </a:defRPr>
            </a:lvl1pPr>
            <a:lvl2pPr marL="742950" indent="-285750" defTabSz="9588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defTabSz="95885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defTabSz="95885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defTabSz="95885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95885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95885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95885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95885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437BAC86-B2AF-438E-9D25-9232905C5FB8}" type="slidenum">
              <a:rPr lang="en-US" altLang="en-US" sz="1300"/>
              <a:pPr>
                <a:spcBef>
                  <a:spcPct val="0"/>
                </a:spcBef>
              </a:pPr>
              <a:t>8</a:t>
            </a:fld>
            <a:endParaRPr lang="en-US" altLang="en-US" sz="130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a:extLst>
              <a:ext uri="{FF2B5EF4-FFF2-40B4-BE49-F238E27FC236}">
                <a16:creationId xmlns:a16="http://schemas.microsoft.com/office/drawing/2014/main" id="{AC11072B-8C37-493C-B31C-6435DB6E0C3C}"/>
              </a:ext>
            </a:extLst>
          </p:cNvPr>
          <p:cNvSpPr>
            <a:spLocks noGrp="1" noRot="1" noChangeAspect="1" noChangeArrowheads="1" noTextEdit="1"/>
          </p:cNvSpPr>
          <p:nvPr>
            <p:ph type="sldImg"/>
          </p:nvPr>
        </p:nvSpPr>
        <p:spPr>
          <a:ln/>
        </p:spPr>
      </p:sp>
      <p:sp>
        <p:nvSpPr>
          <p:cNvPr id="20483" name="Notes Placeholder 2">
            <a:extLst>
              <a:ext uri="{FF2B5EF4-FFF2-40B4-BE49-F238E27FC236}">
                <a16:creationId xmlns:a16="http://schemas.microsoft.com/office/drawing/2014/main" id="{8A38B992-D266-4AF1-AD8A-C6260D424152}"/>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cs typeface="Arial" panose="020B0604020202020204" pitchFamily="34" charset="0"/>
            </a:endParaRPr>
          </a:p>
        </p:txBody>
      </p:sp>
      <p:sp>
        <p:nvSpPr>
          <p:cNvPr id="20484" name="Slide Number Placeholder 3">
            <a:extLst>
              <a:ext uri="{FF2B5EF4-FFF2-40B4-BE49-F238E27FC236}">
                <a16:creationId xmlns:a16="http://schemas.microsoft.com/office/drawing/2014/main" id="{79FFB779-60C2-48BD-B31C-B045C3F3D91F}"/>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8850">
              <a:spcBef>
                <a:spcPct val="30000"/>
              </a:spcBef>
              <a:defRPr sz="1200">
                <a:solidFill>
                  <a:schemeClr val="tx1"/>
                </a:solidFill>
                <a:latin typeface="Arial" panose="020B0604020202020204" pitchFamily="34" charset="0"/>
                <a:cs typeface="Arial" panose="020B0604020202020204" pitchFamily="34" charset="0"/>
              </a:defRPr>
            </a:lvl1pPr>
            <a:lvl2pPr marL="742950" indent="-285750" defTabSz="9588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defTabSz="95885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defTabSz="95885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defTabSz="95885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95885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95885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95885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95885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6E1A8590-41F0-4285-993F-B998BBF59E8D}" type="slidenum">
              <a:rPr lang="en-US" altLang="en-US" sz="1300"/>
              <a:pPr>
                <a:spcBef>
                  <a:spcPct val="0"/>
                </a:spcBef>
              </a:pPr>
              <a:t>9</a:t>
            </a:fld>
            <a:endParaRPr lang="en-US" altLang="en-US" sz="130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a:extLst>
              <a:ext uri="{FF2B5EF4-FFF2-40B4-BE49-F238E27FC236}">
                <a16:creationId xmlns:a16="http://schemas.microsoft.com/office/drawing/2014/main" id="{AA682B34-8646-460F-ABB3-3EFDE248CDB1}"/>
              </a:ext>
            </a:extLst>
          </p:cNvPr>
          <p:cNvSpPr>
            <a:spLocks noGrp="1" noRot="1" noChangeAspect="1" noChangeArrowheads="1" noTextEdit="1"/>
          </p:cNvSpPr>
          <p:nvPr>
            <p:ph type="sldImg"/>
          </p:nvPr>
        </p:nvSpPr>
        <p:spPr>
          <a:ln/>
        </p:spPr>
      </p:sp>
      <p:sp>
        <p:nvSpPr>
          <p:cNvPr id="22531" name="Notes Placeholder 2">
            <a:extLst>
              <a:ext uri="{FF2B5EF4-FFF2-40B4-BE49-F238E27FC236}">
                <a16:creationId xmlns:a16="http://schemas.microsoft.com/office/drawing/2014/main" id="{B5FE2970-2942-45D5-8700-7D6CD74471E4}"/>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cs typeface="Arial" panose="020B0604020202020204" pitchFamily="34" charset="0"/>
            </a:endParaRPr>
          </a:p>
        </p:txBody>
      </p:sp>
      <p:sp>
        <p:nvSpPr>
          <p:cNvPr id="22532" name="Slide Number Placeholder 3">
            <a:extLst>
              <a:ext uri="{FF2B5EF4-FFF2-40B4-BE49-F238E27FC236}">
                <a16:creationId xmlns:a16="http://schemas.microsoft.com/office/drawing/2014/main" id="{7B830128-FBC1-421D-97E9-4840841F05BE}"/>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8850">
              <a:spcBef>
                <a:spcPct val="30000"/>
              </a:spcBef>
              <a:defRPr sz="1200">
                <a:solidFill>
                  <a:schemeClr val="tx1"/>
                </a:solidFill>
                <a:latin typeface="Arial" panose="020B0604020202020204" pitchFamily="34" charset="0"/>
                <a:cs typeface="Arial" panose="020B0604020202020204" pitchFamily="34" charset="0"/>
              </a:defRPr>
            </a:lvl1pPr>
            <a:lvl2pPr marL="742950" indent="-285750" defTabSz="9588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defTabSz="95885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defTabSz="95885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defTabSz="95885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95885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95885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95885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95885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6BD86A24-765C-4843-B4AB-235AAF5A495F}" type="slidenum">
              <a:rPr lang="en-US" altLang="en-US" sz="1300"/>
              <a:pPr>
                <a:spcBef>
                  <a:spcPct val="0"/>
                </a:spcBef>
              </a:pPr>
              <a:t>10</a:t>
            </a:fld>
            <a:endParaRPr lang="en-US" altLang="en-US" sz="130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a:extLst>
              <a:ext uri="{FF2B5EF4-FFF2-40B4-BE49-F238E27FC236}">
                <a16:creationId xmlns:a16="http://schemas.microsoft.com/office/drawing/2014/main" id="{654A178C-0FA2-4C6E-8940-B3D911C87E39}"/>
              </a:ext>
            </a:extLst>
          </p:cNvPr>
          <p:cNvSpPr>
            <a:spLocks noGrp="1" noRot="1" noChangeAspect="1" noChangeArrowheads="1" noTextEdit="1"/>
          </p:cNvSpPr>
          <p:nvPr>
            <p:ph type="sldImg"/>
          </p:nvPr>
        </p:nvSpPr>
        <p:spPr>
          <a:ln/>
        </p:spPr>
      </p:sp>
      <p:sp>
        <p:nvSpPr>
          <p:cNvPr id="24579" name="Notes Placeholder 2">
            <a:extLst>
              <a:ext uri="{FF2B5EF4-FFF2-40B4-BE49-F238E27FC236}">
                <a16:creationId xmlns:a16="http://schemas.microsoft.com/office/drawing/2014/main" id="{B0C88903-809E-414A-8BDA-46CBD8481F52}"/>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cs typeface="Arial" panose="020B0604020202020204" pitchFamily="34" charset="0"/>
            </a:endParaRPr>
          </a:p>
        </p:txBody>
      </p:sp>
      <p:sp>
        <p:nvSpPr>
          <p:cNvPr id="24580" name="Slide Number Placeholder 3">
            <a:extLst>
              <a:ext uri="{FF2B5EF4-FFF2-40B4-BE49-F238E27FC236}">
                <a16:creationId xmlns:a16="http://schemas.microsoft.com/office/drawing/2014/main" id="{6A9BECD2-6085-4976-9908-8B95CCABD900}"/>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8850">
              <a:spcBef>
                <a:spcPct val="30000"/>
              </a:spcBef>
              <a:defRPr sz="1200">
                <a:solidFill>
                  <a:schemeClr val="tx1"/>
                </a:solidFill>
                <a:latin typeface="Arial" panose="020B0604020202020204" pitchFamily="34" charset="0"/>
                <a:cs typeface="Arial" panose="020B0604020202020204" pitchFamily="34" charset="0"/>
              </a:defRPr>
            </a:lvl1pPr>
            <a:lvl2pPr marL="742950" indent="-285750" defTabSz="9588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defTabSz="95885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defTabSz="95885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defTabSz="95885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95885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95885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95885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95885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262ED4ED-9FB3-48F8-974E-1B97A20676C0}" type="slidenum">
              <a:rPr lang="en-US" altLang="en-US" sz="1300"/>
              <a:pPr>
                <a:spcBef>
                  <a:spcPct val="0"/>
                </a:spcBef>
              </a:pPr>
              <a:t>11</a:t>
            </a:fld>
            <a:endParaRPr lang="en-US" altLang="en-US" sz="130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4">
            <a:extLst>
              <a:ext uri="{FF2B5EF4-FFF2-40B4-BE49-F238E27FC236}">
                <a16:creationId xmlns:a16="http://schemas.microsoft.com/office/drawing/2014/main" id="{6229DCC9-52A9-4C41-913F-E1D26A60A9CC}"/>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A466D334-8043-4968-90EE-EE8477115ADD}"/>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C81A4929-75A7-4B73-A4D5-3F8F8D7CCAD0}"/>
              </a:ext>
            </a:extLst>
          </p:cNvPr>
          <p:cNvSpPr>
            <a:spLocks noGrp="1" noChangeArrowheads="1"/>
          </p:cNvSpPr>
          <p:nvPr>
            <p:ph type="sldNum" sz="quarter" idx="12"/>
          </p:nvPr>
        </p:nvSpPr>
        <p:spPr>
          <a:ln/>
        </p:spPr>
        <p:txBody>
          <a:bodyPr/>
          <a:lstStyle>
            <a:lvl1pPr>
              <a:defRPr/>
            </a:lvl1pPr>
          </a:lstStyle>
          <a:p>
            <a:fld id="{9793A5A9-3DE4-4F9D-9818-8B1F9B1C89BC}" type="slidenum">
              <a:rPr lang="en-US" altLang="en-US"/>
              <a:pPr/>
              <a:t>‹#›</a:t>
            </a:fld>
            <a:endParaRPr lang="en-US" altLang="en-US"/>
          </a:p>
        </p:txBody>
      </p:sp>
    </p:spTree>
    <p:extLst>
      <p:ext uri="{BB962C8B-B14F-4D97-AF65-F5344CB8AC3E}">
        <p14:creationId xmlns:p14="http://schemas.microsoft.com/office/powerpoint/2010/main" val="11533957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2DC719CB-C1B0-446E-9C1D-05BCA62CAA80}"/>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9580CDD8-8577-44FF-B586-048E43DEECF5}"/>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31EC6627-5D2E-4AA3-9887-40ED7BF8878F}"/>
              </a:ext>
            </a:extLst>
          </p:cNvPr>
          <p:cNvSpPr>
            <a:spLocks noGrp="1" noChangeArrowheads="1"/>
          </p:cNvSpPr>
          <p:nvPr>
            <p:ph type="sldNum" sz="quarter" idx="12"/>
          </p:nvPr>
        </p:nvSpPr>
        <p:spPr>
          <a:ln/>
        </p:spPr>
        <p:txBody>
          <a:bodyPr/>
          <a:lstStyle>
            <a:lvl1pPr>
              <a:defRPr/>
            </a:lvl1pPr>
          </a:lstStyle>
          <a:p>
            <a:fld id="{5456B66D-342D-4B82-988B-009E260BA3DE}" type="slidenum">
              <a:rPr lang="en-US" altLang="en-US"/>
              <a:pPr/>
              <a:t>‹#›</a:t>
            </a:fld>
            <a:endParaRPr lang="en-US" altLang="en-US"/>
          </a:p>
        </p:txBody>
      </p:sp>
    </p:spTree>
    <p:extLst>
      <p:ext uri="{BB962C8B-B14F-4D97-AF65-F5344CB8AC3E}">
        <p14:creationId xmlns:p14="http://schemas.microsoft.com/office/powerpoint/2010/main" val="25073207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BA069504-63A5-4B47-A125-F321B2919F55}"/>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D8FD08C2-848A-48CA-B955-E8B6962D4888}"/>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3AD61CD6-48AF-4B99-8044-6C0104641FEE}"/>
              </a:ext>
            </a:extLst>
          </p:cNvPr>
          <p:cNvSpPr>
            <a:spLocks noGrp="1" noChangeArrowheads="1"/>
          </p:cNvSpPr>
          <p:nvPr>
            <p:ph type="sldNum" sz="quarter" idx="12"/>
          </p:nvPr>
        </p:nvSpPr>
        <p:spPr>
          <a:ln/>
        </p:spPr>
        <p:txBody>
          <a:bodyPr/>
          <a:lstStyle>
            <a:lvl1pPr>
              <a:defRPr/>
            </a:lvl1pPr>
          </a:lstStyle>
          <a:p>
            <a:fld id="{F9830BB7-E39F-4C01-9E35-0E748FF1ACE0}" type="slidenum">
              <a:rPr lang="en-US" altLang="en-US"/>
              <a:pPr/>
              <a:t>‹#›</a:t>
            </a:fld>
            <a:endParaRPr lang="en-US" altLang="en-US"/>
          </a:p>
        </p:txBody>
      </p:sp>
    </p:spTree>
    <p:extLst>
      <p:ext uri="{BB962C8B-B14F-4D97-AF65-F5344CB8AC3E}">
        <p14:creationId xmlns:p14="http://schemas.microsoft.com/office/powerpoint/2010/main" val="13904645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12A3DC58-F6D9-476B-9979-CD8F4F8CD1B9}"/>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id="{45EABD76-D7BE-4129-BA7F-878FB4C1E066}"/>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id="{A81A99CE-F48E-4D8A-8DB4-CCFB14C21A65}"/>
              </a:ext>
            </a:extLst>
          </p:cNvPr>
          <p:cNvSpPr>
            <a:spLocks noGrp="1" noChangeArrowheads="1"/>
          </p:cNvSpPr>
          <p:nvPr>
            <p:ph type="sldNum" sz="quarter" idx="12"/>
          </p:nvPr>
        </p:nvSpPr>
        <p:spPr>
          <a:ln/>
        </p:spPr>
        <p:txBody>
          <a:bodyPr/>
          <a:lstStyle>
            <a:lvl1pPr>
              <a:defRPr/>
            </a:lvl1pPr>
          </a:lstStyle>
          <a:p>
            <a:fld id="{B2C34863-F7C7-4AEE-AC71-66EDC78F8744}" type="slidenum">
              <a:rPr lang="en-US" altLang="en-US"/>
              <a:pPr/>
              <a:t>‹#›</a:t>
            </a:fld>
            <a:endParaRPr lang="en-US" altLang="en-US"/>
          </a:p>
        </p:txBody>
      </p:sp>
    </p:spTree>
    <p:extLst>
      <p:ext uri="{BB962C8B-B14F-4D97-AF65-F5344CB8AC3E}">
        <p14:creationId xmlns:p14="http://schemas.microsoft.com/office/powerpoint/2010/main" val="23328405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1BA91FB3-A4FD-4F14-9E78-90A71728EDCB}"/>
              </a:ext>
            </a:extLst>
          </p:cNvPr>
          <p:cNvSpPr>
            <a:spLocks noGrp="1" noChangeArrowheads="1"/>
          </p:cNvSpPr>
          <p:nvPr>
            <p:ph type="dt" sz="half" idx="10"/>
          </p:nvPr>
        </p:nvSpPr>
        <p:spPr>
          <a:ln/>
        </p:spPr>
        <p:txBody>
          <a:bodyPr/>
          <a:lstStyle>
            <a:lvl1pPr>
              <a:defRPr/>
            </a:lvl1pPr>
          </a:lstStyle>
          <a:p>
            <a:pPr>
              <a:defRPr/>
            </a:pPr>
            <a:endParaRPr lang="en-US"/>
          </a:p>
        </p:txBody>
      </p:sp>
      <p:sp>
        <p:nvSpPr>
          <p:cNvPr id="8" name="Rectangle 5">
            <a:extLst>
              <a:ext uri="{FF2B5EF4-FFF2-40B4-BE49-F238E27FC236}">
                <a16:creationId xmlns:a16="http://schemas.microsoft.com/office/drawing/2014/main" id="{0FD2D610-C267-405C-A41E-720C61266F10}"/>
              </a:ext>
            </a:extLst>
          </p:cNvPr>
          <p:cNvSpPr>
            <a:spLocks noGrp="1" noChangeArrowheads="1"/>
          </p:cNvSpPr>
          <p:nvPr>
            <p:ph type="ftr" sz="quarter" idx="11"/>
          </p:nvPr>
        </p:nvSpPr>
        <p:spPr>
          <a:ln/>
        </p:spPr>
        <p:txBody>
          <a:bodyPr/>
          <a:lstStyle>
            <a:lvl1pPr>
              <a:defRPr/>
            </a:lvl1pPr>
          </a:lstStyle>
          <a:p>
            <a:pPr>
              <a:defRPr/>
            </a:pPr>
            <a:endParaRPr lang="en-US"/>
          </a:p>
        </p:txBody>
      </p:sp>
      <p:sp>
        <p:nvSpPr>
          <p:cNvPr id="9" name="Rectangle 6">
            <a:extLst>
              <a:ext uri="{FF2B5EF4-FFF2-40B4-BE49-F238E27FC236}">
                <a16:creationId xmlns:a16="http://schemas.microsoft.com/office/drawing/2014/main" id="{51B4B6BB-A7D7-4A0C-A7EF-94F41C21BFB2}"/>
              </a:ext>
            </a:extLst>
          </p:cNvPr>
          <p:cNvSpPr>
            <a:spLocks noGrp="1" noChangeArrowheads="1"/>
          </p:cNvSpPr>
          <p:nvPr>
            <p:ph type="sldNum" sz="quarter" idx="12"/>
          </p:nvPr>
        </p:nvSpPr>
        <p:spPr>
          <a:ln/>
        </p:spPr>
        <p:txBody>
          <a:bodyPr/>
          <a:lstStyle>
            <a:lvl1pPr>
              <a:defRPr/>
            </a:lvl1pPr>
          </a:lstStyle>
          <a:p>
            <a:fld id="{6EFD92E9-298C-4785-90E4-5787A6046110}" type="slidenum">
              <a:rPr lang="en-US" altLang="en-US"/>
              <a:pPr/>
              <a:t>‹#›</a:t>
            </a:fld>
            <a:endParaRPr lang="en-US" altLang="en-US"/>
          </a:p>
        </p:txBody>
      </p:sp>
    </p:spTree>
    <p:extLst>
      <p:ext uri="{BB962C8B-B14F-4D97-AF65-F5344CB8AC3E}">
        <p14:creationId xmlns:p14="http://schemas.microsoft.com/office/powerpoint/2010/main" val="34166556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EAE74294-A766-41C3-8DA9-FCE14996D97C}"/>
              </a:ext>
            </a:extLst>
          </p:cNvPr>
          <p:cNvSpPr>
            <a:spLocks noGrp="1" noChangeArrowheads="1"/>
          </p:cNvSpPr>
          <p:nvPr>
            <p:ph type="dt" sz="half" idx="10"/>
          </p:nvPr>
        </p:nvSpPr>
        <p:spPr>
          <a:ln/>
        </p:spPr>
        <p:txBody>
          <a:bodyPr/>
          <a:lstStyle>
            <a:lvl1pPr>
              <a:defRPr/>
            </a:lvl1pPr>
          </a:lstStyle>
          <a:p>
            <a:pPr>
              <a:defRPr/>
            </a:pPr>
            <a:endParaRPr lang="en-US"/>
          </a:p>
        </p:txBody>
      </p:sp>
      <p:sp>
        <p:nvSpPr>
          <p:cNvPr id="4" name="Rectangle 5">
            <a:extLst>
              <a:ext uri="{FF2B5EF4-FFF2-40B4-BE49-F238E27FC236}">
                <a16:creationId xmlns:a16="http://schemas.microsoft.com/office/drawing/2014/main" id="{314F7868-30D9-41BB-B5D2-6E675B48193B}"/>
              </a:ext>
            </a:extLst>
          </p:cNvPr>
          <p:cNvSpPr>
            <a:spLocks noGrp="1" noChangeArrowheads="1"/>
          </p:cNvSpPr>
          <p:nvPr>
            <p:ph type="ftr" sz="quarter" idx="11"/>
          </p:nvPr>
        </p:nvSpPr>
        <p:spPr>
          <a:ln/>
        </p:spPr>
        <p:txBody>
          <a:bodyPr/>
          <a:lstStyle>
            <a:lvl1pPr>
              <a:defRPr/>
            </a:lvl1pPr>
          </a:lstStyle>
          <a:p>
            <a:pPr>
              <a:defRPr/>
            </a:pPr>
            <a:endParaRPr lang="en-US"/>
          </a:p>
        </p:txBody>
      </p:sp>
      <p:sp>
        <p:nvSpPr>
          <p:cNvPr id="5" name="Rectangle 6">
            <a:extLst>
              <a:ext uri="{FF2B5EF4-FFF2-40B4-BE49-F238E27FC236}">
                <a16:creationId xmlns:a16="http://schemas.microsoft.com/office/drawing/2014/main" id="{C1B2DC53-28FC-4122-BDA6-BF506460CA4C}"/>
              </a:ext>
            </a:extLst>
          </p:cNvPr>
          <p:cNvSpPr>
            <a:spLocks noGrp="1" noChangeArrowheads="1"/>
          </p:cNvSpPr>
          <p:nvPr>
            <p:ph type="sldNum" sz="quarter" idx="12"/>
          </p:nvPr>
        </p:nvSpPr>
        <p:spPr>
          <a:ln/>
        </p:spPr>
        <p:txBody>
          <a:bodyPr/>
          <a:lstStyle>
            <a:lvl1pPr>
              <a:defRPr/>
            </a:lvl1pPr>
          </a:lstStyle>
          <a:p>
            <a:fld id="{808E5BC7-6E32-4ACC-80FD-03A61C8A2B81}" type="slidenum">
              <a:rPr lang="en-US" altLang="en-US"/>
              <a:pPr/>
              <a:t>‹#›</a:t>
            </a:fld>
            <a:endParaRPr lang="en-US" altLang="en-US"/>
          </a:p>
        </p:txBody>
      </p:sp>
    </p:spTree>
    <p:extLst>
      <p:ext uri="{BB962C8B-B14F-4D97-AF65-F5344CB8AC3E}">
        <p14:creationId xmlns:p14="http://schemas.microsoft.com/office/powerpoint/2010/main" val="6173371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4815845B-BFD5-43D5-BAC8-34821599204D}"/>
              </a:ext>
            </a:extLst>
          </p:cNvPr>
          <p:cNvSpPr>
            <a:spLocks noGrp="1" noChangeArrowheads="1"/>
          </p:cNvSpPr>
          <p:nvPr>
            <p:ph type="dt" sz="half" idx="10"/>
          </p:nvPr>
        </p:nvSpPr>
        <p:spPr>
          <a:ln/>
        </p:spPr>
        <p:txBody>
          <a:bodyPr/>
          <a:lstStyle>
            <a:lvl1pPr>
              <a:defRPr/>
            </a:lvl1pPr>
          </a:lstStyle>
          <a:p>
            <a:pPr>
              <a:defRPr/>
            </a:pPr>
            <a:endParaRPr lang="en-US"/>
          </a:p>
        </p:txBody>
      </p:sp>
      <p:sp>
        <p:nvSpPr>
          <p:cNvPr id="3" name="Rectangle 5">
            <a:extLst>
              <a:ext uri="{FF2B5EF4-FFF2-40B4-BE49-F238E27FC236}">
                <a16:creationId xmlns:a16="http://schemas.microsoft.com/office/drawing/2014/main" id="{20674049-97D1-4844-A77E-082FE22C7854}"/>
              </a:ext>
            </a:extLst>
          </p:cNvPr>
          <p:cNvSpPr>
            <a:spLocks noGrp="1" noChangeArrowheads="1"/>
          </p:cNvSpPr>
          <p:nvPr>
            <p:ph type="ftr" sz="quarter" idx="11"/>
          </p:nvPr>
        </p:nvSpPr>
        <p:spPr>
          <a:ln/>
        </p:spPr>
        <p:txBody>
          <a:bodyPr/>
          <a:lstStyle>
            <a:lvl1pPr>
              <a:defRPr/>
            </a:lvl1pPr>
          </a:lstStyle>
          <a:p>
            <a:pPr>
              <a:defRPr/>
            </a:pPr>
            <a:endParaRPr lang="en-US"/>
          </a:p>
        </p:txBody>
      </p:sp>
      <p:sp>
        <p:nvSpPr>
          <p:cNvPr id="4" name="Rectangle 6">
            <a:extLst>
              <a:ext uri="{FF2B5EF4-FFF2-40B4-BE49-F238E27FC236}">
                <a16:creationId xmlns:a16="http://schemas.microsoft.com/office/drawing/2014/main" id="{4241747B-B708-4494-975F-572F7F85AB2E}"/>
              </a:ext>
            </a:extLst>
          </p:cNvPr>
          <p:cNvSpPr>
            <a:spLocks noGrp="1" noChangeArrowheads="1"/>
          </p:cNvSpPr>
          <p:nvPr>
            <p:ph type="sldNum" sz="quarter" idx="12"/>
          </p:nvPr>
        </p:nvSpPr>
        <p:spPr>
          <a:ln/>
        </p:spPr>
        <p:txBody>
          <a:bodyPr/>
          <a:lstStyle>
            <a:lvl1pPr>
              <a:defRPr/>
            </a:lvl1pPr>
          </a:lstStyle>
          <a:p>
            <a:fld id="{22B9EC5E-4214-4F9B-9507-2C2F74925A76}" type="slidenum">
              <a:rPr lang="en-US" altLang="en-US"/>
              <a:pPr/>
              <a:t>‹#›</a:t>
            </a:fld>
            <a:endParaRPr lang="en-US" altLang="en-US"/>
          </a:p>
        </p:txBody>
      </p:sp>
    </p:spTree>
    <p:extLst>
      <p:ext uri="{BB962C8B-B14F-4D97-AF65-F5344CB8AC3E}">
        <p14:creationId xmlns:p14="http://schemas.microsoft.com/office/powerpoint/2010/main" val="22699462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AB5A98F4-D7A5-4B7B-93F1-1BAF612BE2E4}"/>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id="{4D65CE58-8AC6-495E-BB81-8CAAD68BEE3C}"/>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id="{9A0B5B45-397E-4DA5-983C-C45221060FB3}"/>
              </a:ext>
            </a:extLst>
          </p:cNvPr>
          <p:cNvSpPr>
            <a:spLocks noGrp="1" noChangeArrowheads="1"/>
          </p:cNvSpPr>
          <p:nvPr>
            <p:ph type="sldNum" sz="quarter" idx="12"/>
          </p:nvPr>
        </p:nvSpPr>
        <p:spPr>
          <a:ln/>
        </p:spPr>
        <p:txBody>
          <a:bodyPr/>
          <a:lstStyle>
            <a:lvl1pPr>
              <a:defRPr/>
            </a:lvl1pPr>
          </a:lstStyle>
          <a:p>
            <a:fld id="{54A2409B-A842-4E64-9370-3261D7AE2F8F}" type="slidenum">
              <a:rPr lang="en-US" altLang="en-US"/>
              <a:pPr/>
              <a:t>‹#›</a:t>
            </a:fld>
            <a:endParaRPr lang="en-US" altLang="en-US"/>
          </a:p>
        </p:txBody>
      </p:sp>
    </p:spTree>
    <p:extLst>
      <p:ext uri="{BB962C8B-B14F-4D97-AF65-F5344CB8AC3E}">
        <p14:creationId xmlns:p14="http://schemas.microsoft.com/office/powerpoint/2010/main" val="25382819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A8D21AE6-54D4-4DDE-ACA9-D10E8FE59033}"/>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id="{9FF78A97-8344-462A-A68E-FAC25318E59E}"/>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id="{08F43617-4E62-4666-8652-701CAF7CDDE5}"/>
              </a:ext>
            </a:extLst>
          </p:cNvPr>
          <p:cNvSpPr>
            <a:spLocks noGrp="1" noChangeArrowheads="1"/>
          </p:cNvSpPr>
          <p:nvPr>
            <p:ph type="sldNum" sz="quarter" idx="12"/>
          </p:nvPr>
        </p:nvSpPr>
        <p:spPr>
          <a:ln/>
        </p:spPr>
        <p:txBody>
          <a:bodyPr/>
          <a:lstStyle>
            <a:lvl1pPr>
              <a:defRPr/>
            </a:lvl1pPr>
          </a:lstStyle>
          <a:p>
            <a:fld id="{91A8848E-9474-4223-A5E5-645D1EAF8268}" type="slidenum">
              <a:rPr lang="en-US" altLang="en-US"/>
              <a:pPr/>
              <a:t>‹#›</a:t>
            </a:fld>
            <a:endParaRPr lang="en-US" altLang="en-US"/>
          </a:p>
        </p:txBody>
      </p:sp>
    </p:spTree>
    <p:extLst>
      <p:ext uri="{BB962C8B-B14F-4D97-AF65-F5344CB8AC3E}">
        <p14:creationId xmlns:p14="http://schemas.microsoft.com/office/powerpoint/2010/main" val="19323777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A84ABD06-4187-469C-BC1F-110C29C69D1F}"/>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6477FC4B-3397-4785-8991-B6A677883219}"/>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74F624C4-FDC6-4535-BA98-ADAFE2C27ACC}"/>
              </a:ext>
            </a:extLst>
          </p:cNvPr>
          <p:cNvSpPr>
            <a:spLocks noGrp="1" noChangeArrowheads="1"/>
          </p:cNvSpPr>
          <p:nvPr>
            <p:ph type="sldNum" sz="quarter" idx="12"/>
          </p:nvPr>
        </p:nvSpPr>
        <p:spPr>
          <a:ln/>
        </p:spPr>
        <p:txBody>
          <a:bodyPr/>
          <a:lstStyle>
            <a:lvl1pPr>
              <a:defRPr/>
            </a:lvl1pPr>
          </a:lstStyle>
          <a:p>
            <a:fld id="{AF822C0B-7EE2-478B-A9F5-B3C0FF420AB3}" type="slidenum">
              <a:rPr lang="en-US" altLang="en-US"/>
              <a:pPr/>
              <a:t>‹#›</a:t>
            </a:fld>
            <a:endParaRPr lang="en-US" altLang="en-US"/>
          </a:p>
        </p:txBody>
      </p:sp>
    </p:spTree>
    <p:extLst>
      <p:ext uri="{BB962C8B-B14F-4D97-AF65-F5344CB8AC3E}">
        <p14:creationId xmlns:p14="http://schemas.microsoft.com/office/powerpoint/2010/main" val="42821071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4E1BCC30-7D36-4091-A7FA-0F71649827F6}"/>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42E79F2F-C1FA-43CA-94E6-6C744E756F6E}"/>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EB5DDE86-47B4-43AB-BEF8-34DA7A98704A}"/>
              </a:ext>
            </a:extLst>
          </p:cNvPr>
          <p:cNvSpPr>
            <a:spLocks noGrp="1" noChangeArrowheads="1"/>
          </p:cNvSpPr>
          <p:nvPr>
            <p:ph type="sldNum" sz="quarter" idx="12"/>
          </p:nvPr>
        </p:nvSpPr>
        <p:spPr>
          <a:ln/>
        </p:spPr>
        <p:txBody>
          <a:bodyPr/>
          <a:lstStyle>
            <a:lvl1pPr>
              <a:defRPr/>
            </a:lvl1pPr>
          </a:lstStyle>
          <a:p>
            <a:fld id="{564F0AE4-30D7-4AA7-9570-C5A3EA8F6BE3}" type="slidenum">
              <a:rPr lang="en-US" altLang="en-US"/>
              <a:pPr/>
              <a:t>‹#›</a:t>
            </a:fld>
            <a:endParaRPr lang="en-US" altLang="en-US"/>
          </a:p>
        </p:txBody>
      </p:sp>
    </p:spTree>
    <p:extLst>
      <p:ext uri="{BB962C8B-B14F-4D97-AF65-F5344CB8AC3E}">
        <p14:creationId xmlns:p14="http://schemas.microsoft.com/office/powerpoint/2010/main" val="40284237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gs>
            <a:gs pos="100000">
              <a:schemeClr val="bg1"/>
            </a:gs>
          </a:gsLst>
          <a:lin ang="5400000" scaled="1"/>
        </a:gra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C0187558-05F6-467F-9508-9110376B291B}"/>
              </a:ext>
            </a:extLst>
          </p:cNvPr>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A5458E6A-9CE4-42BB-9754-1C6EC471B18E}"/>
              </a:ext>
            </a:extLst>
          </p:cNvPr>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a:extLst>
              <a:ext uri="{FF2B5EF4-FFF2-40B4-BE49-F238E27FC236}">
                <a16:creationId xmlns:a16="http://schemas.microsoft.com/office/drawing/2014/main" id="{36A28916-A6F3-4E6D-937B-DD97D821D837}"/>
              </a:ext>
            </a:extLst>
          </p:cNvPr>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cs typeface="Arial" charset="0"/>
              </a:defRPr>
            </a:lvl1pPr>
          </a:lstStyle>
          <a:p>
            <a:pPr>
              <a:defRPr/>
            </a:pPr>
            <a:endParaRPr lang="en-US"/>
          </a:p>
        </p:txBody>
      </p:sp>
      <p:sp>
        <p:nvSpPr>
          <p:cNvPr id="1029" name="Rectangle 5">
            <a:extLst>
              <a:ext uri="{FF2B5EF4-FFF2-40B4-BE49-F238E27FC236}">
                <a16:creationId xmlns:a16="http://schemas.microsoft.com/office/drawing/2014/main" id="{88648A98-6E41-4CD5-9158-76A6D9FA7122}"/>
              </a:ext>
            </a:extLst>
          </p:cNvPr>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cs typeface="Arial" charset="0"/>
              </a:defRPr>
            </a:lvl1pPr>
          </a:lstStyle>
          <a:p>
            <a:pPr>
              <a:defRPr/>
            </a:pPr>
            <a:endParaRPr lang="en-US"/>
          </a:p>
        </p:txBody>
      </p:sp>
      <p:sp>
        <p:nvSpPr>
          <p:cNvPr id="1030" name="Rectangle 6">
            <a:extLst>
              <a:ext uri="{FF2B5EF4-FFF2-40B4-BE49-F238E27FC236}">
                <a16:creationId xmlns:a16="http://schemas.microsoft.com/office/drawing/2014/main" id="{E2D5DB24-1E2F-4AD6-9C9F-1BB9CC990604}"/>
              </a:ext>
            </a:extLst>
          </p:cNvPr>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fld id="{2632D626-7544-4965-B2BC-8C50759EC01B}"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Century Gothic" pitchFamily="34" charset="0"/>
          <a:cs typeface="Arial" charset="0"/>
        </a:defRPr>
      </a:lvl2pPr>
      <a:lvl3pPr algn="ctr" rtl="0" eaLnBrk="0" fontAlgn="base" hangingPunct="0">
        <a:spcBef>
          <a:spcPct val="0"/>
        </a:spcBef>
        <a:spcAft>
          <a:spcPct val="0"/>
        </a:spcAft>
        <a:defRPr sz="4400">
          <a:solidFill>
            <a:schemeClr val="tx2"/>
          </a:solidFill>
          <a:latin typeface="Century Gothic" pitchFamily="34" charset="0"/>
          <a:cs typeface="Arial" charset="0"/>
        </a:defRPr>
      </a:lvl3pPr>
      <a:lvl4pPr algn="ctr" rtl="0" eaLnBrk="0" fontAlgn="base" hangingPunct="0">
        <a:spcBef>
          <a:spcPct val="0"/>
        </a:spcBef>
        <a:spcAft>
          <a:spcPct val="0"/>
        </a:spcAft>
        <a:defRPr sz="4400">
          <a:solidFill>
            <a:schemeClr val="tx2"/>
          </a:solidFill>
          <a:latin typeface="Century Gothic" pitchFamily="34" charset="0"/>
          <a:cs typeface="Arial" charset="0"/>
        </a:defRPr>
      </a:lvl4pPr>
      <a:lvl5pPr algn="ctr" rtl="0" eaLnBrk="0" fontAlgn="base" hangingPunct="0">
        <a:spcBef>
          <a:spcPct val="0"/>
        </a:spcBef>
        <a:spcAft>
          <a:spcPct val="0"/>
        </a:spcAft>
        <a:defRPr sz="4400">
          <a:solidFill>
            <a:schemeClr val="tx2"/>
          </a:solidFill>
          <a:latin typeface="Century Gothic" pitchFamily="34" charset="0"/>
          <a:cs typeface="Arial" charset="0"/>
        </a:defRPr>
      </a:lvl5pPr>
      <a:lvl6pPr marL="457200" algn="ctr" rtl="0" fontAlgn="base">
        <a:spcBef>
          <a:spcPct val="0"/>
        </a:spcBef>
        <a:spcAft>
          <a:spcPct val="0"/>
        </a:spcAft>
        <a:defRPr sz="4400">
          <a:solidFill>
            <a:schemeClr val="tx2"/>
          </a:solidFill>
          <a:latin typeface="Century Gothic" pitchFamily="34" charset="0"/>
          <a:cs typeface="Arial" charset="0"/>
        </a:defRPr>
      </a:lvl6pPr>
      <a:lvl7pPr marL="914400" algn="ctr" rtl="0" fontAlgn="base">
        <a:spcBef>
          <a:spcPct val="0"/>
        </a:spcBef>
        <a:spcAft>
          <a:spcPct val="0"/>
        </a:spcAft>
        <a:defRPr sz="4400">
          <a:solidFill>
            <a:schemeClr val="tx2"/>
          </a:solidFill>
          <a:latin typeface="Century Gothic" pitchFamily="34" charset="0"/>
          <a:cs typeface="Arial" charset="0"/>
        </a:defRPr>
      </a:lvl7pPr>
      <a:lvl8pPr marL="1371600" algn="ctr" rtl="0" fontAlgn="base">
        <a:spcBef>
          <a:spcPct val="0"/>
        </a:spcBef>
        <a:spcAft>
          <a:spcPct val="0"/>
        </a:spcAft>
        <a:defRPr sz="4400">
          <a:solidFill>
            <a:schemeClr val="tx2"/>
          </a:solidFill>
          <a:latin typeface="Century Gothic" pitchFamily="34" charset="0"/>
          <a:cs typeface="Arial" charset="0"/>
        </a:defRPr>
      </a:lvl8pPr>
      <a:lvl9pPr marL="1828800" algn="ctr" rtl="0" fontAlgn="base">
        <a:spcBef>
          <a:spcPct val="0"/>
        </a:spcBef>
        <a:spcAft>
          <a:spcPct val="0"/>
        </a:spcAft>
        <a:defRPr sz="4400">
          <a:solidFill>
            <a:schemeClr val="tx2"/>
          </a:solidFill>
          <a:latin typeface="Century Gothic" pitchFamily="34"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1.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3.xml"/><Relationship Id="rId4" Type="http://schemas.openxmlformats.org/officeDocument/2006/relationships/hyperlink" Target="http://www.copyrightservice.co.uk/copyright/p01_uk_copyright_law" TargetMode="Externa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7" Type="http://schemas.openxmlformats.org/officeDocument/2006/relationships/hyperlink" Target="http://www.zath.co.uk/pub-landlord-fined-8000-for-pirate-downloads-on-wi-fi/" TargetMode="External"/><Relationship Id="rId2" Type="http://schemas.openxmlformats.org/officeDocument/2006/relationships/slideLayout" Target="../slideLayouts/slideLayout2.xml"/><Relationship Id="rId1" Type="http://schemas.openxmlformats.org/officeDocument/2006/relationships/tags" Target="../tags/tag4.xml"/><Relationship Id="rId6" Type="http://schemas.openxmlformats.org/officeDocument/2006/relationships/hyperlink" Target="http://www.telegraph.co.uk/news/2583041/Illegal-file-sharers-face-fines-after-copyright-case.html" TargetMode="External"/><Relationship Id="rId5" Type="http://schemas.openxmlformats.org/officeDocument/2006/relationships/hyperlink" Target="http://www.bpi.co.uk/digital-music/article/online-faqs.aspx" TargetMode="External"/><Relationship Id="rId4" Type="http://schemas.openxmlformats.org/officeDocument/2006/relationships/hyperlink" Target="http://www.theregister.co.uk/2009/11/26/virgin_media_detica/" TargetMode="Externa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5.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8.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hyperlink" Target="http://upload.wikimedia.org/wikipedia/commons/5/54/Autograph_of_Elizabeth_I_of_England.svg" TargetMode="Externa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tags" Target="../tags/tag9.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tags" Target="../tags/tag11.xml"/><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id="{2F61FAE1-4CC6-4BB3-9185-EA4CF59D33DA}"/>
              </a:ext>
            </a:extLst>
          </p:cNvPr>
          <p:cNvSpPr>
            <a:spLocks noGrp="1" noChangeArrowheads="1"/>
          </p:cNvSpPr>
          <p:nvPr>
            <p:ph type="ctrTitle"/>
          </p:nvPr>
        </p:nvSpPr>
        <p:spPr>
          <a:xfrm>
            <a:off x="539750" y="4365625"/>
            <a:ext cx="8131175" cy="1470025"/>
          </a:xfrm>
        </p:spPr>
        <p:txBody>
          <a:bodyPr/>
          <a:lstStyle/>
          <a:p>
            <a:pPr eaLnBrk="1" hangingPunct="1"/>
            <a:r>
              <a:rPr lang="en-GB" altLang="en-US" sz="3200"/>
              <a:t>How can we respect other people’s creations on the internet?</a:t>
            </a:r>
            <a:br>
              <a:rPr lang="en-GB" altLang="en-US" sz="5400"/>
            </a:br>
            <a:r>
              <a:rPr lang="en-GB" altLang="en-US" sz="5400"/>
              <a:t>©</a:t>
            </a:r>
            <a:r>
              <a:rPr lang="en-GB" altLang="en-US" sz="3600"/>
              <a:t> </a:t>
            </a:r>
            <a:endParaRPr lang="en-US" altLang="en-US" sz="3600"/>
          </a:p>
        </p:txBody>
      </p:sp>
      <p:pic>
        <p:nvPicPr>
          <p:cNvPr id="3075" name="Picture 4" descr="kiaLogo">
            <a:extLst>
              <a:ext uri="{FF2B5EF4-FFF2-40B4-BE49-F238E27FC236}">
                <a16:creationId xmlns:a16="http://schemas.microsoft.com/office/drawing/2014/main" id="{B3C46988-A10F-458E-B188-49D51152C8D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226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076" name="Group 12">
            <a:extLst>
              <a:ext uri="{FF2B5EF4-FFF2-40B4-BE49-F238E27FC236}">
                <a16:creationId xmlns:a16="http://schemas.microsoft.com/office/drawing/2014/main" id="{AB7AC989-D5E9-4209-8D4E-6B86ABE61350}"/>
              </a:ext>
            </a:extLst>
          </p:cNvPr>
          <p:cNvGrpSpPr>
            <a:grpSpLocks/>
          </p:cNvGrpSpPr>
          <p:nvPr/>
        </p:nvGrpSpPr>
        <p:grpSpPr bwMode="auto">
          <a:xfrm>
            <a:off x="827088" y="3068638"/>
            <a:ext cx="1944687" cy="936625"/>
            <a:chOff x="431" y="3112"/>
            <a:chExt cx="1225" cy="590"/>
          </a:xfrm>
        </p:grpSpPr>
        <p:sp>
          <p:nvSpPr>
            <p:cNvPr id="3084" name="AutoShape 6">
              <a:extLst>
                <a:ext uri="{FF2B5EF4-FFF2-40B4-BE49-F238E27FC236}">
                  <a16:creationId xmlns:a16="http://schemas.microsoft.com/office/drawing/2014/main" id="{828EF60B-848C-444B-9DAA-AD07124DF64D}"/>
                </a:ext>
              </a:extLst>
            </p:cNvPr>
            <p:cNvSpPr>
              <a:spLocks noChangeArrowheads="1"/>
            </p:cNvSpPr>
            <p:nvPr/>
          </p:nvSpPr>
          <p:spPr bwMode="auto">
            <a:xfrm>
              <a:off x="431" y="3112"/>
              <a:ext cx="1225" cy="590"/>
            </a:xfrm>
            <a:prstGeom prst="roundRect">
              <a:avLst>
                <a:gd name="adj" fmla="val 16667"/>
              </a:avLst>
            </a:prstGeom>
            <a:solidFill>
              <a:schemeClr val="bg1"/>
            </a:solidFill>
            <a:ln w="34925">
              <a:solidFill>
                <a:srgbClr val="FF00FF"/>
              </a:solidFill>
              <a:round/>
              <a:headEnd/>
              <a:tailEnd/>
            </a:ln>
          </p:spPr>
          <p:txBody>
            <a:bodyPr wrap="none" anchor="ctr"/>
            <a:lstStyle>
              <a:lvl1pPr>
                <a:spcBef>
                  <a:spcPct val="20000"/>
                </a:spcBef>
                <a:buChar char="•"/>
                <a:defRPr sz="3200">
                  <a:solidFill>
                    <a:schemeClr val="tx1"/>
                  </a:solidFill>
                  <a:latin typeface="Century Gothic" panose="020B0502020202020204" pitchFamily="34" charset="0"/>
                  <a:cs typeface="Arial" panose="020B0604020202020204" pitchFamily="34" charset="0"/>
                </a:defRPr>
              </a:lvl1pPr>
              <a:lvl2pPr marL="742950" indent="-285750">
                <a:spcBef>
                  <a:spcPct val="20000"/>
                </a:spcBef>
                <a:buChar char="–"/>
                <a:defRPr sz="2800">
                  <a:solidFill>
                    <a:schemeClr val="tx1"/>
                  </a:solidFill>
                  <a:latin typeface="Century Gothic" panose="020B0502020202020204" pitchFamily="34" charset="0"/>
                  <a:cs typeface="Arial" panose="020B0604020202020204" pitchFamily="34" charset="0"/>
                </a:defRPr>
              </a:lvl2pPr>
              <a:lvl3pPr marL="1143000" indent="-228600">
                <a:spcBef>
                  <a:spcPct val="20000"/>
                </a:spcBef>
                <a:buChar char="•"/>
                <a:defRPr sz="2400">
                  <a:solidFill>
                    <a:schemeClr val="tx1"/>
                  </a:solidFill>
                  <a:latin typeface="Century Gothic" panose="020B0502020202020204" pitchFamily="34" charset="0"/>
                  <a:cs typeface="Arial" panose="020B0604020202020204" pitchFamily="34" charset="0"/>
                </a:defRPr>
              </a:lvl3pPr>
              <a:lvl4pPr marL="1600200" indent="-228600">
                <a:spcBef>
                  <a:spcPct val="20000"/>
                </a:spcBef>
                <a:buChar char="–"/>
                <a:defRPr sz="2000">
                  <a:solidFill>
                    <a:schemeClr val="tx1"/>
                  </a:solidFill>
                  <a:latin typeface="Century Gothic" panose="020B0502020202020204" pitchFamily="34" charset="0"/>
                  <a:cs typeface="Arial" panose="020B0604020202020204" pitchFamily="34" charset="0"/>
                </a:defRPr>
              </a:lvl4pPr>
              <a:lvl5pPr marL="2057400" indent="-228600">
                <a:spcBef>
                  <a:spcPct val="20000"/>
                </a:spcBef>
                <a:buChar char="»"/>
                <a:defRPr sz="2000">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9pPr>
            </a:lstStyle>
            <a:p>
              <a:pPr eaLnBrk="1" hangingPunct="1">
                <a:spcBef>
                  <a:spcPct val="0"/>
                </a:spcBef>
                <a:buFontTx/>
                <a:buNone/>
              </a:pPr>
              <a:endParaRPr lang="en-GB" altLang="en-US" sz="1800">
                <a:latin typeface="Arial" panose="020B0604020202020204" pitchFamily="34" charset="0"/>
              </a:endParaRPr>
            </a:p>
          </p:txBody>
        </p:sp>
        <p:sp>
          <p:nvSpPr>
            <p:cNvPr id="3085" name="Text Box 9">
              <a:extLst>
                <a:ext uri="{FF2B5EF4-FFF2-40B4-BE49-F238E27FC236}">
                  <a16:creationId xmlns:a16="http://schemas.microsoft.com/office/drawing/2014/main" id="{D4D9C848-CE3A-48F8-977F-79F4DC0223A6}"/>
                </a:ext>
              </a:extLst>
            </p:cNvPr>
            <p:cNvSpPr txBox="1">
              <a:spLocks noChangeArrowheads="1"/>
            </p:cNvSpPr>
            <p:nvPr/>
          </p:nvSpPr>
          <p:spPr bwMode="auto">
            <a:xfrm>
              <a:off x="521" y="3249"/>
              <a:ext cx="998"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Century Gothic" panose="020B0502020202020204" pitchFamily="34" charset="0"/>
                  <a:cs typeface="Arial" panose="020B0604020202020204" pitchFamily="34" charset="0"/>
                </a:defRPr>
              </a:lvl1pPr>
              <a:lvl2pPr marL="742950" indent="-285750">
                <a:spcBef>
                  <a:spcPct val="20000"/>
                </a:spcBef>
                <a:buChar char="–"/>
                <a:defRPr sz="2800">
                  <a:solidFill>
                    <a:schemeClr val="tx1"/>
                  </a:solidFill>
                  <a:latin typeface="Century Gothic" panose="020B0502020202020204" pitchFamily="34" charset="0"/>
                  <a:cs typeface="Arial" panose="020B0604020202020204" pitchFamily="34" charset="0"/>
                </a:defRPr>
              </a:lvl2pPr>
              <a:lvl3pPr marL="1143000" indent="-228600">
                <a:spcBef>
                  <a:spcPct val="20000"/>
                </a:spcBef>
                <a:buChar char="•"/>
                <a:defRPr sz="2400">
                  <a:solidFill>
                    <a:schemeClr val="tx1"/>
                  </a:solidFill>
                  <a:latin typeface="Century Gothic" panose="020B0502020202020204" pitchFamily="34" charset="0"/>
                  <a:cs typeface="Arial" panose="020B0604020202020204" pitchFamily="34" charset="0"/>
                </a:defRPr>
              </a:lvl3pPr>
              <a:lvl4pPr marL="1600200" indent="-228600">
                <a:spcBef>
                  <a:spcPct val="20000"/>
                </a:spcBef>
                <a:buChar char="–"/>
                <a:defRPr sz="2000">
                  <a:solidFill>
                    <a:schemeClr val="tx1"/>
                  </a:solidFill>
                  <a:latin typeface="Century Gothic" panose="020B0502020202020204" pitchFamily="34" charset="0"/>
                  <a:cs typeface="Arial" panose="020B0604020202020204" pitchFamily="34" charset="0"/>
                </a:defRPr>
              </a:lvl4pPr>
              <a:lvl5pPr marL="2057400" indent="-228600">
                <a:spcBef>
                  <a:spcPct val="20000"/>
                </a:spcBef>
                <a:buChar char="»"/>
                <a:defRPr sz="2000">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9pPr>
            </a:lstStyle>
            <a:p>
              <a:pPr algn="ctr" eaLnBrk="1" hangingPunct="1">
                <a:spcBef>
                  <a:spcPct val="50000"/>
                </a:spcBef>
                <a:buFontTx/>
                <a:buNone/>
              </a:pPr>
              <a:r>
                <a:rPr lang="en-GB" altLang="en-US" sz="2800">
                  <a:solidFill>
                    <a:srgbClr val="FF3399"/>
                  </a:solidFill>
                  <a:latin typeface="Cooper Black" panose="0208090404030B020404" pitchFamily="18" charset="0"/>
                </a:rPr>
                <a:t>MUSIC</a:t>
              </a:r>
              <a:endParaRPr lang="en-US" altLang="en-US" sz="2800">
                <a:solidFill>
                  <a:srgbClr val="FF3399"/>
                </a:solidFill>
                <a:latin typeface="Cooper Black" panose="0208090404030B020404" pitchFamily="18" charset="0"/>
              </a:endParaRPr>
            </a:p>
          </p:txBody>
        </p:sp>
      </p:grpSp>
      <p:grpSp>
        <p:nvGrpSpPr>
          <p:cNvPr id="3077" name="Group 13">
            <a:extLst>
              <a:ext uri="{FF2B5EF4-FFF2-40B4-BE49-F238E27FC236}">
                <a16:creationId xmlns:a16="http://schemas.microsoft.com/office/drawing/2014/main" id="{C96B21A5-AC7F-4F81-838F-909F25716995}"/>
              </a:ext>
            </a:extLst>
          </p:cNvPr>
          <p:cNvGrpSpPr>
            <a:grpSpLocks/>
          </p:cNvGrpSpPr>
          <p:nvPr/>
        </p:nvGrpSpPr>
        <p:grpSpPr bwMode="auto">
          <a:xfrm>
            <a:off x="5940425" y="3068638"/>
            <a:ext cx="1944688" cy="936625"/>
            <a:chOff x="2154" y="3112"/>
            <a:chExt cx="1225" cy="590"/>
          </a:xfrm>
        </p:grpSpPr>
        <p:sp>
          <p:nvSpPr>
            <p:cNvPr id="3082" name="AutoShape 7">
              <a:extLst>
                <a:ext uri="{FF2B5EF4-FFF2-40B4-BE49-F238E27FC236}">
                  <a16:creationId xmlns:a16="http://schemas.microsoft.com/office/drawing/2014/main" id="{B81D3606-4806-4839-9C96-9E41CA5F5BE4}"/>
                </a:ext>
              </a:extLst>
            </p:cNvPr>
            <p:cNvSpPr>
              <a:spLocks noChangeArrowheads="1"/>
            </p:cNvSpPr>
            <p:nvPr/>
          </p:nvSpPr>
          <p:spPr bwMode="auto">
            <a:xfrm>
              <a:off x="2154" y="3112"/>
              <a:ext cx="1225" cy="590"/>
            </a:xfrm>
            <a:prstGeom prst="roundRect">
              <a:avLst>
                <a:gd name="adj" fmla="val 16667"/>
              </a:avLst>
            </a:prstGeom>
            <a:solidFill>
              <a:schemeClr val="bg1"/>
            </a:solidFill>
            <a:ln w="38100">
              <a:solidFill>
                <a:srgbClr val="7E0492"/>
              </a:solidFill>
              <a:round/>
              <a:headEnd/>
              <a:tailEnd/>
            </a:ln>
          </p:spPr>
          <p:txBody>
            <a:bodyPr wrap="none" anchor="ctr"/>
            <a:lstStyle>
              <a:lvl1pPr>
                <a:spcBef>
                  <a:spcPct val="20000"/>
                </a:spcBef>
                <a:buChar char="•"/>
                <a:defRPr sz="3200">
                  <a:solidFill>
                    <a:schemeClr val="tx1"/>
                  </a:solidFill>
                  <a:latin typeface="Century Gothic" panose="020B0502020202020204" pitchFamily="34" charset="0"/>
                  <a:cs typeface="Arial" panose="020B0604020202020204" pitchFamily="34" charset="0"/>
                </a:defRPr>
              </a:lvl1pPr>
              <a:lvl2pPr marL="742950" indent="-285750">
                <a:spcBef>
                  <a:spcPct val="20000"/>
                </a:spcBef>
                <a:buChar char="–"/>
                <a:defRPr sz="2800">
                  <a:solidFill>
                    <a:schemeClr val="tx1"/>
                  </a:solidFill>
                  <a:latin typeface="Century Gothic" panose="020B0502020202020204" pitchFamily="34" charset="0"/>
                  <a:cs typeface="Arial" panose="020B0604020202020204" pitchFamily="34" charset="0"/>
                </a:defRPr>
              </a:lvl2pPr>
              <a:lvl3pPr marL="1143000" indent="-228600">
                <a:spcBef>
                  <a:spcPct val="20000"/>
                </a:spcBef>
                <a:buChar char="•"/>
                <a:defRPr sz="2400">
                  <a:solidFill>
                    <a:schemeClr val="tx1"/>
                  </a:solidFill>
                  <a:latin typeface="Century Gothic" panose="020B0502020202020204" pitchFamily="34" charset="0"/>
                  <a:cs typeface="Arial" panose="020B0604020202020204" pitchFamily="34" charset="0"/>
                </a:defRPr>
              </a:lvl3pPr>
              <a:lvl4pPr marL="1600200" indent="-228600">
                <a:spcBef>
                  <a:spcPct val="20000"/>
                </a:spcBef>
                <a:buChar char="–"/>
                <a:defRPr sz="2000">
                  <a:solidFill>
                    <a:schemeClr val="tx1"/>
                  </a:solidFill>
                  <a:latin typeface="Century Gothic" panose="020B0502020202020204" pitchFamily="34" charset="0"/>
                  <a:cs typeface="Arial" panose="020B0604020202020204" pitchFamily="34" charset="0"/>
                </a:defRPr>
              </a:lvl4pPr>
              <a:lvl5pPr marL="2057400" indent="-228600">
                <a:spcBef>
                  <a:spcPct val="20000"/>
                </a:spcBef>
                <a:buChar char="»"/>
                <a:defRPr sz="2000">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9pPr>
            </a:lstStyle>
            <a:p>
              <a:pPr eaLnBrk="1" hangingPunct="1">
                <a:spcBef>
                  <a:spcPct val="0"/>
                </a:spcBef>
                <a:buFontTx/>
                <a:buNone/>
              </a:pPr>
              <a:endParaRPr lang="en-GB" altLang="en-US" sz="1800">
                <a:latin typeface="Arial" panose="020B0604020202020204" pitchFamily="34" charset="0"/>
              </a:endParaRPr>
            </a:p>
          </p:txBody>
        </p:sp>
        <p:sp>
          <p:nvSpPr>
            <p:cNvPr id="3083" name="Text Box 10">
              <a:extLst>
                <a:ext uri="{FF2B5EF4-FFF2-40B4-BE49-F238E27FC236}">
                  <a16:creationId xmlns:a16="http://schemas.microsoft.com/office/drawing/2014/main" id="{0EA3D426-3E73-436E-A78E-F8237F3BB246}"/>
                </a:ext>
              </a:extLst>
            </p:cNvPr>
            <p:cNvSpPr txBox="1">
              <a:spLocks noChangeArrowheads="1"/>
            </p:cNvSpPr>
            <p:nvPr/>
          </p:nvSpPr>
          <p:spPr bwMode="auto">
            <a:xfrm>
              <a:off x="2245" y="3249"/>
              <a:ext cx="1089"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Century Gothic" panose="020B0502020202020204" pitchFamily="34" charset="0"/>
                  <a:cs typeface="Arial" panose="020B0604020202020204" pitchFamily="34" charset="0"/>
                </a:defRPr>
              </a:lvl1pPr>
              <a:lvl2pPr marL="742950" indent="-285750">
                <a:spcBef>
                  <a:spcPct val="20000"/>
                </a:spcBef>
                <a:buChar char="–"/>
                <a:defRPr sz="2800">
                  <a:solidFill>
                    <a:schemeClr val="tx1"/>
                  </a:solidFill>
                  <a:latin typeface="Century Gothic" panose="020B0502020202020204" pitchFamily="34" charset="0"/>
                  <a:cs typeface="Arial" panose="020B0604020202020204" pitchFamily="34" charset="0"/>
                </a:defRPr>
              </a:lvl2pPr>
              <a:lvl3pPr marL="1143000" indent="-228600">
                <a:spcBef>
                  <a:spcPct val="20000"/>
                </a:spcBef>
                <a:buChar char="•"/>
                <a:defRPr sz="2400">
                  <a:solidFill>
                    <a:schemeClr val="tx1"/>
                  </a:solidFill>
                  <a:latin typeface="Century Gothic" panose="020B0502020202020204" pitchFamily="34" charset="0"/>
                  <a:cs typeface="Arial" panose="020B0604020202020204" pitchFamily="34" charset="0"/>
                </a:defRPr>
              </a:lvl3pPr>
              <a:lvl4pPr marL="1600200" indent="-228600">
                <a:spcBef>
                  <a:spcPct val="20000"/>
                </a:spcBef>
                <a:buChar char="–"/>
                <a:defRPr sz="2000">
                  <a:solidFill>
                    <a:schemeClr val="tx1"/>
                  </a:solidFill>
                  <a:latin typeface="Century Gothic" panose="020B0502020202020204" pitchFamily="34" charset="0"/>
                  <a:cs typeface="Arial" panose="020B0604020202020204" pitchFamily="34" charset="0"/>
                </a:defRPr>
              </a:lvl4pPr>
              <a:lvl5pPr marL="2057400" indent="-228600">
                <a:spcBef>
                  <a:spcPct val="20000"/>
                </a:spcBef>
                <a:buChar char="»"/>
                <a:defRPr sz="2000">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9pPr>
            </a:lstStyle>
            <a:p>
              <a:pPr eaLnBrk="1" hangingPunct="1">
                <a:spcBef>
                  <a:spcPct val="50000"/>
                </a:spcBef>
                <a:buFontTx/>
                <a:buNone/>
              </a:pPr>
              <a:r>
                <a:rPr lang="en-GB" altLang="en-US" sz="2800">
                  <a:solidFill>
                    <a:srgbClr val="7E0492"/>
                  </a:solidFill>
                  <a:latin typeface="Cooper Black" panose="0208090404030B020404" pitchFamily="18" charset="0"/>
                </a:rPr>
                <a:t>IMAGES</a:t>
              </a:r>
              <a:endParaRPr lang="en-US" altLang="en-US" sz="2800">
                <a:solidFill>
                  <a:srgbClr val="7E0492"/>
                </a:solidFill>
                <a:latin typeface="Cooper Black" panose="0208090404030B020404" pitchFamily="18" charset="0"/>
              </a:endParaRPr>
            </a:p>
          </p:txBody>
        </p:sp>
      </p:grpSp>
      <p:grpSp>
        <p:nvGrpSpPr>
          <p:cNvPr id="3078" name="Group 16">
            <a:extLst>
              <a:ext uri="{FF2B5EF4-FFF2-40B4-BE49-F238E27FC236}">
                <a16:creationId xmlns:a16="http://schemas.microsoft.com/office/drawing/2014/main" id="{8CD23A07-2ABF-4D59-8EDF-9A266D33FD25}"/>
              </a:ext>
            </a:extLst>
          </p:cNvPr>
          <p:cNvGrpSpPr>
            <a:grpSpLocks/>
          </p:cNvGrpSpPr>
          <p:nvPr/>
        </p:nvGrpSpPr>
        <p:grpSpPr bwMode="auto">
          <a:xfrm>
            <a:off x="3419475" y="3068638"/>
            <a:ext cx="1944688" cy="936625"/>
            <a:chOff x="3969" y="1933"/>
            <a:chExt cx="1225" cy="590"/>
          </a:xfrm>
        </p:grpSpPr>
        <p:sp>
          <p:nvSpPr>
            <p:cNvPr id="3080" name="AutoShape 17">
              <a:extLst>
                <a:ext uri="{FF2B5EF4-FFF2-40B4-BE49-F238E27FC236}">
                  <a16:creationId xmlns:a16="http://schemas.microsoft.com/office/drawing/2014/main" id="{DF5317C5-F72B-45B0-889A-3EBE2242A565}"/>
                </a:ext>
              </a:extLst>
            </p:cNvPr>
            <p:cNvSpPr>
              <a:spLocks noChangeArrowheads="1"/>
            </p:cNvSpPr>
            <p:nvPr/>
          </p:nvSpPr>
          <p:spPr bwMode="auto">
            <a:xfrm>
              <a:off x="3969" y="1933"/>
              <a:ext cx="1225" cy="590"/>
            </a:xfrm>
            <a:prstGeom prst="roundRect">
              <a:avLst>
                <a:gd name="adj" fmla="val 16667"/>
              </a:avLst>
            </a:prstGeom>
            <a:solidFill>
              <a:schemeClr val="bg1"/>
            </a:solidFill>
            <a:ln w="34925">
              <a:solidFill>
                <a:srgbClr val="46A1A8"/>
              </a:solidFill>
              <a:round/>
              <a:headEnd/>
              <a:tailEnd/>
            </a:ln>
          </p:spPr>
          <p:txBody>
            <a:bodyPr wrap="none" anchor="ctr"/>
            <a:lstStyle>
              <a:lvl1pPr>
                <a:spcBef>
                  <a:spcPct val="20000"/>
                </a:spcBef>
                <a:buChar char="•"/>
                <a:defRPr sz="3200">
                  <a:solidFill>
                    <a:schemeClr val="tx1"/>
                  </a:solidFill>
                  <a:latin typeface="Century Gothic" panose="020B0502020202020204" pitchFamily="34" charset="0"/>
                  <a:cs typeface="Arial" panose="020B0604020202020204" pitchFamily="34" charset="0"/>
                </a:defRPr>
              </a:lvl1pPr>
              <a:lvl2pPr marL="742950" indent="-285750">
                <a:spcBef>
                  <a:spcPct val="20000"/>
                </a:spcBef>
                <a:buChar char="–"/>
                <a:defRPr sz="2800">
                  <a:solidFill>
                    <a:schemeClr val="tx1"/>
                  </a:solidFill>
                  <a:latin typeface="Century Gothic" panose="020B0502020202020204" pitchFamily="34" charset="0"/>
                  <a:cs typeface="Arial" panose="020B0604020202020204" pitchFamily="34" charset="0"/>
                </a:defRPr>
              </a:lvl2pPr>
              <a:lvl3pPr marL="1143000" indent="-228600">
                <a:spcBef>
                  <a:spcPct val="20000"/>
                </a:spcBef>
                <a:buChar char="•"/>
                <a:defRPr sz="2400">
                  <a:solidFill>
                    <a:schemeClr val="tx1"/>
                  </a:solidFill>
                  <a:latin typeface="Century Gothic" panose="020B0502020202020204" pitchFamily="34" charset="0"/>
                  <a:cs typeface="Arial" panose="020B0604020202020204" pitchFamily="34" charset="0"/>
                </a:defRPr>
              </a:lvl3pPr>
              <a:lvl4pPr marL="1600200" indent="-228600">
                <a:spcBef>
                  <a:spcPct val="20000"/>
                </a:spcBef>
                <a:buChar char="–"/>
                <a:defRPr sz="2000">
                  <a:solidFill>
                    <a:schemeClr val="tx1"/>
                  </a:solidFill>
                  <a:latin typeface="Century Gothic" panose="020B0502020202020204" pitchFamily="34" charset="0"/>
                  <a:cs typeface="Arial" panose="020B0604020202020204" pitchFamily="34" charset="0"/>
                </a:defRPr>
              </a:lvl4pPr>
              <a:lvl5pPr marL="2057400" indent="-228600">
                <a:spcBef>
                  <a:spcPct val="20000"/>
                </a:spcBef>
                <a:buChar char="»"/>
                <a:defRPr sz="2000">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9pPr>
            </a:lstStyle>
            <a:p>
              <a:pPr eaLnBrk="1" hangingPunct="1">
                <a:spcBef>
                  <a:spcPct val="0"/>
                </a:spcBef>
                <a:buFontTx/>
                <a:buNone/>
              </a:pPr>
              <a:endParaRPr lang="en-GB" altLang="en-US" sz="1800">
                <a:latin typeface="Arial" panose="020B0604020202020204" pitchFamily="34" charset="0"/>
              </a:endParaRPr>
            </a:p>
          </p:txBody>
        </p:sp>
        <p:sp>
          <p:nvSpPr>
            <p:cNvPr id="3081" name="Text Box 18">
              <a:extLst>
                <a:ext uri="{FF2B5EF4-FFF2-40B4-BE49-F238E27FC236}">
                  <a16:creationId xmlns:a16="http://schemas.microsoft.com/office/drawing/2014/main" id="{615A7C03-E869-4A6D-A538-6DBDAD01FD5E}"/>
                </a:ext>
              </a:extLst>
            </p:cNvPr>
            <p:cNvSpPr txBox="1">
              <a:spLocks noChangeArrowheads="1"/>
            </p:cNvSpPr>
            <p:nvPr/>
          </p:nvSpPr>
          <p:spPr bwMode="auto">
            <a:xfrm>
              <a:off x="4014" y="2070"/>
              <a:ext cx="1179"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Century Gothic" panose="020B0502020202020204" pitchFamily="34" charset="0"/>
                  <a:cs typeface="Arial" panose="020B0604020202020204" pitchFamily="34" charset="0"/>
                </a:defRPr>
              </a:lvl1pPr>
              <a:lvl2pPr marL="742950" indent="-285750">
                <a:spcBef>
                  <a:spcPct val="20000"/>
                </a:spcBef>
                <a:buChar char="–"/>
                <a:defRPr sz="2800">
                  <a:solidFill>
                    <a:schemeClr val="tx1"/>
                  </a:solidFill>
                  <a:latin typeface="Century Gothic" panose="020B0502020202020204" pitchFamily="34" charset="0"/>
                  <a:cs typeface="Arial" panose="020B0604020202020204" pitchFamily="34" charset="0"/>
                </a:defRPr>
              </a:lvl2pPr>
              <a:lvl3pPr marL="1143000" indent="-228600">
                <a:spcBef>
                  <a:spcPct val="20000"/>
                </a:spcBef>
                <a:buChar char="•"/>
                <a:defRPr sz="2400">
                  <a:solidFill>
                    <a:schemeClr val="tx1"/>
                  </a:solidFill>
                  <a:latin typeface="Century Gothic" panose="020B0502020202020204" pitchFamily="34" charset="0"/>
                  <a:cs typeface="Arial" panose="020B0604020202020204" pitchFamily="34" charset="0"/>
                </a:defRPr>
              </a:lvl3pPr>
              <a:lvl4pPr marL="1600200" indent="-228600">
                <a:spcBef>
                  <a:spcPct val="20000"/>
                </a:spcBef>
                <a:buChar char="–"/>
                <a:defRPr sz="2000">
                  <a:solidFill>
                    <a:schemeClr val="tx1"/>
                  </a:solidFill>
                  <a:latin typeface="Century Gothic" panose="020B0502020202020204" pitchFamily="34" charset="0"/>
                  <a:cs typeface="Arial" panose="020B0604020202020204" pitchFamily="34" charset="0"/>
                </a:defRPr>
              </a:lvl4pPr>
              <a:lvl5pPr marL="2057400" indent="-228600">
                <a:spcBef>
                  <a:spcPct val="20000"/>
                </a:spcBef>
                <a:buChar char="»"/>
                <a:defRPr sz="2000">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9pPr>
            </a:lstStyle>
            <a:p>
              <a:pPr eaLnBrk="1" hangingPunct="1">
                <a:spcBef>
                  <a:spcPct val="50000"/>
                </a:spcBef>
                <a:buFontTx/>
                <a:buNone/>
              </a:pPr>
              <a:r>
                <a:rPr lang="en-GB" altLang="en-US" sz="2800">
                  <a:solidFill>
                    <a:srgbClr val="46A1A8"/>
                  </a:solidFill>
                  <a:latin typeface="Cooper Black" panose="0208090404030B020404" pitchFamily="18" charset="0"/>
                </a:rPr>
                <a:t>software</a:t>
              </a:r>
              <a:endParaRPr lang="en-US" altLang="en-US" sz="2800">
                <a:solidFill>
                  <a:srgbClr val="46A1A8"/>
                </a:solidFill>
                <a:latin typeface="Cooper Black" panose="0208090404030B020404" pitchFamily="18" charset="0"/>
              </a:endParaRPr>
            </a:p>
          </p:txBody>
        </p:sp>
      </p:grpSp>
      <p:sp>
        <p:nvSpPr>
          <p:cNvPr id="3079" name="Rectangle 19">
            <a:extLst>
              <a:ext uri="{FF2B5EF4-FFF2-40B4-BE49-F238E27FC236}">
                <a16:creationId xmlns:a16="http://schemas.microsoft.com/office/drawing/2014/main" id="{17518B8D-AB4A-4129-948D-62A30E90BA5E}"/>
              </a:ext>
            </a:extLst>
          </p:cNvPr>
          <p:cNvSpPr>
            <a:spLocks noChangeArrowheads="1"/>
          </p:cNvSpPr>
          <p:nvPr/>
        </p:nvSpPr>
        <p:spPr bwMode="auto">
          <a:xfrm>
            <a:off x="468313" y="6245225"/>
            <a:ext cx="8207375"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Century Gothic" panose="020B0502020202020204" pitchFamily="34" charset="0"/>
                <a:cs typeface="Arial" panose="020B0604020202020204" pitchFamily="34" charset="0"/>
              </a:defRPr>
            </a:lvl1pPr>
            <a:lvl2pPr marL="742950" indent="-285750">
              <a:spcBef>
                <a:spcPct val="20000"/>
              </a:spcBef>
              <a:buChar char="–"/>
              <a:defRPr sz="2800">
                <a:solidFill>
                  <a:schemeClr val="tx1"/>
                </a:solidFill>
                <a:latin typeface="Century Gothic" panose="020B0502020202020204" pitchFamily="34" charset="0"/>
                <a:cs typeface="Arial" panose="020B0604020202020204" pitchFamily="34" charset="0"/>
              </a:defRPr>
            </a:lvl2pPr>
            <a:lvl3pPr marL="1143000" indent="-228600">
              <a:spcBef>
                <a:spcPct val="20000"/>
              </a:spcBef>
              <a:buChar char="•"/>
              <a:defRPr sz="2400">
                <a:solidFill>
                  <a:schemeClr val="tx1"/>
                </a:solidFill>
                <a:latin typeface="Century Gothic" panose="020B0502020202020204" pitchFamily="34" charset="0"/>
                <a:cs typeface="Arial" panose="020B0604020202020204" pitchFamily="34" charset="0"/>
              </a:defRPr>
            </a:lvl3pPr>
            <a:lvl4pPr marL="1600200" indent="-228600">
              <a:spcBef>
                <a:spcPct val="20000"/>
              </a:spcBef>
              <a:buChar char="–"/>
              <a:defRPr sz="2000">
                <a:solidFill>
                  <a:schemeClr val="tx1"/>
                </a:solidFill>
                <a:latin typeface="Century Gothic" panose="020B0502020202020204" pitchFamily="34" charset="0"/>
                <a:cs typeface="Arial" panose="020B0604020202020204" pitchFamily="34" charset="0"/>
              </a:defRPr>
            </a:lvl4pPr>
            <a:lvl5pPr marL="2057400" indent="-228600">
              <a:spcBef>
                <a:spcPct val="20000"/>
              </a:spcBef>
              <a:buChar char="»"/>
              <a:defRPr sz="2000">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9pPr>
          </a:lstStyle>
          <a:p>
            <a:pPr algn="ctr" eaLnBrk="1" hangingPunct="1">
              <a:spcBef>
                <a:spcPct val="0"/>
              </a:spcBef>
              <a:buFontTx/>
              <a:buNone/>
            </a:pPr>
            <a:r>
              <a:rPr lang="en-GB" altLang="en-US" sz="1400">
                <a:latin typeface="Arial" panose="020B0604020202020204" pitchFamily="34" charset="0"/>
              </a:rPr>
              <a:t>This presentation is part of the Know IT All Secondary Toolkit created by Childnet with the support of :</a:t>
            </a:r>
          </a:p>
          <a:p>
            <a:pPr algn="ctr" eaLnBrk="1" hangingPunct="1">
              <a:spcBef>
                <a:spcPct val="0"/>
              </a:spcBef>
              <a:buFontTx/>
              <a:buNone/>
            </a:pPr>
            <a:r>
              <a:rPr lang="en-GB" altLang="en-US" sz="1400">
                <a:latin typeface="Arial" panose="020B0604020202020204" pitchFamily="34" charset="0"/>
              </a:rPr>
              <a:t>The TDA, BECTA and UKCCIS </a:t>
            </a:r>
            <a:endParaRPr lang="en-US" altLang="en-US" sz="1800">
              <a:latin typeface="Arial" panose="020B0604020202020204" pitchFamily="34" charset="0"/>
            </a:endParaRPr>
          </a:p>
        </p:txBody>
      </p:sp>
    </p:spTree>
    <p:custDataLst>
      <p:tags r:id="rId1"/>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AutoShape 4">
            <a:extLst>
              <a:ext uri="{FF2B5EF4-FFF2-40B4-BE49-F238E27FC236}">
                <a16:creationId xmlns:a16="http://schemas.microsoft.com/office/drawing/2014/main" id="{27532AB9-104D-44BC-9C72-DDE9F89ECA7F}"/>
              </a:ext>
            </a:extLst>
          </p:cNvPr>
          <p:cNvSpPr>
            <a:spLocks noChangeArrowheads="1"/>
          </p:cNvSpPr>
          <p:nvPr/>
        </p:nvSpPr>
        <p:spPr bwMode="auto">
          <a:xfrm>
            <a:off x="468313" y="4868863"/>
            <a:ext cx="8280400" cy="1439862"/>
          </a:xfrm>
          <a:prstGeom prst="roundRect">
            <a:avLst>
              <a:gd name="adj" fmla="val 16667"/>
            </a:avLst>
          </a:prstGeom>
          <a:solidFill>
            <a:schemeClr val="bg1"/>
          </a:solidFill>
          <a:ln w="9525">
            <a:solidFill>
              <a:srgbClr val="FF3399"/>
            </a:solidFill>
            <a:round/>
            <a:headEnd/>
            <a:tailEnd/>
          </a:ln>
        </p:spPr>
        <p:txBody>
          <a:bodyPr wrap="none" anchor="ctr"/>
          <a:lstStyle>
            <a:lvl1pPr>
              <a:spcBef>
                <a:spcPct val="20000"/>
              </a:spcBef>
              <a:buChar char="•"/>
              <a:defRPr sz="3200">
                <a:solidFill>
                  <a:schemeClr val="tx1"/>
                </a:solidFill>
                <a:latin typeface="Century Gothic" panose="020B0502020202020204" pitchFamily="34" charset="0"/>
                <a:cs typeface="Arial" panose="020B0604020202020204" pitchFamily="34" charset="0"/>
              </a:defRPr>
            </a:lvl1pPr>
            <a:lvl2pPr marL="742950" indent="-285750">
              <a:spcBef>
                <a:spcPct val="20000"/>
              </a:spcBef>
              <a:buChar char="–"/>
              <a:defRPr sz="2800">
                <a:solidFill>
                  <a:schemeClr val="tx1"/>
                </a:solidFill>
                <a:latin typeface="Century Gothic" panose="020B0502020202020204" pitchFamily="34" charset="0"/>
                <a:cs typeface="Arial" panose="020B0604020202020204" pitchFamily="34" charset="0"/>
              </a:defRPr>
            </a:lvl2pPr>
            <a:lvl3pPr marL="1143000" indent="-228600">
              <a:spcBef>
                <a:spcPct val="20000"/>
              </a:spcBef>
              <a:buChar char="•"/>
              <a:defRPr sz="2400">
                <a:solidFill>
                  <a:schemeClr val="tx1"/>
                </a:solidFill>
                <a:latin typeface="Century Gothic" panose="020B0502020202020204" pitchFamily="34" charset="0"/>
                <a:cs typeface="Arial" panose="020B0604020202020204" pitchFamily="34" charset="0"/>
              </a:defRPr>
            </a:lvl3pPr>
            <a:lvl4pPr marL="1600200" indent="-228600">
              <a:spcBef>
                <a:spcPct val="20000"/>
              </a:spcBef>
              <a:buChar char="–"/>
              <a:defRPr sz="2000">
                <a:solidFill>
                  <a:schemeClr val="tx1"/>
                </a:solidFill>
                <a:latin typeface="Century Gothic" panose="020B0502020202020204" pitchFamily="34" charset="0"/>
                <a:cs typeface="Arial" panose="020B0604020202020204" pitchFamily="34" charset="0"/>
              </a:defRPr>
            </a:lvl4pPr>
            <a:lvl5pPr marL="2057400" indent="-228600">
              <a:spcBef>
                <a:spcPct val="20000"/>
              </a:spcBef>
              <a:buChar char="»"/>
              <a:defRPr sz="2000">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9pPr>
          </a:lstStyle>
          <a:p>
            <a:pPr eaLnBrk="1" hangingPunct="1">
              <a:spcBef>
                <a:spcPct val="0"/>
              </a:spcBef>
              <a:buFontTx/>
              <a:buNone/>
            </a:pPr>
            <a:endParaRPr lang="en-GB" altLang="en-US" sz="1800">
              <a:latin typeface="Arial" panose="020B0604020202020204" pitchFamily="34" charset="0"/>
            </a:endParaRPr>
          </a:p>
        </p:txBody>
      </p:sp>
      <p:sp>
        <p:nvSpPr>
          <p:cNvPr id="5123" name="Rectangle 2">
            <a:extLst>
              <a:ext uri="{FF2B5EF4-FFF2-40B4-BE49-F238E27FC236}">
                <a16:creationId xmlns:a16="http://schemas.microsoft.com/office/drawing/2014/main" id="{F9368C6B-2E19-46E4-A0A6-459D789A798D}"/>
              </a:ext>
            </a:extLst>
          </p:cNvPr>
          <p:cNvSpPr>
            <a:spLocks noGrp="1" noChangeArrowheads="1"/>
          </p:cNvSpPr>
          <p:nvPr>
            <p:ph type="title"/>
          </p:nvPr>
        </p:nvSpPr>
        <p:spPr/>
        <p:txBody>
          <a:bodyPr/>
          <a:lstStyle/>
          <a:p>
            <a:pPr eaLnBrk="1" hangingPunct="1"/>
            <a:r>
              <a:rPr lang="en-GB" altLang="en-US"/>
              <a:t>In this lesson you will…</a:t>
            </a:r>
            <a:endParaRPr lang="en-US" altLang="en-US"/>
          </a:p>
        </p:txBody>
      </p:sp>
      <p:sp>
        <p:nvSpPr>
          <p:cNvPr id="5124" name="Rectangle 6">
            <a:extLst>
              <a:ext uri="{FF2B5EF4-FFF2-40B4-BE49-F238E27FC236}">
                <a16:creationId xmlns:a16="http://schemas.microsoft.com/office/drawing/2014/main" id="{2BAD6690-89A0-48E1-AEC9-F89812A33005}"/>
              </a:ext>
            </a:extLst>
          </p:cNvPr>
          <p:cNvSpPr>
            <a:spLocks noChangeArrowheads="1"/>
          </p:cNvSpPr>
          <p:nvPr/>
        </p:nvSpPr>
        <p:spPr bwMode="auto">
          <a:xfrm>
            <a:off x="539750" y="5084763"/>
            <a:ext cx="8229600" cy="1008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Char char="•"/>
              <a:defRPr sz="3200">
                <a:solidFill>
                  <a:schemeClr val="tx1"/>
                </a:solidFill>
                <a:latin typeface="Century Gothic" panose="020B0502020202020204" pitchFamily="34" charset="0"/>
                <a:cs typeface="Arial" panose="020B0604020202020204" pitchFamily="34" charset="0"/>
              </a:defRPr>
            </a:lvl1pPr>
            <a:lvl2pPr marL="742950" indent="-285750">
              <a:spcBef>
                <a:spcPct val="20000"/>
              </a:spcBef>
              <a:buChar char="–"/>
              <a:defRPr sz="2800">
                <a:solidFill>
                  <a:schemeClr val="tx1"/>
                </a:solidFill>
                <a:latin typeface="Century Gothic" panose="020B0502020202020204" pitchFamily="34" charset="0"/>
                <a:cs typeface="Arial" panose="020B0604020202020204" pitchFamily="34" charset="0"/>
              </a:defRPr>
            </a:lvl2pPr>
            <a:lvl3pPr marL="1143000" indent="-228600">
              <a:spcBef>
                <a:spcPct val="20000"/>
              </a:spcBef>
              <a:buChar char="•"/>
              <a:defRPr sz="2400">
                <a:solidFill>
                  <a:schemeClr val="tx1"/>
                </a:solidFill>
                <a:latin typeface="Century Gothic" panose="020B0502020202020204" pitchFamily="34" charset="0"/>
                <a:cs typeface="Arial" panose="020B0604020202020204" pitchFamily="34" charset="0"/>
              </a:defRPr>
            </a:lvl3pPr>
            <a:lvl4pPr marL="1600200" indent="-228600">
              <a:spcBef>
                <a:spcPct val="20000"/>
              </a:spcBef>
              <a:buChar char="–"/>
              <a:defRPr sz="2000">
                <a:solidFill>
                  <a:schemeClr val="tx1"/>
                </a:solidFill>
                <a:latin typeface="Century Gothic" panose="020B0502020202020204" pitchFamily="34" charset="0"/>
                <a:cs typeface="Arial" panose="020B0604020202020204" pitchFamily="34" charset="0"/>
              </a:defRPr>
            </a:lvl4pPr>
            <a:lvl5pPr marL="2057400" indent="-228600">
              <a:spcBef>
                <a:spcPct val="20000"/>
              </a:spcBef>
              <a:buChar char="»"/>
              <a:defRPr sz="2000">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9pPr>
          </a:lstStyle>
          <a:p>
            <a:pPr eaLnBrk="1" hangingPunct="1">
              <a:buFontTx/>
              <a:buNone/>
            </a:pPr>
            <a:r>
              <a:rPr lang="en-GB" altLang="en-US" sz="2800">
                <a:latin typeface="Arial" panose="020B0604020202020204" pitchFamily="34" charset="0"/>
              </a:rPr>
              <a:t>LO: begin to understand strategies to acknowledge online ownership of content</a:t>
            </a:r>
            <a:endParaRPr lang="en-US" altLang="en-US" sz="2800">
              <a:latin typeface="Arial" panose="020B0604020202020204" pitchFamily="34" charset="0"/>
            </a:endParaRPr>
          </a:p>
        </p:txBody>
      </p:sp>
      <p:grpSp>
        <p:nvGrpSpPr>
          <p:cNvPr id="5125" name="Group 10">
            <a:extLst>
              <a:ext uri="{FF2B5EF4-FFF2-40B4-BE49-F238E27FC236}">
                <a16:creationId xmlns:a16="http://schemas.microsoft.com/office/drawing/2014/main" id="{534B5382-C346-468B-AC98-97ECC55ACF9D}"/>
              </a:ext>
            </a:extLst>
          </p:cNvPr>
          <p:cNvGrpSpPr>
            <a:grpSpLocks/>
          </p:cNvGrpSpPr>
          <p:nvPr/>
        </p:nvGrpSpPr>
        <p:grpSpPr bwMode="auto">
          <a:xfrm>
            <a:off x="468313" y="1557338"/>
            <a:ext cx="8301037" cy="1439862"/>
            <a:chOff x="295" y="2024"/>
            <a:chExt cx="5229" cy="907"/>
          </a:xfrm>
        </p:grpSpPr>
        <p:sp>
          <p:nvSpPr>
            <p:cNvPr id="5128" name="AutoShape 7">
              <a:extLst>
                <a:ext uri="{FF2B5EF4-FFF2-40B4-BE49-F238E27FC236}">
                  <a16:creationId xmlns:a16="http://schemas.microsoft.com/office/drawing/2014/main" id="{E7ABAF38-35B1-4E03-8782-3EFC58C73862}"/>
                </a:ext>
              </a:extLst>
            </p:cNvPr>
            <p:cNvSpPr>
              <a:spLocks noChangeArrowheads="1"/>
            </p:cNvSpPr>
            <p:nvPr/>
          </p:nvSpPr>
          <p:spPr bwMode="auto">
            <a:xfrm>
              <a:off x="295" y="2024"/>
              <a:ext cx="5216" cy="907"/>
            </a:xfrm>
            <a:prstGeom prst="roundRect">
              <a:avLst>
                <a:gd name="adj" fmla="val 16667"/>
              </a:avLst>
            </a:prstGeom>
            <a:solidFill>
              <a:schemeClr val="bg1"/>
            </a:solidFill>
            <a:ln w="9525">
              <a:solidFill>
                <a:srgbClr val="FF3399"/>
              </a:solidFill>
              <a:round/>
              <a:headEnd/>
              <a:tailEnd/>
            </a:ln>
          </p:spPr>
          <p:txBody>
            <a:bodyPr wrap="none" anchor="ctr"/>
            <a:lstStyle>
              <a:lvl1pPr>
                <a:spcBef>
                  <a:spcPct val="20000"/>
                </a:spcBef>
                <a:buChar char="•"/>
                <a:defRPr sz="3200">
                  <a:solidFill>
                    <a:schemeClr val="tx1"/>
                  </a:solidFill>
                  <a:latin typeface="Century Gothic" panose="020B0502020202020204" pitchFamily="34" charset="0"/>
                  <a:cs typeface="Arial" panose="020B0604020202020204" pitchFamily="34" charset="0"/>
                </a:defRPr>
              </a:lvl1pPr>
              <a:lvl2pPr marL="742950" indent="-285750">
                <a:spcBef>
                  <a:spcPct val="20000"/>
                </a:spcBef>
                <a:buChar char="–"/>
                <a:defRPr sz="2800">
                  <a:solidFill>
                    <a:schemeClr val="tx1"/>
                  </a:solidFill>
                  <a:latin typeface="Century Gothic" panose="020B0502020202020204" pitchFamily="34" charset="0"/>
                  <a:cs typeface="Arial" panose="020B0604020202020204" pitchFamily="34" charset="0"/>
                </a:defRPr>
              </a:lvl2pPr>
              <a:lvl3pPr marL="1143000" indent="-228600">
                <a:spcBef>
                  <a:spcPct val="20000"/>
                </a:spcBef>
                <a:buChar char="•"/>
                <a:defRPr sz="2400">
                  <a:solidFill>
                    <a:schemeClr val="tx1"/>
                  </a:solidFill>
                  <a:latin typeface="Century Gothic" panose="020B0502020202020204" pitchFamily="34" charset="0"/>
                  <a:cs typeface="Arial" panose="020B0604020202020204" pitchFamily="34" charset="0"/>
                </a:defRPr>
              </a:lvl3pPr>
              <a:lvl4pPr marL="1600200" indent="-228600">
                <a:spcBef>
                  <a:spcPct val="20000"/>
                </a:spcBef>
                <a:buChar char="–"/>
                <a:defRPr sz="2000">
                  <a:solidFill>
                    <a:schemeClr val="tx1"/>
                  </a:solidFill>
                  <a:latin typeface="Century Gothic" panose="020B0502020202020204" pitchFamily="34" charset="0"/>
                  <a:cs typeface="Arial" panose="020B0604020202020204" pitchFamily="34" charset="0"/>
                </a:defRPr>
              </a:lvl4pPr>
              <a:lvl5pPr marL="2057400" indent="-228600">
                <a:spcBef>
                  <a:spcPct val="20000"/>
                </a:spcBef>
                <a:buChar char="»"/>
                <a:defRPr sz="2000">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9pPr>
            </a:lstStyle>
            <a:p>
              <a:pPr eaLnBrk="1" hangingPunct="1">
                <a:spcBef>
                  <a:spcPct val="0"/>
                </a:spcBef>
                <a:buFontTx/>
                <a:buNone/>
              </a:pPr>
              <a:endParaRPr lang="en-GB" altLang="en-US" sz="1800">
                <a:latin typeface="Arial" panose="020B0604020202020204" pitchFamily="34" charset="0"/>
              </a:endParaRPr>
            </a:p>
          </p:txBody>
        </p:sp>
        <p:sp>
          <p:nvSpPr>
            <p:cNvPr id="5129" name="Rectangle 8">
              <a:extLst>
                <a:ext uri="{FF2B5EF4-FFF2-40B4-BE49-F238E27FC236}">
                  <a16:creationId xmlns:a16="http://schemas.microsoft.com/office/drawing/2014/main" id="{178F154D-0D11-44F1-97FB-BBA0F23669F6}"/>
                </a:ext>
              </a:extLst>
            </p:cNvPr>
            <p:cNvSpPr>
              <a:spLocks noChangeArrowheads="1"/>
            </p:cNvSpPr>
            <p:nvPr/>
          </p:nvSpPr>
          <p:spPr bwMode="auto">
            <a:xfrm>
              <a:off x="340" y="2160"/>
              <a:ext cx="5184" cy="6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Char char="•"/>
                <a:defRPr sz="3200">
                  <a:solidFill>
                    <a:schemeClr val="tx1"/>
                  </a:solidFill>
                  <a:latin typeface="Century Gothic" panose="020B0502020202020204" pitchFamily="34" charset="0"/>
                  <a:cs typeface="Arial" panose="020B0604020202020204" pitchFamily="34" charset="0"/>
                </a:defRPr>
              </a:lvl1pPr>
              <a:lvl2pPr marL="742950" indent="-285750">
                <a:spcBef>
                  <a:spcPct val="20000"/>
                </a:spcBef>
                <a:buChar char="–"/>
                <a:defRPr sz="2800">
                  <a:solidFill>
                    <a:schemeClr val="tx1"/>
                  </a:solidFill>
                  <a:latin typeface="Century Gothic" panose="020B0502020202020204" pitchFamily="34" charset="0"/>
                  <a:cs typeface="Arial" panose="020B0604020202020204" pitchFamily="34" charset="0"/>
                </a:defRPr>
              </a:lvl2pPr>
              <a:lvl3pPr marL="1143000" indent="-228600">
                <a:spcBef>
                  <a:spcPct val="20000"/>
                </a:spcBef>
                <a:buChar char="•"/>
                <a:defRPr sz="2400">
                  <a:solidFill>
                    <a:schemeClr val="tx1"/>
                  </a:solidFill>
                  <a:latin typeface="Century Gothic" panose="020B0502020202020204" pitchFamily="34" charset="0"/>
                  <a:cs typeface="Arial" panose="020B0604020202020204" pitchFamily="34" charset="0"/>
                </a:defRPr>
              </a:lvl3pPr>
              <a:lvl4pPr marL="1600200" indent="-228600">
                <a:spcBef>
                  <a:spcPct val="20000"/>
                </a:spcBef>
                <a:buChar char="–"/>
                <a:defRPr sz="2000">
                  <a:solidFill>
                    <a:schemeClr val="tx1"/>
                  </a:solidFill>
                  <a:latin typeface="Century Gothic" panose="020B0502020202020204" pitchFamily="34" charset="0"/>
                  <a:cs typeface="Arial" panose="020B0604020202020204" pitchFamily="34" charset="0"/>
                </a:defRPr>
              </a:lvl4pPr>
              <a:lvl5pPr marL="2057400" indent="-228600">
                <a:spcBef>
                  <a:spcPct val="20000"/>
                </a:spcBef>
                <a:buChar char="»"/>
                <a:defRPr sz="2000">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9pPr>
            </a:lstStyle>
            <a:p>
              <a:pPr eaLnBrk="1" hangingPunct="1">
                <a:buFontTx/>
                <a:buNone/>
              </a:pPr>
              <a:r>
                <a:rPr lang="en-GB" altLang="en-US" sz="2800">
                  <a:latin typeface="Arial" panose="020B0604020202020204" pitchFamily="34" charset="0"/>
                </a:rPr>
                <a:t>LO: begin to understand what copyright is and the  consequences of breaking copyright law</a:t>
              </a:r>
              <a:endParaRPr lang="en-US" altLang="en-US" sz="2800">
                <a:latin typeface="Arial" panose="020B0604020202020204" pitchFamily="34" charset="0"/>
              </a:endParaRPr>
            </a:p>
          </p:txBody>
        </p:sp>
      </p:grpSp>
      <p:sp>
        <p:nvSpPr>
          <p:cNvPr id="5126" name="AutoShape 11">
            <a:extLst>
              <a:ext uri="{FF2B5EF4-FFF2-40B4-BE49-F238E27FC236}">
                <a16:creationId xmlns:a16="http://schemas.microsoft.com/office/drawing/2014/main" id="{D3800864-D244-4154-8ECF-AB05729BD8AB}"/>
              </a:ext>
            </a:extLst>
          </p:cNvPr>
          <p:cNvSpPr>
            <a:spLocks noChangeArrowheads="1"/>
          </p:cNvSpPr>
          <p:nvPr/>
        </p:nvSpPr>
        <p:spPr bwMode="auto">
          <a:xfrm>
            <a:off x="468313" y="3213100"/>
            <a:ext cx="8280400" cy="1439863"/>
          </a:xfrm>
          <a:prstGeom prst="roundRect">
            <a:avLst>
              <a:gd name="adj" fmla="val 16667"/>
            </a:avLst>
          </a:prstGeom>
          <a:solidFill>
            <a:schemeClr val="bg1"/>
          </a:solidFill>
          <a:ln w="9525">
            <a:solidFill>
              <a:srgbClr val="FF3399"/>
            </a:solidFill>
            <a:round/>
            <a:headEnd/>
            <a:tailEnd/>
          </a:ln>
        </p:spPr>
        <p:txBody>
          <a:bodyPr wrap="none" anchor="ctr"/>
          <a:lstStyle>
            <a:lvl1pPr>
              <a:spcBef>
                <a:spcPct val="20000"/>
              </a:spcBef>
              <a:buChar char="•"/>
              <a:defRPr sz="3200">
                <a:solidFill>
                  <a:schemeClr val="tx1"/>
                </a:solidFill>
                <a:latin typeface="Century Gothic" panose="020B0502020202020204" pitchFamily="34" charset="0"/>
                <a:cs typeface="Arial" panose="020B0604020202020204" pitchFamily="34" charset="0"/>
              </a:defRPr>
            </a:lvl1pPr>
            <a:lvl2pPr marL="742950" indent="-285750">
              <a:spcBef>
                <a:spcPct val="20000"/>
              </a:spcBef>
              <a:buChar char="–"/>
              <a:defRPr sz="2800">
                <a:solidFill>
                  <a:schemeClr val="tx1"/>
                </a:solidFill>
                <a:latin typeface="Century Gothic" panose="020B0502020202020204" pitchFamily="34" charset="0"/>
                <a:cs typeface="Arial" panose="020B0604020202020204" pitchFamily="34" charset="0"/>
              </a:defRPr>
            </a:lvl2pPr>
            <a:lvl3pPr marL="1143000" indent="-228600">
              <a:spcBef>
                <a:spcPct val="20000"/>
              </a:spcBef>
              <a:buChar char="•"/>
              <a:defRPr sz="2400">
                <a:solidFill>
                  <a:schemeClr val="tx1"/>
                </a:solidFill>
                <a:latin typeface="Century Gothic" panose="020B0502020202020204" pitchFamily="34" charset="0"/>
                <a:cs typeface="Arial" panose="020B0604020202020204" pitchFamily="34" charset="0"/>
              </a:defRPr>
            </a:lvl3pPr>
            <a:lvl4pPr marL="1600200" indent="-228600">
              <a:spcBef>
                <a:spcPct val="20000"/>
              </a:spcBef>
              <a:buChar char="–"/>
              <a:defRPr sz="2000">
                <a:solidFill>
                  <a:schemeClr val="tx1"/>
                </a:solidFill>
                <a:latin typeface="Century Gothic" panose="020B0502020202020204" pitchFamily="34" charset="0"/>
                <a:cs typeface="Arial" panose="020B0604020202020204" pitchFamily="34" charset="0"/>
              </a:defRPr>
            </a:lvl4pPr>
            <a:lvl5pPr marL="2057400" indent="-228600">
              <a:spcBef>
                <a:spcPct val="20000"/>
              </a:spcBef>
              <a:buChar char="»"/>
              <a:defRPr sz="2000">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9pPr>
          </a:lstStyle>
          <a:p>
            <a:pPr eaLnBrk="1" hangingPunct="1">
              <a:spcBef>
                <a:spcPct val="0"/>
              </a:spcBef>
              <a:buFontTx/>
              <a:buNone/>
            </a:pPr>
            <a:endParaRPr lang="en-GB" altLang="en-US" sz="1800">
              <a:latin typeface="Arial" panose="020B0604020202020204" pitchFamily="34" charset="0"/>
            </a:endParaRPr>
          </a:p>
        </p:txBody>
      </p:sp>
      <p:sp>
        <p:nvSpPr>
          <p:cNvPr id="5127" name="Rectangle 12">
            <a:extLst>
              <a:ext uri="{FF2B5EF4-FFF2-40B4-BE49-F238E27FC236}">
                <a16:creationId xmlns:a16="http://schemas.microsoft.com/office/drawing/2014/main" id="{36571239-7672-4F14-AEC4-B64BFFC6CF54}"/>
              </a:ext>
            </a:extLst>
          </p:cNvPr>
          <p:cNvSpPr>
            <a:spLocks noGrp="1" noChangeArrowheads="1"/>
          </p:cNvSpPr>
          <p:nvPr>
            <p:ph type="body" idx="1"/>
          </p:nvPr>
        </p:nvSpPr>
        <p:spPr>
          <a:xfrm>
            <a:off x="611188" y="3429000"/>
            <a:ext cx="8229600" cy="1008063"/>
          </a:xfrm>
          <a:noFill/>
        </p:spPr>
        <p:txBody>
          <a:bodyPr/>
          <a:lstStyle/>
          <a:p>
            <a:pPr eaLnBrk="1" hangingPunct="1">
              <a:buFontTx/>
              <a:buNone/>
            </a:pPr>
            <a:r>
              <a:rPr lang="en-GB" altLang="en-US" sz="2800">
                <a:latin typeface="Arial" panose="020B0604020202020204" pitchFamily="34" charset="0"/>
              </a:rPr>
              <a:t>LO:</a:t>
            </a:r>
            <a:r>
              <a:rPr lang="en-GB" altLang="en-US">
                <a:latin typeface="Arial" panose="020B0604020202020204" pitchFamily="34" charset="0"/>
              </a:rPr>
              <a:t> </a:t>
            </a:r>
            <a:r>
              <a:rPr lang="en-GB" altLang="en-US" sz="2800">
                <a:latin typeface="Arial" panose="020B0604020202020204" pitchFamily="34" charset="0"/>
              </a:rPr>
              <a:t>consider the importance of copyright on the internet</a:t>
            </a:r>
            <a:endParaRPr lang="en-US" altLang="en-US" sz="2800">
              <a:latin typeface="Arial" panose="020B0604020202020204" pitchFamily="34" charset="0"/>
            </a:endParaRPr>
          </a:p>
        </p:txBody>
      </p:sp>
    </p:spTree>
    <p:custDataLst>
      <p:tags r:id="rId1"/>
    </p:custData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FDDFAF9B-F7D5-4434-A8ED-7BFF463D8213}"/>
              </a:ext>
            </a:extLst>
          </p:cNvPr>
          <p:cNvSpPr>
            <a:spLocks noGrp="1" noChangeArrowheads="1"/>
          </p:cNvSpPr>
          <p:nvPr>
            <p:ph type="title"/>
          </p:nvPr>
        </p:nvSpPr>
        <p:spPr/>
        <p:txBody>
          <a:bodyPr/>
          <a:lstStyle/>
          <a:p>
            <a:pPr eaLnBrk="1" hangingPunct="1"/>
            <a:r>
              <a:rPr lang="en-GB" altLang="en-US" sz="4000"/>
              <a:t>What do you know about copyright?</a:t>
            </a:r>
            <a:endParaRPr lang="en-US" altLang="en-US" sz="4000"/>
          </a:p>
        </p:txBody>
      </p:sp>
      <p:sp>
        <p:nvSpPr>
          <p:cNvPr id="32774" name="Rectangle 6">
            <a:extLst>
              <a:ext uri="{FF2B5EF4-FFF2-40B4-BE49-F238E27FC236}">
                <a16:creationId xmlns:a16="http://schemas.microsoft.com/office/drawing/2014/main" id="{3685AA58-6DD7-491C-AD60-E39F6B1B3E33}"/>
              </a:ext>
            </a:extLst>
          </p:cNvPr>
          <p:cNvSpPr>
            <a:spLocks noGrp="1" noChangeArrowheads="1"/>
          </p:cNvSpPr>
          <p:nvPr>
            <p:ph type="body" idx="1"/>
          </p:nvPr>
        </p:nvSpPr>
        <p:spPr>
          <a:xfrm>
            <a:off x="374650" y="1711325"/>
            <a:ext cx="8229600" cy="4525963"/>
          </a:xfrm>
          <a:solidFill>
            <a:schemeClr val="bg1"/>
          </a:solidFill>
          <a:ln w="25400">
            <a:solidFill>
              <a:srgbClr val="46A1A8"/>
            </a:solidFill>
            <a:miter lim="800000"/>
            <a:headEnd/>
            <a:tailEnd/>
          </a:ln>
        </p:spPr>
        <p:txBody>
          <a:bodyPr/>
          <a:lstStyle/>
          <a:p>
            <a:pPr marL="0" indent="0" eaLnBrk="1" hangingPunct="1">
              <a:lnSpc>
                <a:spcPct val="90000"/>
              </a:lnSpc>
              <a:buFontTx/>
              <a:buNone/>
            </a:pPr>
            <a:r>
              <a:rPr lang="en-US" altLang="en-US" sz="2800">
                <a:solidFill>
                  <a:srgbClr val="7E0492"/>
                </a:solidFill>
              </a:rPr>
              <a:t>Copyright, Designs and Patents Act 1988</a:t>
            </a:r>
          </a:p>
          <a:p>
            <a:pPr marL="0" indent="0" eaLnBrk="1" hangingPunct="1">
              <a:lnSpc>
                <a:spcPct val="90000"/>
              </a:lnSpc>
              <a:buFontTx/>
              <a:buNone/>
            </a:pPr>
            <a:r>
              <a:rPr lang="en-US" altLang="en-US" sz="2000"/>
              <a:t>The law gives the creators of literary, dramatic, musical, artistic works, sound recordings, broadcasts, films and typographical arrangement of published editions, rights to control the ways in which their material may be used. </a:t>
            </a:r>
          </a:p>
          <a:p>
            <a:pPr marL="0" indent="0" eaLnBrk="1" hangingPunct="1">
              <a:lnSpc>
                <a:spcPct val="90000"/>
              </a:lnSpc>
              <a:buFontTx/>
              <a:buNone/>
            </a:pPr>
            <a:endParaRPr lang="en-US" altLang="en-US" sz="2000"/>
          </a:p>
          <a:p>
            <a:pPr marL="0" indent="0" eaLnBrk="1" hangingPunct="1">
              <a:lnSpc>
                <a:spcPct val="90000"/>
              </a:lnSpc>
              <a:buFontTx/>
              <a:buNone/>
            </a:pPr>
            <a:r>
              <a:rPr lang="en-US" altLang="en-US" sz="2000"/>
              <a:t>It is an offence to perform any of the following acts without the consent of the owner:</a:t>
            </a:r>
          </a:p>
          <a:p>
            <a:pPr marL="0" indent="0" eaLnBrk="1" hangingPunct="1">
              <a:lnSpc>
                <a:spcPct val="90000"/>
              </a:lnSpc>
            </a:pPr>
            <a:r>
              <a:rPr lang="en-US" altLang="en-US" sz="2000"/>
              <a:t>Copy the work.</a:t>
            </a:r>
          </a:p>
          <a:p>
            <a:pPr marL="0" indent="0" eaLnBrk="1" hangingPunct="1">
              <a:lnSpc>
                <a:spcPct val="90000"/>
              </a:lnSpc>
            </a:pPr>
            <a:r>
              <a:rPr lang="en-US" altLang="en-US" sz="2000"/>
              <a:t>Rent, lend or issue copies of the work to the public.</a:t>
            </a:r>
          </a:p>
          <a:p>
            <a:pPr marL="0" indent="0" eaLnBrk="1" hangingPunct="1">
              <a:lnSpc>
                <a:spcPct val="90000"/>
              </a:lnSpc>
            </a:pPr>
            <a:r>
              <a:rPr lang="en-US" altLang="en-US" sz="2000"/>
              <a:t>Perform, broadcast or show the work in public.</a:t>
            </a:r>
          </a:p>
          <a:p>
            <a:pPr marL="0" indent="0" eaLnBrk="1" hangingPunct="1">
              <a:lnSpc>
                <a:spcPct val="90000"/>
              </a:lnSpc>
            </a:pPr>
            <a:r>
              <a:rPr lang="en-US" altLang="en-US" sz="2000"/>
              <a:t>Adapt the work.</a:t>
            </a:r>
          </a:p>
          <a:p>
            <a:pPr marL="0" indent="0" eaLnBrk="1" hangingPunct="1">
              <a:lnSpc>
                <a:spcPct val="90000"/>
              </a:lnSpc>
              <a:buFontTx/>
              <a:buNone/>
            </a:pPr>
            <a:endParaRPr lang="en-US" altLang="en-US" sz="1600"/>
          </a:p>
          <a:p>
            <a:pPr marL="0" indent="0" eaLnBrk="1" hangingPunct="1">
              <a:lnSpc>
                <a:spcPct val="90000"/>
              </a:lnSpc>
              <a:buFontTx/>
              <a:buNone/>
            </a:pPr>
            <a:r>
              <a:rPr lang="en-US" altLang="en-US" sz="1600">
                <a:hlinkClick r:id="rId4"/>
              </a:rPr>
              <a:t>http://www.copyrightservice.co.uk/copyright/p01_uk_copyright_law</a:t>
            </a:r>
            <a:endParaRPr lang="en-US" altLang="en-US" sz="1600"/>
          </a:p>
          <a:p>
            <a:pPr marL="0" indent="0" eaLnBrk="1" hangingPunct="1">
              <a:lnSpc>
                <a:spcPct val="90000"/>
              </a:lnSpc>
            </a:pPr>
            <a:endParaRPr lang="en-US" altLang="en-US" sz="1600"/>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2774">
                                            <p:txEl>
                                              <p:pRg st="0" end="0"/>
                                            </p:txEl>
                                          </p:spTgt>
                                        </p:tgtEl>
                                        <p:attrNameLst>
                                          <p:attrName>style.visibility</p:attrName>
                                        </p:attrNameLst>
                                      </p:cBhvr>
                                      <p:to>
                                        <p:strVal val="visible"/>
                                      </p:to>
                                    </p:set>
                                    <p:anim calcmode="lin" valueType="num">
                                      <p:cBhvr additive="base">
                                        <p:cTn id="7" dur="500" fill="hold"/>
                                        <p:tgtEl>
                                          <p:spTgt spid="3277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2774">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2774">
                                            <p:txEl>
                                              <p:pRg st="1" end="1"/>
                                            </p:txEl>
                                          </p:spTgt>
                                        </p:tgtEl>
                                        <p:attrNameLst>
                                          <p:attrName>style.visibility</p:attrName>
                                        </p:attrNameLst>
                                      </p:cBhvr>
                                      <p:to>
                                        <p:strVal val="visible"/>
                                      </p:to>
                                    </p:set>
                                    <p:anim calcmode="lin" valueType="num">
                                      <p:cBhvr additive="base">
                                        <p:cTn id="11" dur="500" fill="hold"/>
                                        <p:tgtEl>
                                          <p:spTgt spid="32774">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2774">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2774">
                                            <p:txEl>
                                              <p:pRg st="3" end="3"/>
                                            </p:txEl>
                                          </p:spTgt>
                                        </p:tgtEl>
                                        <p:attrNameLst>
                                          <p:attrName>style.visibility</p:attrName>
                                        </p:attrNameLst>
                                      </p:cBhvr>
                                      <p:to>
                                        <p:strVal val="visible"/>
                                      </p:to>
                                    </p:set>
                                    <p:anim calcmode="lin" valueType="num">
                                      <p:cBhvr additive="base">
                                        <p:cTn id="15" dur="500" fill="hold"/>
                                        <p:tgtEl>
                                          <p:spTgt spid="32774">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2774">
                                            <p:txEl>
                                              <p:pRg st="3" end="3"/>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2774">
                                            <p:txEl>
                                              <p:pRg st="4" end="4"/>
                                            </p:txEl>
                                          </p:spTgt>
                                        </p:tgtEl>
                                        <p:attrNameLst>
                                          <p:attrName>style.visibility</p:attrName>
                                        </p:attrNameLst>
                                      </p:cBhvr>
                                      <p:to>
                                        <p:strVal val="visible"/>
                                      </p:to>
                                    </p:set>
                                    <p:anim calcmode="lin" valueType="num">
                                      <p:cBhvr additive="base">
                                        <p:cTn id="19" dur="500" fill="hold"/>
                                        <p:tgtEl>
                                          <p:spTgt spid="32774">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2774">
                                            <p:txEl>
                                              <p:pRg st="4" end="4"/>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2774">
                                            <p:txEl>
                                              <p:pRg st="5" end="5"/>
                                            </p:txEl>
                                          </p:spTgt>
                                        </p:tgtEl>
                                        <p:attrNameLst>
                                          <p:attrName>style.visibility</p:attrName>
                                        </p:attrNameLst>
                                      </p:cBhvr>
                                      <p:to>
                                        <p:strVal val="visible"/>
                                      </p:to>
                                    </p:set>
                                    <p:anim calcmode="lin" valueType="num">
                                      <p:cBhvr additive="base">
                                        <p:cTn id="23" dur="500" fill="hold"/>
                                        <p:tgtEl>
                                          <p:spTgt spid="32774">
                                            <p:txEl>
                                              <p:pRg st="5" end="5"/>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2774">
                                            <p:txEl>
                                              <p:pRg st="5" end="5"/>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2774">
                                            <p:txEl>
                                              <p:pRg st="6" end="6"/>
                                            </p:txEl>
                                          </p:spTgt>
                                        </p:tgtEl>
                                        <p:attrNameLst>
                                          <p:attrName>style.visibility</p:attrName>
                                        </p:attrNameLst>
                                      </p:cBhvr>
                                      <p:to>
                                        <p:strVal val="visible"/>
                                      </p:to>
                                    </p:set>
                                    <p:anim calcmode="lin" valueType="num">
                                      <p:cBhvr additive="base">
                                        <p:cTn id="27" dur="500" fill="hold"/>
                                        <p:tgtEl>
                                          <p:spTgt spid="32774">
                                            <p:txEl>
                                              <p:pRg st="6" end="6"/>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2774">
                                            <p:txEl>
                                              <p:pRg st="6" end="6"/>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32774">
                                            <p:txEl>
                                              <p:pRg st="7" end="7"/>
                                            </p:txEl>
                                          </p:spTgt>
                                        </p:tgtEl>
                                        <p:attrNameLst>
                                          <p:attrName>style.visibility</p:attrName>
                                        </p:attrNameLst>
                                      </p:cBhvr>
                                      <p:to>
                                        <p:strVal val="visible"/>
                                      </p:to>
                                    </p:set>
                                    <p:anim calcmode="lin" valueType="num">
                                      <p:cBhvr additive="base">
                                        <p:cTn id="31" dur="500" fill="hold"/>
                                        <p:tgtEl>
                                          <p:spTgt spid="32774">
                                            <p:txEl>
                                              <p:pRg st="7" end="7"/>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2774">
                                            <p:txEl>
                                              <p:pRg st="7" end="7"/>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32774">
                                            <p:txEl>
                                              <p:pRg st="9" end="9"/>
                                            </p:txEl>
                                          </p:spTgt>
                                        </p:tgtEl>
                                        <p:attrNameLst>
                                          <p:attrName>style.visibility</p:attrName>
                                        </p:attrNameLst>
                                      </p:cBhvr>
                                      <p:to>
                                        <p:strVal val="visible"/>
                                      </p:to>
                                    </p:set>
                                    <p:anim calcmode="lin" valueType="num">
                                      <p:cBhvr additive="base">
                                        <p:cTn id="35" dur="500" fill="hold"/>
                                        <p:tgtEl>
                                          <p:spTgt spid="32774">
                                            <p:txEl>
                                              <p:pRg st="9" end="9"/>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2774">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 Box 4">
            <a:extLst>
              <a:ext uri="{FF2B5EF4-FFF2-40B4-BE49-F238E27FC236}">
                <a16:creationId xmlns:a16="http://schemas.microsoft.com/office/drawing/2014/main" id="{7F6F6C90-8285-4839-907C-1748062C8A85}"/>
              </a:ext>
            </a:extLst>
          </p:cNvPr>
          <p:cNvSpPr txBox="1">
            <a:spLocks noChangeArrowheads="1"/>
          </p:cNvSpPr>
          <p:nvPr/>
        </p:nvSpPr>
        <p:spPr bwMode="auto">
          <a:xfrm>
            <a:off x="395288" y="333375"/>
            <a:ext cx="8281987" cy="14493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Century Gothic" panose="020B0502020202020204" pitchFamily="34" charset="0"/>
                <a:cs typeface="Arial" panose="020B0604020202020204" pitchFamily="34" charset="0"/>
              </a:defRPr>
            </a:lvl1pPr>
            <a:lvl2pPr marL="742950" indent="-285750">
              <a:spcBef>
                <a:spcPct val="20000"/>
              </a:spcBef>
              <a:buChar char="–"/>
              <a:defRPr sz="2800">
                <a:solidFill>
                  <a:schemeClr val="tx1"/>
                </a:solidFill>
                <a:latin typeface="Century Gothic" panose="020B0502020202020204" pitchFamily="34" charset="0"/>
                <a:cs typeface="Arial" panose="020B0604020202020204" pitchFamily="34" charset="0"/>
              </a:defRPr>
            </a:lvl2pPr>
            <a:lvl3pPr marL="1143000" indent="-228600">
              <a:spcBef>
                <a:spcPct val="20000"/>
              </a:spcBef>
              <a:buChar char="•"/>
              <a:defRPr sz="2400">
                <a:solidFill>
                  <a:schemeClr val="tx1"/>
                </a:solidFill>
                <a:latin typeface="Century Gothic" panose="020B0502020202020204" pitchFamily="34" charset="0"/>
                <a:cs typeface="Arial" panose="020B0604020202020204" pitchFamily="34" charset="0"/>
              </a:defRPr>
            </a:lvl3pPr>
            <a:lvl4pPr marL="1600200" indent="-228600">
              <a:spcBef>
                <a:spcPct val="20000"/>
              </a:spcBef>
              <a:buChar char="–"/>
              <a:defRPr sz="2000">
                <a:solidFill>
                  <a:schemeClr val="tx1"/>
                </a:solidFill>
                <a:latin typeface="Century Gothic" panose="020B0502020202020204" pitchFamily="34" charset="0"/>
                <a:cs typeface="Arial" panose="020B0604020202020204" pitchFamily="34" charset="0"/>
              </a:defRPr>
            </a:lvl4pPr>
            <a:lvl5pPr marL="2057400" indent="-228600">
              <a:spcBef>
                <a:spcPct val="20000"/>
              </a:spcBef>
              <a:buChar char="»"/>
              <a:defRPr sz="2000">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9pPr>
          </a:lstStyle>
          <a:p>
            <a:pPr algn="ctr" eaLnBrk="1" hangingPunct="1">
              <a:spcBef>
                <a:spcPct val="50000"/>
              </a:spcBef>
              <a:buFontTx/>
              <a:buNone/>
            </a:pPr>
            <a:r>
              <a:rPr lang="en-GB" altLang="en-US" b="1">
                <a:latin typeface="Times New Roman" panose="02020603050405020304" pitchFamily="18" charset="0"/>
              </a:rPr>
              <a:t>Virgin to trial filesharing monitoring system</a:t>
            </a:r>
          </a:p>
          <a:p>
            <a:pPr algn="r" eaLnBrk="1" hangingPunct="1">
              <a:spcBef>
                <a:spcPct val="50000"/>
              </a:spcBef>
              <a:buFontTx/>
              <a:buNone/>
            </a:pPr>
            <a:r>
              <a:rPr lang="en-US" altLang="en-US" sz="1800" b="1">
                <a:latin typeface="Arial" panose="020B0604020202020204" pitchFamily="34" charset="0"/>
              </a:rPr>
              <a:t>26th November 2009</a:t>
            </a:r>
            <a:r>
              <a:rPr lang="en-US" altLang="en-US" sz="1800">
                <a:latin typeface="Arial" panose="020B0604020202020204" pitchFamily="34" charset="0"/>
              </a:rPr>
              <a:t> </a:t>
            </a:r>
          </a:p>
          <a:p>
            <a:pPr algn="ctr" eaLnBrk="1" hangingPunct="1">
              <a:spcBef>
                <a:spcPct val="50000"/>
              </a:spcBef>
              <a:buFontTx/>
              <a:buNone/>
            </a:pPr>
            <a:r>
              <a:rPr lang="en-US" altLang="en-US" sz="1000">
                <a:latin typeface="Arial" panose="020B0604020202020204" pitchFamily="34" charset="0"/>
                <a:hlinkClick r:id="rId4"/>
              </a:rPr>
              <a:t>http://www.theregister.co.uk/2009/11/26/virgin_media_detica/</a:t>
            </a:r>
            <a:endParaRPr lang="en-US" altLang="en-US" sz="1000">
              <a:latin typeface="Arial" panose="020B0604020202020204" pitchFamily="34" charset="0"/>
            </a:endParaRPr>
          </a:p>
          <a:p>
            <a:pPr algn="ctr" eaLnBrk="1" hangingPunct="1">
              <a:spcBef>
                <a:spcPct val="50000"/>
              </a:spcBef>
              <a:buFontTx/>
              <a:buNone/>
            </a:pPr>
            <a:endParaRPr lang="en-US" altLang="en-US" sz="1000">
              <a:latin typeface="Arial" panose="020B0604020202020204" pitchFamily="34" charset="0"/>
            </a:endParaRPr>
          </a:p>
        </p:txBody>
      </p:sp>
      <p:sp>
        <p:nvSpPr>
          <p:cNvPr id="9219" name="Rectangle 5">
            <a:extLst>
              <a:ext uri="{FF2B5EF4-FFF2-40B4-BE49-F238E27FC236}">
                <a16:creationId xmlns:a16="http://schemas.microsoft.com/office/drawing/2014/main" id="{2782D202-5ED6-43E7-A360-040D11C5D588}"/>
              </a:ext>
            </a:extLst>
          </p:cNvPr>
          <p:cNvSpPr>
            <a:spLocks noChangeArrowheads="1"/>
          </p:cNvSpPr>
          <p:nvPr/>
        </p:nvSpPr>
        <p:spPr bwMode="auto">
          <a:xfrm>
            <a:off x="539750" y="2060575"/>
            <a:ext cx="8002588" cy="112712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har char="•"/>
              <a:defRPr sz="3200">
                <a:solidFill>
                  <a:schemeClr val="tx1"/>
                </a:solidFill>
                <a:latin typeface="Century Gothic" panose="020B0502020202020204" pitchFamily="34" charset="0"/>
                <a:cs typeface="Arial" panose="020B0604020202020204" pitchFamily="34" charset="0"/>
              </a:defRPr>
            </a:lvl1pPr>
            <a:lvl2pPr marL="742950" indent="-285750">
              <a:spcBef>
                <a:spcPct val="20000"/>
              </a:spcBef>
              <a:buChar char="–"/>
              <a:defRPr sz="2800">
                <a:solidFill>
                  <a:schemeClr val="tx1"/>
                </a:solidFill>
                <a:latin typeface="Century Gothic" panose="020B0502020202020204" pitchFamily="34" charset="0"/>
                <a:cs typeface="Arial" panose="020B0604020202020204" pitchFamily="34" charset="0"/>
              </a:defRPr>
            </a:lvl2pPr>
            <a:lvl3pPr marL="1143000" indent="-228600">
              <a:spcBef>
                <a:spcPct val="20000"/>
              </a:spcBef>
              <a:buChar char="•"/>
              <a:defRPr sz="2400">
                <a:solidFill>
                  <a:schemeClr val="tx1"/>
                </a:solidFill>
                <a:latin typeface="Century Gothic" panose="020B0502020202020204" pitchFamily="34" charset="0"/>
                <a:cs typeface="Arial" panose="020B0604020202020204" pitchFamily="34" charset="0"/>
              </a:defRPr>
            </a:lvl3pPr>
            <a:lvl4pPr marL="1600200" indent="-228600">
              <a:spcBef>
                <a:spcPct val="20000"/>
              </a:spcBef>
              <a:buChar char="–"/>
              <a:defRPr sz="2000">
                <a:solidFill>
                  <a:schemeClr val="tx1"/>
                </a:solidFill>
                <a:latin typeface="Century Gothic" panose="020B0502020202020204" pitchFamily="34" charset="0"/>
                <a:cs typeface="Arial" panose="020B0604020202020204" pitchFamily="34" charset="0"/>
              </a:defRPr>
            </a:lvl4pPr>
            <a:lvl5pPr marL="2057400" indent="-228600">
              <a:spcBef>
                <a:spcPct val="20000"/>
              </a:spcBef>
              <a:buChar char="»"/>
              <a:defRPr sz="2000">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9pPr>
          </a:lstStyle>
          <a:p>
            <a:pPr algn="ctr" eaLnBrk="1" hangingPunct="1">
              <a:spcBef>
                <a:spcPct val="0"/>
              </a:spcBef>
              <a:buFontTx/>
              <a:buNone/>
            </a:pPr>
            <a:r>
              <a:rPr lang="en-US" altLang="en-US" sz="2400" b="1">
                <a:latin typeface="Times New Roman" panose="02020603050405020304" pitchFamily="18" charset="0"/>
              </a:rPr>
              <a:t>Online copyright infringement will cost the UK music sector</a:t>
            </a:r>
          </a:p>
          <a:p>
            <a:pPr algn="ctr" eaLnBrk="1" hangingPunct="1">
              <a:spcBef>
                <a:spcPct val="0"/>
              </a:spcBef>
              <a:buFontTx/>
              <a:buNone/>
            </a:pPr>
            <a:r>
              <a:rPr lang="en-US" altLang="en-US" sz="2400" b="1">
                <a:latin typeface="Times New Roman" panose="02020603050405020304" pitchFamily="18" charset="0"/>
              </a:rPr>
              <a:t> an estimated £200m in 2009 </a:t>
            </a:r>
          </a:p>
          <a:p>
            <a:pPr algn="ctr" eaLnBrk="1" hangingPunct="1">
              <a:spcBef>
                <a:spcPct val="0"/>
              </a:spcBef>
              <a:buFontTx/>
              <a:buNone/>
            </a:pPr>
            <a:r>
              <a:rPr lang="en-US" altLang="en-US" sz="1000" b="1">
                <a:latin typeface="Arial" panose="020B0604020202020204" pitchFamily="34" charset="0"/>
                <a:hlinkClick r:id="rId5"/>
              </a:rPr>
              <a:t>http://www.bpi.co.uk/digital-music/article/online-faqs.aspx</a:t>
            </a:r>
            <a:endParaRPr lang="en-US" altLang="en-US" sz="1000" b="1">
              <a:latin typeface="Arial" panose="020B0604020202020204" pitchFamily="34" charset="0"/>
            </a:endParaRPr>
          </a:p>
          <a:p>
            <a:pPr algn="ctr" eaLnBrk="1" hangingPunct="1">
              <a:spcBef>
                <a:spcPct val="0"/>
              </a:spcBef>
              <a:buFontTx/>
              <a:buNone/>
            </a:pPr>
            <a:endParaRPr lang="en-US" altLang="en-US" sz="1000" b="1">
              <a:latin typeface="Arial" panose="020B0604020202020204" pitchFamily="34" charset="0"/>
            </a:endParaRPr>
          </a:p>
        </p:txBody>
      </p:sp>
      <p:sp>
        <p:nvSpPr>
          <p:cNvPr id="9220" name="Rectangle 6">
            <a:extLst>
              <a:ext uri="{FF2B5EF4-FFF2-40B4-BE49-F238E27FC236}">
                <a16:creationId xmlns:a16="http://schemas.microsoft.com/office/drawing/2014/main" id="{E3B190FA-4543-4C99-BC40-1B22C2414E16}"/>
              </a:ext>
            </a:extLst>
          </p:cNvPr>
          <p:cNvSpPr>
            <a:spLocks noChangeArrowheads="1"/>
          </p:cNvSpPr>
          <p:nvPr/>
        </p:nvSpPr>
        <p:spPr bwMode="auto">
          <a:xfrm>
            <a:off x="468313" y="3421063"/>
            <a:ext cx="8159750" cy="192246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har char="•"/>
              <a:defRPr sz="3200">
                <a:solidFill>
                  <a:schemeClr val="tx1"/>
                </a:solidFill>
                <a:latin typeface="Century Gothic" panose="020B0502020202020204" pitchFamily="34" charset="0"/>
                <a:cs typeface="Arial" panose="020B0604020202020204" pitchFamily="34" charset="0"/>
              </a:defRPr>
            </a:lvl1pPr>
            <a:lvl2pPr marL="742950" indent="-285750">
              <a:spcBef>
                <a:spcPct val="20000"/>
              </a:spcBef>
              <a:buChar char="–"/>
              <a:defRPr sz="2800">
                <a:solidFill>
                  <a:schemeClr val="tx1"/>
                </a:solidFill>
                <a:latin typeface="Century Gothic" panose="020B0502020202020204" pitchFamily="34" charset="0"/>
                <a:cs typeface="Arial" panose="020B0604020202020204" pitchFamily="34" charset="0"/>
              </a:defRPr>
            </a:lvl2pPr>
            <a:lvl3pPr marL="1143000" indent="-228600">
              <a:spcBef>
                <a:spcPct val="20000"/>
              </a:spcBef>
              <a:buChar char="•"/>
              <a:defRPr sz="2400">
                <a:solidFill>
                  <a:schemeClr val="tx1"/>
                </a:solidFill>
                <a:latin typeface="Century Gothic" panose="020B0502020202020204" pitchFamily="34" charset="0"/>
                <a:cs typeface="Arial" panose="020B0604020202020204" pitchFamily="34" charset="0"/>
              </a:defRPr>
            </a:lvl3pPr>
            <a:lvl4pPr marL="1600200" indent="-228600">
              <a:spcBef>
                <a:spcPct val="20000"/>
              </a:spcBef>
              <a:buChar char="–"/>
              <a:defRPr sz="2000">
                <a:solidFill>
                  <a:schemeClr val="tx1"/>
                </a:solidFill>
                <a:latin typeface="Century Gothic" panose="020B0502020202020204" pitchFamily="34" charset="0"/>
                <a:cs typeface="Arial" panose="020B0604020202020204" pitchFamily="34" charset="0"/>
              </a:defRPr>
            </a:lvl4pPr>
            <a:lvl5pPr marL="2057400" indent="-228600">
              <a:spcBef>
                <a:spcPct val="20000"/>
              </a:spcBef>
              <a:buChar char="»"/>
              <a:defRPr sz="2000">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9pPr>
          </a:lstStyle>
          <a:p>
            <a:pPr algn="ctr" eaLnBrk="1" hangingPunct="1">
              <a:spcBef>
                <a:spcPct val="0"/>
              </a:spcBef>
              <a:buFontTx/>
              <a:buNone/>
            </a:pPr>
            <a:r>
              <a:rPr lang="en-US" altLang="en-US" sz="2800" b="1">
                <a:latin typeface="Times New Roman" panose="02020603050405020304" pitchFamily="18" charset="0"/>
              </a:rPr>
              <a:t>Illegal file-sharers face fines after copyright case </a:t>
            </a:r>
          </a:p>
          <a:p>
            <a:pPr algn="ctr" eaLnBrk="1" hangingPunct="1">
              <a:spcBef>
                <a:spcPct val="0"/>
              </a:spcBef>
              <a:buFontTx/>
              <a:buNone/>
            </a:pPr>
            <a:r>
              <a:rPr lang="en-US" altLang="en-US" sz="1800" b="1">
                <a:latin typeface="Times New Roman" panose="02020603050405020304" pitchFamily="18" charset="0"/>
              </a:rPr>
              <a:t>Thousands of gamers who illegally share files on the internet face large fines </a:t>
            </a:r>
          </a:p>
          <a:p>
            <a:pPr algn="ctr" eaLnBrk="1" hangingPunct="1">
              <a:spcBef>
                <a:spcPct val="0"/>
              </a:spcBef>
              <a:buFontTx/>
              <a:buNone/>
            </a:pPr>
            <a:r>
              <a:rPr lang="en-US" altLang="en-US" sz="1800" b="1">
                <a:latin typeface="Times New Roman" panose="02020603050405020304" pitchFamily="18" charset="0"/>
              </a:rPr>
              <a:t>after a woman was ordered to pay out £16,000 for distributing a pinball simulator</a:t>
            </a:r>
          </a:p>
          <a:p>
            <a:pPr algn="ctr" eaLnBrk="1" hangingPunct="1">
              <a:spcBef>
                <a:spcPct val="0"/>
              </a:spcBef>
              <a:buFontTx/>
              <a:buNone/>
            </a:pPr>
            <a:r>
              <a:rPr lang="en-US" altLang="en-US" sz="1800" b="1">
                <a:latin typeface="Times New Roman" panose="02020603050405020304" pitchFamily="18" charset="0"/>
              </a:rPr>
              <a:t> without permission. </a:t>
            </a:r>
          </a:p>
          <a:p>
            <a:pPr algn="ctr" eaLnBrk="1" hangingPunct="1">
              <a:spcBef>
                <a:spcPct val="0"/>
              </a:spcBef>
              <a:buFontTx/>
              <a:buNone/>
            </a:pPr>
            <a:r>
              <a:rPr lang="en-US" altLang="en-US" sz="1000" b="1">
                <a:latin typeface="Arial" panose="020B0604020202020204" pitchFamily="34" charset="0"/>
                <a:hlinkClick r:id="rId6"/>
              </a:rPr>
              <a:t>http://www.telegraph.co.uk/news/2583041/Illegal-file-sharers-face-fines-after-copyright-case.html</a:t>
            </a:r>
            <a:endParaRPr lang="en-US" altLang="en-US" sz="1000" b="1">
              <a:latin typeface="Arial" panose="020B0604020202020204" pitchFamily="34" charset="0"/>
            </a:endParaRPr>
          </a:p>
          <a:p>
            <a:pPr algn="ctr" eaLnBrk="1" hangingPunct="1">
              <a:spcBef>
                <a:spcPct val="0"/>
              </a:spcBef>
              <a:buFontTx/>
              <a:buNone/>
            </a:pPr>
            <a:endParaRPr lang="en-US" altLang="en-US" sz="1000" b="1">
              <a:latin typeface="Times New Roman" panose="02020603050405020304" pitchFamily="18" charset="0"/>
            </a:endParaRPr>
          </a:p>
          <a:p>
            <a:pPr algn="ctr">
              <a:spcBef>
                <a:spcPct val="0"/>
              </a:spcBef>
              <a:buFontTx/>
              <a:buNone/>
            </a:pPr>
            <a:endParaRPr lang="en-US" altLang="en-US" sz="1800">
              <a:latin typeface="Times New Roman" panose="02020603050405020304" pitchFamily="18" charset="0"/>
            </a:endParaRPr>
          </a:p>
        </p:txBody>
      </p:sp>
      <p:sp>
        <p:nvSpPr>
          <p:cNvPr id="9221" name="Rectangle 7">
            <a:extLst>
              <a:ext uri="{FF2B5EF4-FFF2-40B4-BE49-F238E27FC236}">
                <a16:creationId xmlns:a16="http://schemas.microsoft.com/office/drawing/2014/main" id="{B11D3DF8-93E1-48D7-8286-F64AF3370746}"/>
              </a:ext>
            </a:extLst>
          </p:cNvPr>
          <p:cNvSpPr>
            <a:spLocks noChangeArrowheads="1"/>
          </p:cNvSpPr>
          <p:nvPr/>
        </p:nvSpPr>
        <p:spPr bwMode="auto">
          <a:xfrm>
            <a:off x="395288" y="5492750"/>
            <a:ext cx="8712200" cy="73183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har char="•"/>
              <a:defRPr sz="3200">
                <a:solidFill>
                  <a:schemeClr val="tx1"/>
                </a:solidFill>
                <a:latin typeface="Century Gothic" panose="020B0502020202020204" pitchFamily="34" charset="0"/>
                <a:cs typeface="Arial" panose="020B0604020202020204" pitchFamily="34" charset="0"/>
              </a:defRPr>
            </a:lvl1pPr>
            <a:lvl2pPr marL="742950" indent="-285750">
              <a:spcBef>
                <a:spcPct val="20000"/>
              </a:spcBef>
              <a:buChar char="–"/>
              <a:defRPr sz="2800">
                <a:solidFill>
                  <a:schemeClr val="tx1"/>
                </a:solidFill>
                <a:latin typeface="Century Gothic" panose="020B0502020202020204" pitchFamily="34" charset="0"/>
                <a:cs typeface="Arial" panose="020B0604020202020204" pitchFamily="34" charset="0"/>
              </a:defRPr>
            </a:lvl2pPr>
            <a:lvl3pPr marL="1143000" indent="-228600">
              <a:spcBef>
                <a:spcPct val="20000"/>
              </a:spcBef>
              <a:buChar char="•"/>
              <a:defRPr sz="2400">
                <a:solidFill>
                  <a:schemeClr val="tx1"/>
                </a:solidFill>
                <a:latin typeface="Century Gothic" panose="020B0502020202020204" pitchFamily="34" charset="0"/>
                <a:cs typeface="Arial" panose="020B0604020202020204" pitchFamily="34" charset="0"/>
              </a:defRPr>
            </a:lvl3pPr>
            <a:lvl4pPr marL="1600200" indent="-228600">
              <a:spcBef>
                <a:spcPct val="20000"/>
              </a:spcBef>
              <a:buChar char="–"/>
              <a:defRPr sz="2000">
                <a:solidFill>
                  <a:schemeClr val="tx1"/>
                </a:solidFill>
                <a:latin typeface="Century Gothic" panose="020B0502020202020204" pitchFamily="34" charset="0"/>
                <a:cs typeface="Arial" panose="020B0604020202020204" pitchFamily="34" charset="0"/>
              </a:defRPr>
            </a:lvl4pPr>
            <a:lvl5pPr marL="2057400" indent="-228600">
              <a:spcBef>
                <a:spcPct val="20000"/>
              </a:spcBef>
              <a:buChar char="»"/>
              <a:defRPr sz="2000">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9pPr>
          </a:lstStyle>
          <a:p>
            <a:pPr eaLnBrk="1" hangingPunct="1">
              <a:spcBef>
                <a:spcPct val="0"/>
              </a:spcBef>
              <a:buFontTx/>
              <a:buNone/>
            </a:pPr>
            <a:r>
              <a:rPr lang="en-US" altLang="en-US" sz="2200" b="1">
                <a:latin typeface="Times New Roman" panose="02020603050405020304" pitchFamily="18" charset="0"/>
              </a:rPr>
              <a:t>Pub Landlord Fined £8000 For Customer’s Pirate Download On Wi-Fi </a:t>
            </a:r>
          </a:p>
          <a:p>
            <a:pPr eaLnBrk="1" hangingPunct="1">
              <a:spcBef>
                <a:spcPct val="0"/>
              </a:spcBef>
              <a:buFontTx/>
              <a:buNone/>
            </a:pPr>
            <a:r>
              <a:rPr lang="en-US" altLang="en-US" sz="1000" b="1">
                <a:latin typeface="Arial" panose="020B0604020202020204" pitchFamily="34" charset="0"/>
                <a:hlinkClick r:id="rId7"/>
              </a:rPr>
              <a:t>http://www.zath.co.uk/pub-landlord-fined-8000-for-pirate-downloads-on-wi-fi/</a:t>
            </a:r>
            <a:endParaRPr lang="en-US" altLang="en-US" sz="1000" b="1">
              <a:latin typeface="Arial" panose="020B0604020202020204" pitchFamily="34" charset="0"/>
            </a:endParaRPr>
          </a:p>
          <a:p>
            <a:pPr eaLnBrk="1" hangingPunct="1">
              <a:spcBef>
                <a:spcPct val="0"/>
              </a:spcBef>
              <a:buFontTx/>
              <a:buNone/>
            </a:pPr>
            <a:endParaRPr lang="en-US" altLang="en-US" sz="1000" b="1">
              <a:latin typeface="Arial" panose="020B0604020202020204" pitchFamily="34" charset="0"/>
            </a:endParaRPr>
          </a:p>
        </p:txBody>
      </p:sp>
    </p:spTree>
    <p:custDataLst>
      <p:tags r:id="rId1"/>
    </p:custData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4">
            <a:extLst>
              <a:ext uri="{FF2B5EF4-FFF2-40B4-BE49-F238E27FC236}">
                <a16:creationId xmlns:a16="http://schemas.microsoft.com/office/drawing/2014/main" id="{14E780C5-04C5-4038-9BA5-33751BDC40D6}"/>
              </a:ext>
            </a:extLst>
          </p:cNvPr>
          <p:cNvPicPr>
            <a:picLocks noChangeAspect="1" noChangeArrowheads="1"/>
          </p:cNvPicPr>
          <p:nvPr>
            <p:ph type="body" idx="1"/>
          </p:nvPr>
        </p:nvPicPr>
        <p:blipFill>
          <a:blip r:embed="rId4">
            <a:extLst>
              <a:ext uri="{28A0092B-C50C-407E-A947-70E740481C1C}">
                <a14:useLocalDpi xmlns:a14="http://schemas.microsoft.com/office/drawing/2010/main" val="0"/>
              </a:ext>
            </a:extLst>
          </a:blip>
          <a:srcRect l="28865" t="24998" r="26302" b="18910"/>
          <a:stretch>
            <a:fillRect/>
          </a:stretch>
        </p:blipFill>
        <p:spPr>
          <a:xfrm>
            <a:off x="804863" y="476250"/>
            <a:ext cx="7532687" cy="5649913"/>
          </a:xfrm>
          <a:noFill/>
        </p:spPr>
      </p:pic>
      <p:sp>
        <p:nvSpPr>
          <p:cNvPr id="21510" name="Text Box 6">
            <a:extLst>
              <a:ext uri="{FF2B5EF4-FFF2-40B4-BE49-F238E27FC236}">
                <a16:creationId xmlns:a16="http://schemas.microsoft.com/office/drawing/2014/main" id="{C5EBF0D3-287F-410D-BB82-6B21DF80759B}"/>
              </a:ext>
            </a:extLst>
          </p:cNvPr>
          <p:cNvSpPr txBox="1">
            <a:spLocks noChangeArrowheads="1"/>
          </p:cNvSpPr>
          <p:nvPr/>
        </p:nvSpPr>
        <p:spPr bwMode="auto">
          <a:xfrm>
            <a:off x="755650" y="404813"/>
            <a:ext cx="7632700" cy="6226175"/>
          </a:xfrm>
          <a:prstGeom prst="rect">
            <a:avLst/>
          </a:prstGeom>
          <a:solidFill>
            <a:schemeClr val="bg1"/>
          </a:solidFill>
          <a:ln w="38100">
            <a:solidFill>
              <a:srgbClr val="FF9900"/>
            </a:solidFill>
            <a:miter lim="800000"/>
            <a:headEnd/>
            <a:tailEnd/>
          </a:ln>
        </p:spPr>
        <p:txBody>
          <a:bodyPr>
            <a:spAutoFit/>
          </a:bodyPr>
          <a:lstStyle>
            <a:lvl1pPr>
              <a:spcBef>
                <a:spcPct val="20000"/>
              </a:spcBef>
              <a:buChar char="•"/>
              <a:defRPr sz="3200">
                <a:solidFill>
                  <a:schemeClr val="tx1"/>
                </a:solidFill>
                <a:latin typeface="Century Gothic" panose="020B0502020202020204" pitchFamily="34" charset="0"/>
                <a:cs typeface="Arial" panose="020B0604020202020204" pitchFamily="34" charset="0"/>
              </a:defRPr>
            </a:lvl1pPr>
            <a:lvl2pPr marL="742950" indent="-285750">
              <a:spcBef>
                <a:spcPct val="20000"/>
              </a:spcBef>
              <a:buChar char="–"/>
              <a:defRPr sz="2800">
                <a:solidFill>
                  <a:schemeClr val="tx1"/>
                </a:solidFill>
                <a:latin typeface="Century Gothic" panose="020B0502020202020204" pitchFamily="34" charset="0"/>
                <a:cs typeface="Arial" panose="020B0604020202020204" pitchFamily="34" charset="0"/>
              </a:defRPr>
            </a:lvl2pPr>
            <a:lvl3pPr marL="1143000" indent="-228600">
              <a:spcBef>
                <a:spcPct val="20000"/>
              </a:spcBef>
              <a:buChar char="•"/>
              <a:defRPr sz="2400">
                <a:solidFill>
                  <a:schemeClr val="tx1"/>
                </a:solidFill>
                <a:latin typeface="Century Gothic" panose="020B0502020202020204" pitchFamily="34" charset="0"/>
                <a:cs typeface="Arial" panose="020B0604020202020204" pitchFamily="34" charset="0"/>
              </a:defRPr>
            </a:lvl3pPr>
            <a:lvl4pPr marL="1600200" indent="-228600">
              <a:spcBef>
                <a:spcPct val="20000"/>
              </a:spcBef>
              <a:buChar char="–"/>
              <a:defRPr sz="2000">
                <a:solidFill>
                  <a:schemeClr val="tx1"/>
                </a:solidFill>
                <a:latin typeface="Century Gothic" panose="020B0502020202020204" pitchFamily="34" charset="0"/>
                <a:cs typeface="Arial" panose="020B0604020202020204" pitchFamily="34" charset="0"/>
              </a:defRPr>
            </a:lvl4pPr>
            <a:lvl5pPr marL="2057400" indent="-228600">
              <a:spcBef>
                <a:spcPct val="20000"/>
              </a:spcBef>
              <a:buChar char="»"/>
              <a:defRPr sz="2000">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9pPr>
          </a:lstStyle>
          <a:p>
            <a:pPr eaLnBrk="1" hangingPunct="1">
              <a:spcBef>
                <a:spcPct val="50000"/>
              </a:spcBef>
              <a:buFontTx/>
              <a:buNone/>
            </a:pPr>
            <a:r>
              <a:rPr lang="en-GB" altLang="en-US" sz="4000">
                <a:latin typeface="Arial" panose="020B0604020202020204" pitchFamily="34" charset="0"/>
              </a:rPr>
              <a:t>In the next few slides you are going to think about what it means to own something online. Use your digital compass to consider if an action is Right, Wrong or needs some thinking about. Discuss with your classmates…how can we respect others people’s creations and content online?</a:t>
            </a:r>
            <a:endParaRPr lang="en-US" altLang="en-US" sz="4000">
              <a:latin typeface="Arial" panose="020B0604020202020204" pitchFamily="34" charset="0"/>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1510"/>
                                        </p:tgtEl>
                                        <p:attrNameLst>
                                          <p:attrName>style.visibility</p:attrName>
                                        </p:attrNameLst>
                                      </p:cBhvr>
                                      <p:to>
                                        <p:strVal val="visible"/>
                                      </p:to>
                                    </p:set>
                                    <p:anim calcmode="lin" valueType="num">
                                      <p:cBhvr additive="base">
                                        <p:cTn id="7" dur="500" fill="hold"/>
                                        <p:tgtEl>
                                          <p:spTgt spid="21510"/>
                                        </p:tgtEl>
                                        <p:attrNameLst>
                                          <p:attrName>ppt_x</p:attrName>
                                        </p:attrNameLst>
                                      </p:cBhvr>
                                      <p:tavLst>
                                        <p:tav tm="0">
                                          <p:val>
                                            <p:strVal val="#ppt_x"/>
                                          </p:val>
                                        </p:tav>
                                        <p:tav tm="100000">
                                          <p:val>
                                            <p:strVal val="#ppt_x"/>
                                          </p:val>
                                        </p:tav>
                                      </p:tavLst>
                                    </p:anim>
                                    <p:anim calcmode="lin" valueType="num">
                                      <p:cBhvr additive="base">
                                        <p:cTn id="8" dur="500" fill="hold"/>
                                        <p:tgtEl>
                                          <p:spTgt spid="21510"/>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xit" presetSubtype="4" fill="hold" grpId="1" nodeType="clickEffect">
                                  <p:stCondLst>
                                    <p:cond delay="0"/>
                                  </p:stCondLst>
                                  <p:childTnLst>
                                    <p:anim calcmode="lin" valueType="num">
                                      <p:cBhvr additive="base">
                                        <p:cTn id="12" dur="500"/>
                                        <p:tgtEl>
                                          <p:spTgt spid="21510"/>
                                        </p:tgtEl>
                                        <p:attrNameLst>
                                          <p:attrName>ppt_x</p:attrName>
                                        </p:attrNameLst>
                                      </p:cBhvr>
                                      <p:tavLst>
                                        <p:tav tm="0">
                                          <p:val>
                                            <p:strVal val="ppt_x"/>
                                          </p:val>
                                        </p:tav>
                                        <p:tav tm="100000">
                                          <p:val>
                                            <p:strVal val="ppt_x"/>
                                          </p:val>
                                        </p:tav>
                                      </p:tavLst>
                                    </p:anim>
                                    <p:anim calcmode="lin" valueType="num">
                                      <p:cBhvr additive="base">
                                        <p:cTn id="13" dur="500"/>
                                        <p:tgtEl>
                                          <p:spTgt spid="21510"/>
                                        </p:tgtEl>
                                        <p:attrNameLst>
                                          <p:attrName>ppt_y</p:attrName>
                                        </p:attrNameLst>
                                      </p:cBhvr>
                                      <p:tavLst>
                                        <p:tav tm="0">
                                          <p:val>
                                            <p:strVal val="ppt_y"/>
                                          </p:val>
                                        </p:tav>
                                        <p:tav tm="100000">
                                          <p:val>
                                            <p:strVal val="1+ppt_h/2"/>
                                          </p:val>
                                        </p:tav>
                                      </p:tavLst>
                                    </p:anim>
                                    <p:set>
                                      <p:cBhvr>
                                        <p:cTn id="14" dur="1" fill="hold">
                                          <p:stCondLst>
                                            <p:cond delay="499"/>
                                          </p:stCondLst>
                                        </p:cTn>
                                        <p:tgtEl>
                                          <p:spTgt spid="215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10" grpId="0" animBg="1"/>
      <p:bldP spid="21510"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9">
            <a:extLst>
              <a:ext uri="{FF2B5EF4-FFF2-40B4-BE49-F238E27FC236}">
                <a16:creationId xmlns:a16="http://schemas.microsoft.com/office/drawing/2014/main" id="{04C18D8C-27E1-45E8-A82D-372A1B98A4B4}"/>
              </a:ext>
            </a:extLst>
          </p:cNvPr>
          <p:cNvSpPr>
            <a:spLocks noGrp="1" noChangeArrowheads="1"/>
          </p:cNvSpPr>
          <p:nvPr>
            <p:ph type="title"/>
          </p:nvPr>
        </p:nvSpPr>
        <p:spPr/>
        <p:txBody>
          <a:bodyPr/>
          <a:lstStyle/>
          <a:p>
            <a:pPr eaLnBrk="1" hangingPunct="1"/>
            <a:r>
              <a:rPr lang="en-GB" altLang="en-US"/>
              <a:t>Scenario 1</a:t>
            </a:r>
            <a:endParaRPr lang="en-US" altLang="en-US"/>
          </a:p>
        </p:txBody>
      </p:sp>
      <p:sp>
        <p:nvSpPr>
          <p:cNvPr id="13315" name="Rectangle 10">
            <a:extLst>
              <a:ext uri="{FF2B5EF4-FFF2-40B4-BE49-F238E27FC236}">
                <a16:creationId xmlns:a16="http://schemas.microsoft.com/office/drawing/2014/main" id="{7E682D6A-8ED3-44CE-ADD6-9EE5D84BE1E9}"/>
              </a:ext>
            </a:extLst>
          </p:cNvPr>
          <p:cNvSpPr>
            <a:spLocks noGrp="1" noChangeArrowheads="1"/>
          </p:cNvSpPr>
          <p:nvPr>
            <p:ph type="body" idx="1"/>
          </p:nvPr>
        </p:nvSpPr>
        <p:spPr>
          <a:xfrm>
            <a:off x="457200" y="1412875"/>
            <a:ext cx="8229600" cy="2592388"/>
          </a:xfrm>
          <a:solidFill>
            <a:schemeClr val="bg1"/>
          </a:solidFill>
          <a:ln w="38100">
            <a:solidFill>
              <a:srgbClr val="7E0492"/>
            </a:solidFill>
            <a:miter lim="800000"/>
            <a:headEnd/>
            <a:tailEnd/>
          </a:ln>
        </p:spPr>
        <p:txBody>
          <a:bodyPr/>
          <a:lstStyle/>
          <a:p>
            <a:pPr marL="0" indent="0" eaLnBrk="1" hangingPunct="1">
              <a:lnSpc>
                <a:spcPct val="90000"/>
              </a:lnSpc>
              <a:buFontTx/>
              <a:buNone/>
            </a:pPr>
            <a:r>
              <a:rPr lang="en-GB" altLang="en-US" sz="2600"/>
              <a:t>Michelle is a photographer. She is able to pursue her interest because she receives a small amount of money from a website where she sells some of her photos. The website clearly shows that the photos belongs to her and all of her photographs have the copyright symbol under them.</a:t>
            </a:r>
            <a:r>
              <a:rPr lang="en-GB" altLang="en-US"/>
              <a:t>  </a:t>
            </a:r>
            <a:endParaRPr lang="en-US" altLang="en-US"/>
          </a:p>
        </p:txBody>
      </p:sp>
      <p:sp>
        <p:nvSpPr>
          <p:cNvPr id="13316" name="Text Box 11">
            <a:extLst>
              <a:ext uri="{FF2B5EF4-FFF2-40B4-BE49-F238E27FC236}">
                <a16:creationId xmlns:a16="http://schemas.microsoft.com/office/drawing/2014/main" id="{E8C0F9F9-A7C1-43A3-B378-6255D756576A}"/>
              </a:ext>
            </a:extLst>
          </p:cNvPr>
          <p:cNvSpPr txBox="1">
            <a:spLocks noChangeArrowheads="1"/>
          </p:cNvSpPr>
          <p:nvPr/>
        </p:nvSpPr>
        <p:spPr bwMode="auto">
          <a:xfrm>
            <a:off x="468313" y="4292600"/>
            <a:ext cx="8280400" cy="1411288"/>
          </a:xfrm>
          <a:prstGeom prst="rect">
            <a:avLst/>
          </a:prstGeom>
          <a:solidFill>
            <a:schemeClr val="bg1"/>
          </a:solidFill>
          <a:ln w="38100">
            <a:solidFill>
              <a:srgbClr val="46A1A8"/>
            </a:solidFill>
            <a:miter lim="800000"/>
            <a:headEnd/>
            <a:tailEnd/>
          </a:ln>
        </p:spPr>
        <p:txBody>
          <a:bodyPr>
            <a:spAutoFit/>
          </a:bodyPr>
          <a:lstStyle>
            <a:lvl1pPr>
              <a:spcBef>
                <a:spcPct val="20000"/>
              </a:spcBef>
              <a:buChar char="•"/>
              <a:defRPr sz="3200">
                <a:solidFill>
                  <a:schemeClr val="tx1"/>
                </a:solidFill>
                <a:latin typeface="Century Gothic" panose="020B0502020202020204" pitchFamily="34" charset="0"/>
                <a:cs typeface="Arial" panose="020B0604020202020204" pitchFamily="34" charset="0"/>
              </a:defRPr>
            </a:lvl1pPr>
            <a:lvl2pPr marL="742950" indent="-285750">
              <a:spcBef>
                <a:spcPct val="20000"/>
              </a:spcBef>
              <a:buChar char="–"/>
              <a:defRPr sz="2800">
                <a:solidFill>
                  <a:schemeClr val="tx1"/>
                </a:solidFill>
                <a:latin typeface="Century Gothic" panose="020B0502020202020204" pitchFamily="34" charset="0"/>
                <a:cs typeface="Arial" panose="020B0604020202020204" pitchFamily="34" charset="0"/>
              </a:defRPr>
            </a:lvl2pPr>
            <a:lvl3pPr marL="1143000" indent="-228600">
              <a:spcBef>
                <a:spcPct val="20000"/>
              </a:spcBef>
              <a:buChar char="•"/>
              <a:defRPr sz="2400">
                <a:solidFill>
                  <a:schemeClr val="tx1"/>
                </a:solidFill>
                <a:latin typeface="Century Gothic" panose="020B0502020202020204" pitchFamily="34" charset="0"/>
                <a:cs typeface="Arial" panose="020B0604020202020204" pitchFamily="34" charset="0"/>
              </a:defRPr>
            </a:lvl3pPr>
            <a:lvl4pPr marL="1600200" indent="-228600">
              <a:spcBef>
                <a:spcPct val="20000"/>
              </a:spcBef>
              <a:buChar char="–"/>
              <a:defRPr sz="2000">
                <a:solidFill>
                  <a:schemeClr val="tx1"/>
                </a:solidFill>
                <a:latin typeface="Century Gothic" panose="020B0502020202020204" pitchFamily="34" charset="0"/>
                <a:cs typeface="Arial" panose="020B0604020202020204" pitchFamily="34" charset="0"/>
              </a:defRPr>
            </a:lvl4pPr>
            <a:lvl5pPr marL="2057400" indent="-228600">
              <a:spcBef>
                <a:spcPct val="20000"/>
              </a:spcBef>
              <a:buChar char="»"/>
              <a:defRPr sz="2000">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9pPr>
          </a:lstStyle>
          <a:p>
            <a:pPr eaLnBrk="1" hangingPunct="1">
              <a:spcBef>
                <a:spcPct val="50000"/>
              </a:spcBef>
              <a:buFontTx/>
              <a:buNone/>
            </a:pPr>
            <a:r>
              <a:rPr lang="en-GB" altLang="en-US" sz="2800"/>
              <a:t>Phil is looking for images to use in a play at school. He finds a perfect image on Michelle’s site. What should he do next?</a:t>
            </a:r>
            <a:endParaRPr lang="en-US" altLang="en-US" sz="2800"/>
          </a:p>
        </p:txBody>
      </p:sp>
    </p:spTree>
    <p:custDataLst>
      <p:tags r:id="rId1"/>
    </p:custData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4">
            <a:extLst>
              <a:ext uri="{FF2B5EF4-FFF2-40B4-BE49-F238E27FC236}">
                <a16:creationId xmlns:a16="http://schemas.microsoft.com/office/drawing/2014/main" id="{E5E6D27B-7885-45C6-BD4F-C07B19318537}"/>
              </a:ext>
            </a:extLst>
          </p:cNvPr>
          <p:cNvSpPr>
            <a:spLocks noChangeArrowheads="1"/>
          </p:cNvSpPr>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har char="•"/>
              <a:defRPr sz="3200">
                <a:solidFill>
                  <a:schemeClr val="tx1"/>
                </a:solidFill>
                <a:latin typeface="Century Gothic" panose="020B0502020202020204" pitchFamily="34" charset="0"/>
                <a:cs typeface="Arial" panose="020B0604020202020204" pitchFamily="34" charset="0"/>
              </a:defRPr>
            </a:lvl1pPr>
            <a:lvl2pPr marL="742950" indent="-285750">
              <a:spcBef>
                <a:spcPct val="20000"/>
              </a:spcBef>
              <a:buChar char="–"/>
              <a:defRPr sz="2800">
                <a:solidFill>
                  <a:schemeClr val="tx1"/>
                </a:solidFill>
                <a:latin typeface="Century Gothic" panose="020B0502020202020204" pitchFamily="34" charset="0"/>
                <a:cs typeface="Arial" panose="020B0604020202020204" pitchFamily="34" charset="0"/>
              </a:defRPr>
            </a:lvl2pPr>
            <a:lvl3pPr marL="1143000" indent="-228600">
              <a:spcBef>
                <a:spcPct val="20000"/>
              </a:spcBef>
              <a:buChar char="•"/>
              <a:defRPr sz="2400">
                <a:solidFill>
                  <a:schemeClr val="tx1"/>
                </a:solidFill>
                <a:latin typeface="Century Gothic" panose="020B0502020202020204" pitchFamily="34" charset="0"/>
                <a:cs typeface="Arial" panose="020B0604020202020204" pitchFamily="34" charset="0"/>
              </a:defRPr>
            </a:lvl3pPr>
            <a:lvl4pPr marL="1600200" indent="-228600">
              <a:spcBef>
                <a:spcPct val="20000"/>
              </a:spcBef>
              <a:buChar char="–"/>
              <a:defRPr sz="2000">
                <a:solidFill>
                  <a:schemeClr val="tx1"/>
                </a:solidFill>
                <a:latin typeface="Century Gothic" panose="020B0502020202020204" pitchFamily="34" charset="0"/>
                <a:cs typeface="Arial" panose="020B0604020202020204" pitchFamily="34" charset="0"/>
              </a:defRPr>
            </a:lvl4pPr>
            <a:lvl5pPr marL="2057400" indent="-228600">
              <a:spcBef>
                <a:spcPct val="20000"/>
              </a:spcBef>
              <a:buChar char="»"/>
              <a:defRPr sz="2000">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9pPr>
          </a:lstStyle>
          <a:p>
            <a:pPr algn="ctr" eaLnBrk="1" hangingPunct="1">
              <a:spcBef>
                <a:spcPct val="0"/>
              </a:spcBef>
              <a:buFontTx/>
              <a:buNone/>
            </a:pPr>
            <a:r>
              <a:rPr lang="en-GB" altLang="en-US" sz="4400">
                <a:solidFill>
                  <a:schemeClr val="tx2"/>
                </a:solidFill>
              </a:rPr>
              <a:t>Scenario 2</a:t>
            </a:r>
            <a:endParaRPr lang="en-US" altLang="en-US" sz="4400">
              <a:solidFill>
                <a:schemeClr val="tx2"/>
              </a:solidFill>
            </a:endParaRPr>
          </a:p>
        </p:txBody>
      </p:sp>
      <p:sp>
        <p:nvSpPr>
          <p:cNvPr id="15363" name="Rectangle 5">
            <a:extLst>
              <a:ext uri="{FF2B5EF4-FFF2-40B4-BE49-F238E27FC236}">
                <a16:creationId xmlns:a16="http://schemas.microsoft.com/office/drawing/2014/main" id="{13034E51-64C1-403F-9F8F-3A6F4A4C9DCD}"/>
              </a:ext>
            </a:extLst>
          </p:cNvPr>
          <p:cNvSpPr>
            <a:spLocks noChangeArrowheads="1"/>
          </p:cNvSpPr>
          <p:nvPr/>
        </p:nvSpPr>
        <p:spPr bwMode="auto">
          <a:xfrm>
            <a:off x="457200" y="1268413"/>
            <a:ext cx="8229600" cy="1944687"/>
          </a:xfrm>
          <a:prstGeom prst="rect">
            <a:avLst/>
          </a:prstGeom>
          <a:solidFill>
            <a:schemeClr val="bg1"/>
          </a:solidFill>
          <a:ln w="38100">
            <a:solidFill>
              <a:srgbClr val="7E0492"/>
            </a:solidFill>
            <a:miter lim="800000"/>
            <a:headEnd/>
            <a:tailEnd/>
          </a:ln>
        </p:spPr>
        <p:txBody>
          <a:bodyPr/>
          <a:lstStyle>
            <a:lvl1pPr>
              <a:spcBef>
                <a:spcPct val="20000"/>
              </a:spcBef>
              <a:buChar char="•"/>
              <a:defRPr sz="3200">
                <a:solidFill>
                  <a:schemeClr val="tx1"/>
                </a:solidFill>
                <a:latin typeface="Century Gothic" panose="020B0502020202020204" pitchFamily="34" charset="0"/>
                <a:cs typeface="Arial" panose="020B0604020202020204" pitchFamily="34" charset="0"/>
              </a:defRPr>
            </a:lvl1pPr>
            <a:lvl2pPr marL="742950" indent="-285750">
              <a:spcBef>
                <a:spcPct val="20000"/>
              </a:spcBef>
              <a:buChar char="–"/>
              <a:defRPr sz="2800">
                <a:solidFill>
                  <a:schemeClr val="tx1"/>
                </a:solidFill>
                <a:latin typeface="Century Gothic" panose="020B0502020202020204" pitchFamily="34" charset="0"/>
                <a:cs typeface="Arial" panose="020B0604020202020204" pitchFamily="34" charset="0"/>
              </a:defRPr>
            </a:lvl2pPr>
            <a:lvl3pPr marL="1143000" indent="-228600">
              <a:spcBef>
                <a:spcPct val="20000"/>
              </a:spcBef>
              <a:buChar char="•"/>
              <a:defRPr sz="2400">
                <a:solidFill>
                  <a:schemeClr val="tx1"/>
                </a:solidFill>
                <a:latin typeface="Century Gothic" panose="020B0502020202020204" pitchFamily="34" charset="0"/>
                <a:cs typeface="Arial" panose="020B0604020202020204" pitchFamily="34" charset="0"/>
              </a:defRPr>
            </a:lvl3pPr>
            <a:lvl4pPr marL="1600200" indent="-228600">
              <a:spcBef>
                <a:spcPct val="20000"/>
              </a:spcBef>
              <a:buChar char="–"/>
              <a:defRPr sz="2000">
                <a:solidFill>
                  <a:schemeClr val="tx1"/>
                </a:solidFill>
                <a:latin typeface="Century Gothic" panose="020B0502020202020204" pitchFamily="34" charset="0"/>
                <a:cs typeface="Arial" panose="020B0604020202020204" pitchFamily="34" charset="0"/>
              </a:defRPr>
            </a:lvl4pPr>
            <a:lvl5pPr marL="2057400" indent="-228600">
              <a:spcBef>
                <a:spcPct val="20000"/>
              </a:spcBef>
              <a:buChar char="»"/>
              <a:defRPr sz="2000">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9pPr>
          </a:lstStyle>
          <a:p>
            <a:pPr eaLnBrk="1" hangingPunct="1">
              <a:lnSpc>
                <a:spcPct val="90000"/>
              </a:lnSpc>
              <a:buFontTx/>
              <a:buNone/>
            </a:pPr>
            <a:r>
              <a:rPr lang="en-GB" altLang="en-US" sz="2800"/>
              <a:t>Framer5 are a relatively new band. Their dream is to work on their music full time. A number of their tracks are available to download from itunes.</a:t>
            </a:r>
            <a:endParaRPr lang="en-US" altLang="en-US" sz="2800"/>
          </a:p>
        </p:txBody>
      </p:sp>
      <p:sp>
        <p:nvSpPr>
          <p:cNvPr id="15364" name="Text Box 6">
            <a:extLst>
              <a:ext uri="{FF2B5EF4-FFF2-40B4-BE49-F238E27FC236}">
                <a16:creationId xmlns:a16="http://schemas.microsoft.com/office/drawing/2014/main" id="{38E6A673-4013-41F9-B344-6D8431F99A9F}"/>
              </a:ext>
            </a:extLst>
          </p:cNvPr>
          <p:cNvSpPr txBox="1">
            <a:spLocks noChangeArrowheads="1"/>
          </p:cNvSpPr>
          <p:nvPr/>
        </p:nvSpPr>
        <p:spPr bwMode="auto">
          <a:xfrm>
            <a:off x="539750" y="4149725"/>
            <a:ext cx="8280400" cy="2265363"/>
          </a:xfrm>
          <a:prstGeom prst="rect">
            <a:avLst/>
          </a:prstGeom>
          <a:solidFill>
            <a:schemeClr val="bg1"/>
          </a:solidFill>
          <a:ln w="38100">
            <a:solidFill>
              <a:srgbClr val="46A1A8"/>
            </a:solidFill>
            <a:miter lim="800000"/>
            <a:headEnd/>
            <a:tailEnd/>
          </a:ln>
        </p:spPr>
        <p:txBody>
          <a:bodyPr>
            <a:spAutoFit/>
          </a:bodyPr>
          <a:lstStyle>
            <a:lvl1pPr>
              <a:spcBef>
                <a:spcPct val="20000"/>
              </a:spcBef>
              <a:buChar char="•"/>
              <a:defRPr sz="3200">
                <a:solidFill>
                  <a:schemeClr val="tx1"/>
                </a:solidFill>
                <a:latin typeface="Century Gothic" panose="020B0502020202020204" pitchFamily="34" charset="0"/>
                <a:cs typeface="Arial" panose="020B0604020202020204" pitchFamily="34" charset="0"/>
              </a:defRPr>
            </a:lvl1pPr>
            <a:lvl2pPr marL="742950" indent="-285750">
              <a:spcBef>
                <a:spcPct val="20000"/>
              </a:spcBef>
              <a:buChar char="–"/>
              <a:defRPr sz="2800">
                <a:solidFill>
                  <a:schemeClr val="tx1"/>
                </a:solidFill>
                <a:latin typeface="Century Gothic" panose="020B0502020202020204" pitchFamily="34" charset="0"/>
                <a:cs typeface="Arial" panose="020B0604020202020204" pitchFamily="34" charset="0"/>
              </a:defRPr>
            </a:lvl2pPr>
            <a:lvl3pPr marL="1143000" indent="-228600">
              <a:spcBef>
                <a:spcPct val="20000"/>
              </a:spcBef>
              <a:buChar char="•"/>
              <a:defRPr sz="2400">
                <a:solidFill>
                  <a:schemeClr val="tx1"/>
                </a:solidFill>
                <a:latin typeface="Century Gothic" panose="020B0502020202020204" pitchFamily="34" charset="0"/>
                <a:cs typeface="Arial" panose="020B0604020202020204" pitchFamily="34" charset="0"/>
              </a:defRPr>
            </a:lvl3pPr>
            <a:lvl4pPr marL="1600200" indent="-228600">
              <a:spcBef>
                <a:spcPct val="20000"/>
              </a:spcBef>
              <a:buChar char="–"/>
              <a:defRPr sz="2000">
                <a:solidFill>
                  <a:schemeClr val="tx1"/>
                </a:solidFill>
                <a:latin typeface="Century Gothic" panose="020B0502020202020204" pitchFamily="34" charset="0"/>
                <a:cs typeface="Arial" panose="020B0604020202020204" pitchFamily="34" charset="0"/>
              </a:defRPr>
            </a:lvl4pPr>
            <a:lvl5pPr marL="2057400" indent="-228600">
              <a:spcBef>
                <a:spcPct val="20000"/>
              </a:spcBef>
              <a:buChar char="»"/>
              <a:defRPr sz="2000">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9pPr>
          </a:lstStyle>
          <a:p>
            <a:pPr eaLnBrk="1" hangingPunct="1">
              <a:spcBef>
                <a:spcPct val="50000"/>
              </a:spcBef>
              <a:buFontTx/>
              <a:buNone/>
            </a:pPr>
            <a:r>
              <a:rPr lang="en-GB" altLang="en-US" sz="2800"/>
              <a:t>Jay has downloaded the Framer5 tracks. He then uploads the music and shares it through a filesharing service ( peer to peer). Is this fair use of this content? Does it respect the copyright of this music?</a:t>
            </a:r>
            <a:endParaRPr lang="en-US" altLang="en-US" sz="2800"/>
          </a:p>
        </p:txBody>
      </p:sp>
    </p:spTree>
    <p:custDataLst>
      <p:tags r:id="rId1"/>
    </p:custData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3">
            <a:extLst>
              <a:ext uri="{FF2B5EF4-FFF2-40B4-BE49-F238E27FC236}">
                <a16:creationId xmlns:a16="http://schemas.microsoft.com/office/drawing/2014/main" id="{8EEFB681-2E8C-4A06-8DDF-783CCC457A64}"/>
              </a:ext>
            </a:extLst>
          </p:cNvPr>
          <p:cNvSpPr>
            <a:spLocks noChangeArrowheads="1"/>
          </p:cNvSpPr>
          <p:nvPr/>
        </p:nvSpPr>
        <p:spPr bwMode="auto">
          <a:xfrm>
            <a:off x="457200" y="1268413"/>
            <a:ext cx="8229600" cy="5329237"/>
          </a:xfrm>
          <a:prstGeom prst="rect">
            <a:avLst/>
          </a:prstGeom>
          <a:solidFill>
            <a:schemeClr val="bg1"/>
          </a:solidFill>
          <a:ln w="38100">
            <a:solidFill>
              <a:srgbClr val="7E0492"/>
            </a:solidFill>
            <a:miter lim="800000"/>
            <a:headEnd/>
            <a:tailEnd/>
          </a:ln>
        </p:spPr>
        <p:txBody>
          <a:bodyPr/>
          <a:lstStyle>
            <a:lvl1pPr>
              <a:spcBef>
                <a:spcPct val="20000"/>
              </a:spcBef>
              <a:buChar char="•"/>
              <a:defRPr sz="3200">
                <a:solidFill>
                  <a:schemeClr val="tx1"/>
                </a:solidFill>
                <a:latin typeface="Century Gothic" panose="020B0502020202020204" pitchFamily="34" charset="0"/>
                <a:cs typeface="Arial" panose="020B0604020202020204" pitchFamily="34" charset="0"/>
              </a:defRPr>
            </a:lvl1pPr>
            <a:lvl2pPr marL="742950" indent="-285750">
              <a:spcBef>
                <a:spcPct val="20000"/>
              </a:spcBef>
              <a:buChar char="–"/>
              <a:defRPr sz="2800">
                <a:solidFill>
                  <a:schemeClr val="tx1"/>
                </a:solidFill>
                <a:latin typeface="Century Gothic" panose="020B0502020202020204" pitchFamily="34" charset="0"/>
                <a:cs typeface="Arial" panose="020B0604020202020204" pitchFamily="34" charset="0"/>
              </a:defRPr>
            </a:lvl2pPr>
            <a:lvl3pPr marL="1143000" indent="-228600">
              <a:spcBef>
                <a:spcPct val="20000"/>
              </a:spcBef>
              <a:buChar char="•"/>
              <a:defRPr sz="2400">
                <a:solidFill>
                  <a:schemeClr val="tx1"/>
                </a:solidFill>
                <a:latin typeface="Century Gothic" panose="020B0502020202020204" pitchFamily="34" charset="0"/>
                <a:cs typeface="Arial" panose="020B0604020202020204" pitchFamily="34" charset="0"/>
              </a:defRPr>
            </a:lvl3pPr>
            <a:lvl4pPr marL="1600200" indent="-228600">
              <a:spcBef>
                <a:spcPct val="20000"/>
              </a:spcBef>
              <a:buChar char="–"/>
              <a:defRPr sz="2000">
                <a:solidFill>
                  <a:schemeClr val="tx1"/>
                </a:solidFill>
                <a:latin typeface="Century Gothic" panose="020B0502020202020204" pitchFamily="34" charset="0"/>
                <a:cs typeface="Arial" panose="020B0604020202020204" pitchFamily="34" charset="0"/>
              </a:defRPr>
            </a:lvl4pPr>
            <a:lvl5pPr marL="2057400" indent="-228600">
              <a:spcBef>
                <a:spcPct val="20000"/>
              </a:spcBef>
              <a:buChar char="»"/>
              <a:defRPr sz="2000">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9pPr>
          </a:lstStyle>
          <a:p>
            <a:pPr eaLnBrk="1" hangingPunct="1">
              <a:lnSpc>
                <a:spcPct val="90000"/>
              </a:lnSpc>
              <a:buFontTx/>
              <a:buNone/>
            </a:pPr>
            <a:r>
              <a:rPr lang="en-GB" altLang="en-US" sz="2000"/>
              <a:t>Sahra is doing a presentation on Elizabeth the First and is looking for images to make her presentation more interesting. She goes to Wikipedia and finds this image.</a:t>
            </a:r>
          </a:p>
          <a:p>
            <a:pPr eaLnBrk="1" hangingPunct="1">
              <a:lnSpc>
                <a:spcPct val="90000"/>
              </a:lnSpc>
              <a:buFontTx/>
              <a:buNone/>
            </a:pPr>
            <a:endParaRPr lang="en-GB" altLang="en-US" sz="2000"/>
          </a:p>
          <a:p>
            <a:pPr eaLnBrk="1" hangingPunct="1">
              <a:lnSpc>
                <a:spcPct val="90000"/>
              </a:lnSpc>
              <a:buFontTx/>
              <a:buNone/>
            </a:pPr>
            <a:endParaRPr lang="en-GB" altLang="en-US" sz="2000"/>
          </a:p>
          <a:p>
            <a:pPr eaLnBrk="1" hangingPunct="1">
              <a:lnSpc>
                <a:spcPct val="90000"/>
              </a:lnSpc>
              <a:buFontTx/>
              <a:buNone/>
            </a:pPr>
            <a:endParaRPr lang="en-GB" altLang="en-US" sz="2000"/>
          </a:p>
          <a:p>
            <a:pPr eaLnBrk="1" hangingPunct="1">
              <a:lnSpc>
                <a:spcPct val="90000"/>
              </a:lnSpc>
              <a:buFontTx/>
              <a:buNone/>
            </a:pPr>
            <a:r>
              <a:rPr lang="en-GB" altLang="en-US" sz="2000"/>
              <a:t>When she clicks on this image she finds this information. Can she use the image in her presentation?</a:t>
            </a:r>
            <a:endParaRPr lang="en-US" altLang="en-US" sz="2000"/>
          </a:p>
        </p:txBody>
      </p:sp>
      <p:sp>
        <p:nvSpPr>
          <p:cNvPr id="17411" name="Rectangle 2">
            <a:extLst>
              <a:ext uri="{FF2B5EF4-FFF2-40B4-BE49-F238E27FC236}">
                <a16:creationId xmlns:a16="http://schemas.microsoft.com/office/drawing/2014/main" id="{BB3520E2-09BC-4C46-BCE8-AE877374B05C}"/>
              </a:ext>
            </a:extLst>
          </p:cNvPr>
          <p:cNvSpPr>
            <a:spLocks noChangeArrowheads="1"/>
          </p:cNvSpPr>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har char="•"/>
              <a:defRPr sz="3200">
                <a:solidFill>
                  <a:schemeClr val="tx1"/>
                </a:solidFill>
                <a:latin typeface="Century Gothic" panose="020B0502020202020204" pitchFamily="34" charset="0"/>
                <a:cs typeface="Arial" panose="020B0604020202020204" pitchFamily="34" charset="0"/>
              </a:defRPr>
            </a:lvl1pPr>
            <a:lvl2pPr marL="742950" indent="-285750">
              <a:spcBef>
                <a:spcPct val="20000"/>
              </a:spcBef>
              <a:buChar char="–"/>
              <a:defRPr sz="2800">
                <a:solidFill>
                  <a:schemeClr val="tx1"/>
                </a:solidFill>
                <a:latin typeface="Century Gothic" panose="020B0502020202020204" pitchFamily="34" charset="0"/>
                <a:cs typeface="Arial" panose="020B0604020202020204" pitchFamily="34" charset="0"/>
              </a:defRPr>
            </a:lvl2pPr>
            <a:lvl3pPr marL="1143000" indent="-228600">
              <a:spcBef>
                <a:spcPct val="20000"/>
              </a:spcBef>
              <a:buChar char="•"/>
              <a:defRPr sz="2400">
                <a:solidFill>
                  <a:schemeClr val="tx1"/>
                </a:solidFill>
                <a:latin typeface="Century Gothic" panose="020B0502020202020204" pitchFamily="34" charset="0"/>
                <a:cs typeface="Arial" panose="020B0604020202020204" pitchFamily="34" charset="0"/>
              </a:defRPr>
            </a:lvl3pPr>
            <a:lvl4pPr marL="1600200" indent="-228600">
              <a:spcBef>
                <a:spcPct val="20000"/>
              </a:spcBef>
              <a:buChar char="–"/>
              <a:defRPr sz="2000">
                <a:solidFill>
                  <a:schemeClr val="tx1"/>
                </a:solidFill>
                <a:latin typeface="Century Gothic" panose="020B0502020202020204" pitchFamily="34" charset="0"/>
                <a:cs typeface="Arial" panose="020B0604020202020204" pitchFamily="34" charset="0"/>
              </a:defRPr>
            </a:lvl4pPr>
            <a:lvl5pPr marL="2057400" indent="-228600">
              <a:spcBef>
                <a:spcPct val="20000"/>
              </a:spcBef>
              <a:buChar char="»"/>
              <a:defRPr sz="2000">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9pPr>
          </a:lstStyle>
          <a:p>
            <a:pPr algn="ctr" eaLnBrk="1" hangingPunct="1">
              <a:spcBef>
                <a:spcPct val="0"/>
              </a:spcBef>
              <a:buFontTx/>
              <a:buNone/>
            </a:pPr>
            <a:r>
              <a:rPr lang="en-GB" altLang="en-US" sz="4400">
                <a:solidFill>
                  <a:schemeClr val="tx2"/>
                </a:solidFill>
              </a:rPr>
              <a:t>Scenario 3</a:t>
            </a:r>
            <a:endParaRPr lang="en-US" altLang="en-US" sz="4400">
              <a:solidFill>
                <a:schemeClr val="tx2"/>
              </a:solidFill>
            </a:endParaRPr>
          </a:p>
        </p:txBody>
      </p:sp>
      <p:pic>
        <p:nvPicPr>
          <p:cNvPr id="17412" name="Picture 6" descr="File:Autograph of Elizabeth I of England.svg">
            <a:hlinkClick r:id="rId4"/>
            <a:extLst>
              <a:ext uri="{FF2B5EF4-FFF2-40B4-BE49-F238E27FC236}">
                <a16:creationId xmlns:a16="http://schemas.microsoft.com/office/drawing/2014/main" id="{52F3ABC4-7E48-4B3A-91E1-0A39E419A1E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59338" y="1916113"/>
            <a:ext cx="2225675" cy="758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3" name="Picture 9">
            <a:extLst>
              <a:ext uri="{FF2B5EF4-FFF2-40B4-BE49-F238E27FC236}">
                <a16:creationId xmlns:a16="http://schemas.microsoft.com/office/drawing/2014/main" id="{AB97E101-1AB3-4ECB-87A1-C735955A0F8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l="6920" t="31787" r="62379" b="55835"/>
          <a:stretch>
            <a:fillRect/>
          </a:stretch>
        </p:blipFill>
        <p:spPr bwMode="auto">
          <a:xfrm>
            <a:off x="0" y="4105275"/>
            <a:ext cx="9144000" cy="2492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4" name="Line 10">
            <a:extLst>
              <a:ext uri="{FF2B5EF4-FFF2-40B4-BE49-F238E27FC236}">
                <a16:creationId xmlns:a16="http://schemas.microsoft.com/office/drawing/2014/main" id="{ED7E5E94-BCEE-4C33-9DF0-3F6A86287693}"/>
              </a:ext>
            </a:extLst>
          </p:cNvPr>
          <p:cNvSpPr>
            <a:spLocks noChangeShapeType="1"/>
          </p:cNvSpPr>
          <p:nvPr/>
        </p:nvSpPr>
        <p:spPr bwMode="auto">
          <a:xfrm>
            <a:off x="6227763" y="3500438"/>
            <a:ext cx="0" cy="576262"/>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17415" name="Line 11">
            <a:extLst>
              <a:ext uri="{FF2B5EF4-FFF2-40B4-BE49-F238E27FC236}">
                <a16:creationId xmlns:a16="http://schemas.microsoft.com/office/drawing/2014/main" id="{61497AD7-7B60-4FF9-AFD0-7D53C5511738}"/>
              </a:ext>
            </a:extLst>
          </p:cNvPr>
          <p:cNvSpPr>
            <a:spLocks noChangeShapeType="1"/>
          </p:cNvSpPr>
          <p:nvPr/>
        </p:nvSpPr>
        <p:spPr bwMode="auto">
          <a:xfrm>
            <a:off x="2411413" y="4581525"/>
            <a:ext cx="5545137" cy="0"/>
          </a:xfrm>
          <a:prstGeom prst="line">
            <a:avLst/>
          </a:prstGeom>
          <a:noFill/>
          <a:ln w="9525">
            <a:solidFill>
              <a:srgbClr val="FF0000"/>
            </a:solidFill>
            <a:round/>
            <a:headEnd/>
            <a:tailEnd/>
          </a:ln>
          <a:extLst>
            <a:ext uri="{909E8E84-426E-40DD-AFC4-6F175D3DCCD1}">
              <a14:hiddenFill xmlns:a14="http://schemas.microsoft.com/office/drawing/2010/main">
                <a:noFill/>
              </a14:hiddenFill>
            </a:ext>
          </a:extLst>
        </p:spPr>
        <p:txBody>
          <a:bodyPr/>
          <a:lstStyle/>
          <a:p>
            <a:endParaRPr lang="en-GB"/>
          </a:p>
        </p:txBody>
      </p:sp>
    </p:spTree>
    <p:custDataLst>
      <p:tags r:id="rId1"/>
    </p:custData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4">
            <a:extLst>
              <a:ext uri="{FF2B5EF4-FFF2-40B4-BE49-F238E27FC236}">
                <a16:creationId xmlns:a16="http://schemas.microsoft.com/office/drawing/2014/main" id="{F34AB823-100B-4F6C-87B7-2A7751706EBB}"/>
              </a:ext>
            </a:extLst>
          </p:cNvPr>
          <p:cNvSpPr>
            <a:spLocks noChangeArrowheads="1"/>
          </p:cNvSpPr>
          <p:nvPr/>
        </p:nvSpPr>
        <p:spPr bwMode="auto">
          <a:xfrm>
            <a:off x="539750" y="1196975"/>
            <a:ext cx="8229600" cy="936625"/>
          </a:xfrm>
          <a:prstGeom prst="rect">
            <a:avLst/>
          </a:prstGeom>
          <a:solidFill>
            <a:schemeClr val="bg1"/>
          </a:solidFill>
          <a:ln w="38100">
            <a:solidFill>
              <a:srgbClr val="7E0492"/>
            </a:solidFill>
            <a:miter lim="800000"/>
            <a:headEnd/>
            <a:tailEnd/>
          </a:ln>
        </p:spPr>
        <p:txBody>
          <a:bodyPr/>
          <a:lstStyle>
            <a:lvl1pPr>
              <a:spcBef>
                <a:spcPct val="20000"/>
              </a:spcBef>
              <a:buChar char="•"/>
              <a:defRPr sz="3200">
                <a:solidFill>
                  <a:schemeClr val="tx1"/>
                </a:solidFill>
                <a:latin typeface="Century Gothic" panose="020B0502020202020204" pitchFamily="34" charset="0"/>
                <a:cs typeface="Arial" panose="020B0604020202020204" pitchFamily="34" charset="0"/>
              </a:defRPr>
            </a:lvl1pPr>
            <a:lvl2pPr marL="742950" indent="-285750">
              <a:spcBef>
                <a:spcPct val="20000"/>
              </a:spcBef>
              <a:buChar char="–"/>
              <a:defRPr sz="2800">
                <a:solidFill>
                  <a:schemeClr val="tx1"/>
                </a:solidFill>
                <a:latin typeface="Century Gothic" panose="020B0502020202020204" pitchFamily="34" charset="0"/>
                <a:cs typeface="Arial" panose="020B0604020202020204" pitchFamily="34" charset="0"/>
              </a:defRPr>
            </a:lvl2pPr>
            <a:lvl3pPr marL="1143000" indent="-228600">
              <a:spcBef>
                <a:spcPct val="20000"/>
              </a:spcBef>
              <a:buChar char="•"/>
              <a:defRPr sz="2400">
                <a:solidFill>
                  <a:schemeClr val="tx1"/>
                </a:solidFill>
                <a:latin typeface="Century Gothic" panose="020B0502020202020204" pitchFamily="34" charset="0"/>
                <a:cs typeface="Arial" panose="020B0604020202020204" pitchFamily="34" charset="0"/>
              </a:defRPr>
            </a:lvl3pPr>
            <a:lvl4pPr marL="1600200" indent="-228600">
              <a:spcBef>
                <a:spcPct val="20000"/>
              </a:spcBef>
              <a:buChar char="–"/>
              <a:defRPr sz="2000">
                <a:solidFill>
                  <a:schemeClr val="tx1"/>
                </a:solidFill>
                <a:latin typeface="Century Gothic" panose="020B0502020202020204" pitchFamily="34" charset="0"/>
                <a:cs typeface="Arial" panose="020B0604020202020204" pitchFamily="34" charset="0"/>
              </a:defRPr>
            </a:lvl4pPr>
            <a:lvl5pPr marL="2057400" indent="-228600">
              <a:spcBef>
                <a:spcPct val="20000"/>
              </a:spcBef>
              <a:buChar char="»"/>
              <a:defRPr sz="2000">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9pPr>
          </a:lstStyle>
          <a:p>
            <a:pPr eaLnBrk="1" hangingPunct="1">
              <a:lnSpc>
                <a:spcPct val="90000"/>
              </a:lnSpc>
              <a:buFontTx/>
              <a:buNone/>
            </a:pPr>
            <a:r>
              <a:rPr lang="en-GB" altLang="en-US" sz="2000"/>
              <a:t>Jamie is searching for images to add to her presentation about her favourite artist. She finds a useful image on Wikipedia that has this message. Can she use the image?</a:t>
            </a:r>
            <a:endParaRPr lang="en-US" altLang="en-US" sz="2000"/>
          </a:p>
        </p:txBody>
      </p:sp>
      <p:sp>
        <p:nvSpPr>
          <p:cNvPr id="19459" name="Rectangle 5">
            <a:extLst>
              <a:ext uri="{FF2B5EF4-FFF2-40B4-BE49-F238E27FC236}">
                <a16:creationId xmlns:a16="http://schemas.microsoft.com/office/drawing/2014/main" id="{983E7297-58F9-4F0B-9CCC-7C638E1A6492}"/>
              </a:ext>
            </a:extLst>
          </p:cNvPr>
          <p:cNvSpPr>
            <a:spLocks noChangeArrowheads="1"/>
          </p:cNvSpPr>
          <p:nvPr/>
        </p:nvSpPr>
        <p:spPr bwMode="auto">
          <a:xfrm>
            <a:off x="395288" y="26035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har char="•"/>
              <a:defRPr sz="3200">
                <a:solidFill>
                  <a:schemeClr val="tx1"/>
                </a:solidFill>
                <a:latin typeface="Century Gothic" panose="020B0502020202020204" pitchFamily="34" charset="0"/>
                <a:cs typeface="Arial" panose="020B0604020202020204" pitchFamily="34" charset="0"/>
              </a:defRPr>
            </a:lvl1pPr>
            <a:lvl2pPr marL="742950" indent="-285750">
              <a:spcBef>
                <a:spcPct val="20000"/>
              </a:spcBef>
              <a:buChar char="–"/>
              <a:defRPr sz="2800">
                <a:solidFill>
                  <a:schemeClr val="tx1"/>
                </a:solidFill>
                <a:latin typeface="Century Gothic" panose="020B0502020202020204" pitchFamily="34" charset="0"/>
                <a:cs typeface="Arial" panose="020B0604020202020204" pitchFamily="34" charset="0"/>
              </a:defRPr>
            </a:lvl2pPr>
            <a:lvl3pPr marL="1143000" indent="-228600">
              <a:spcBef>
                <a:spcPct val="20000"/>
              </a:spcBef>
              <a:buChar char="•"/>
              <a:defRPr sz="2400">
                <a:solidFill>
                  <a:schemeClr val="tx1"/>
                </a:solidFill>
                <a:latin typeface="Century Gothic" panose="020B0502020202020204" pitchFamily="34" charset="0"/>
                <a:cs typeface="Arial" panose="020B0604020202020204" pitchFamily="34" charset="0"/>
              </a:defRPr>
            </a:lvl3pPr>
            <a:lvl4pPr marL="1600200" indent="-228600">
              <a:spcBef>
                <a:spcPct val="20000"/>
              </a:spcBef>
              <a:buChar char="–"/>
              <a:defRPr sz="2000">
                <a:solidFill>
                  <a:schemeClr val="tx1"/>
                </a:solidFill>
                <a:latin typeface="Century Gothic" panose="020B0502020202020204" pitchFamily="34" charset="0"/>
                <a:cs typeface="Arial" panose="020B0604020202020204" pitchFamily="34" charset="0"/>
              </a:defRPr>
            </a:lvl4pPr>
            <a:lvl5pPr marL="2057400" indent="-228600">
              <a:spcBef>
                <a:spcPct val="20000"/>
              </a:spcBef>
              <a:buChar char="»"/>
              <a:defRPr sz="2000">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Century Gothic" panose="020B0502020202020204" pitchFamily="34" charset="0"/>
                <a:cs typeface="Arial" panose="020B0604020202020204" pitchFamily="34" charset="0"/>
              </a:defRPr>
            </a:lvl9pPr>
          </a:lstStyle>
          <a:p>
            <a:pPr algn="ctr" eaLnBrk="1" hangingPunct="1">
              <a:spcBef>
                <a:spcPct val="0"/>
              </a:spcBef>
              <a:buFontTx/>
              <a:buNone/>
            </a:pPr>
            <a:r>
              <a:rPr lang="en-GB" altLang="en-US" sz="4400">
                <a:solidFill>
                  <a:schemeClr val="tx2"/>
                </a:solidFill>
              </a:rPr>
              <a:t>Scenario 4</a:t>
            </a:r>
            <a:endParaRPr lang="en-US" altLang="en-US" sz="4400">
              <a:solidFill>
                <a:schemeClr val="tx2"/>
              </a:solidFill>
            </a:endParaRPr>
          </a:p>
        </p:txBody>
      </p:sp>
      <p:pic>
        <p:nvPicPr>
          <p:cNvPr id="19460" name="Picture 6">
            <a:extLst>
              <a:ext uri="{FF2B5EF4-FFF2-40B4-BE49-F238E27FC236}">
                <a16:creationId xmlns:a16="http://schemas.microsoft.com/office/drawing/2014/main" id="{B3E93B91-7C0D-4146-9E16-9CE95B3A7D6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10733" t="36752" r="63629" b="43671"/>
          <a:stretch>
            <a:fillRect/>
          </a:stretch>
        </p:blipFill>
        <p:spPr bwMode="auto">
          <a:xfrm>
            <a:off x="468313" y="2276475"/>
            <a:ext cx="8424862" cy="434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1" name="Line 7">
            <a:extLst>
              <a:ext uri="{FF2B5EF4-FFF2-40B4-BE49-F238E27FC236}">
                <a16:creationId xmlns:a16="http://schemas.microsoft.com/office/drawing/2014/main" id="{C0781830-FB89-426F-B184-9F50D75DC86D}"/>
              </a:ext>
            </a:extLst>
          </p:cNvPr>
          <p:cNvSpPr>
            <a:spLocks noChangeShapeType="1"/>
          </p:cNvSpPr>
          <p:nvPr/>
        </p:nvSpPr>
        <p:spPr bwMode="auto">
          <a:xfrm>
            <a:off x="323850" y="2636838"/>
            <a:ext cx="827088"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19462" name="Line 8">
            <a:extLst>
              <a:ext uri="{FF2B5EF4-FFF2-40B4-BE49-F238E27FC236}">
                <a16:creationId xmlns:a16="http://schemas.microsoft.com/office/drawing/2014/main" id="{50B34124-1764-44B4-8407-3832B237C46A}"/>
              </a:ext>
            </a:extLst>
          </p:cNvPr>
          <p:cNvSpPr>
            <a:spLocks noChangeShapeType="1"/>
          </p:cNvSpPr>
          <p:nvPr/>
        </p:nvSpPr>
        <p:spPr bwMode="auto">
          <a:xfrm>
            <a:off x="1403350" y="2708275"/>
            <a:ext cx="6121400" cy="0"/>
          </a:xfrm>
          <a:prstGeom prst="line">
            <a:avLst/>
          </a:prstGeom>
          <a:noFill/>
          <a:ln w="19050">
            <a:solidFill>
              <a:srgbClr val="FF0000"/>
            </a:solidFill>
            <a:round/>
            <a:headEnd/>
            <a:tailEnd/>
          </a:ln>
          <a:extLst>
            <a:ext uri="{909E8E84-426E-40DD-AFC4-6F175D3DCCD1}">
              <a14:hiddenFill xmlns:a14="http://schemas.microsoft.com/office/drawing/2010/main">
                <a:noFill/>
              </a14:hiddenFill>
            </a:ext>
          </a:extLst>
        </p:spPr>
        <p:txBody>
          <a:bodyPr/>
          <a:lstStyle/>
          <a:p>
            <a:endParaRPr lang="en-GB"/>
          </a:p>
        </p:txBody>
      </p:sp>
    </p:spTree>
    <p:custDataLst>
      <p:tags r:id="rId1"/>
    </p:custData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C316DEB4-C8CD-4374-A609-24AF4AB458BC}"/>
              </a:ext>
            </a:extLst>
          </p:cNvPr>
          <p:cNvSpPr>
            <a:spLocks noGrp="1" noChangeArrowheads="1"/>
          </p:cNvSpPr>
          <p:nvPr>
            <p:ph type="title"/>
          </p:nvPr>
        </p:nvSpPr>
        <p:spPr/>
        <p:txBody>
          <a:bodyPr/>
          <a:lstStyle/>
          <a:p>
            <a:pPr eaLnBrk="1" hangingPunct="1"/>
            <a:r>
              <a:rPr lang="en-GB" altLang="en-US"/>
              <a:t>Scenario 5</a:t>
            </a:r>
            <a:endParaRPr lang="en-US" altLang="en-US"/>
          </a:p>
        </p:txBody>
      </p:sp>
      <p:sp>
        <p:nvSpPr>
          <p:cNvPr id="21507" name="Rectangle 3">
            <a:extLst>
              <a:ext uri="{FF2B5EF4-FFF2-40B4-BE49-F238E27FC236}">
                <a16:creationId xmlns:a16="http://schemas.microsoft.com/office/drawing/2014/main" id="{3B069C13-A616-4C9B-B81C-FACED30CE8BE}"/>
              </a:ext>
            </a:extLst>
          </p:cNvPr>
          <p:cNvSpPr>
            <a:spLocks noGrp="1" noChangeArrowheads="1"/>
          </p:cNvSpPr>
          <p:nvPr>
            <p:ph type="body" idx="1"/>
          </p:nvPr>
        </p:nvSpPr>
        <p:spPr>
          <a:xfrm>
            <a:off x="457200" y="1600200"/>
            <a:ext cx="8229600" cy="3557588"/>
          </a:xfrm>
          <a:solidFill>
            <a:schemeClr val="bg1"/>
          </a:solidFill>
          <a:ln w="34925">
            <a:solidFill>
              <a:srgbClr val="7E0492"/>
            </a:solidFill>
            <a:miter lim="800000"/>
            <a:headEnd/>
            <a:tailEnd/>
          </a:ln>
        </p:spPr>
        <p:txBody>
          <a:bodyPr/>
          <a:lstStyle/>
          <a:p>
            <a:pPr marL="0" indent="0" eaLnBrk="1" hangingPunct="1">
              <a:lnSpc>
                <a:spcPct val="90000"/>
              </a:lnSpc>
              <a:buFontTx/>
              <a:buNone/>
            </a:pPr>
            <a:r>
              <a:rPr lang="en-GB" altLang="en-US"/>
              <a:t>Hana is searching the internet for useful images. She does an image search and finds some she would like to use. Hana looks on the website and can see the owner’s email address.</a:t>
            </a:r>
          </a:p>
          <a:p>
            <a:pPr marL="0" indent="0" eaLnBrk="1" hangingPunct="1">
              <a:lnSpc>
                <a:spcPct val="90000"/>
              </a:lnSpc>
              <a:buFontTx/>
              <a:buNone/>
            </a:pPr>
            <a:r>
              <a:rPr lang="en-GB" altLang="en-US"/>
              <a:t>What should her next steps be to avoid breaking copyright law?</a:t>
            </a:r>
          </a:p>
          <a:p>
            <a:pPr marL="0" indent="0" eaLnBrk="1" hangingPunct="1">
              <a:lnSpc>
                <a:spcPct val="90000"/>
              </a:lnSpc>
              <a:buFontTx/>
              <a:buNone/>
            </a:pPr>
            <a:endParaRPr lang="en-US" altLang="en-US"/>
          </a:p>
        </p:txBody>
      </p:sp>
    </p:spTree>
    <p:custDataLst>
      <p:tags r:id="rId1"/>
    </p:custData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a:extLst>
              <a:ext uri="{FF2B5EF4-FFF2-40B4-BE49-F238E27FC236}">
                <a16:creationId xmlns:a16="http://schemas.microsoft.com/office/drawing/2014/main" id="{A34E02ED-54B5-4D1F-AEF5-ED4AAEF6FA35}"/>
              </a:ext>
            </a:extLst>
          </p:cNvPr>
          <p:cNvSpPr>
            <a:spLocks noGrp="1" noChangeArrowheads="1"/>
          </p:cNvSpPr>
          <p:nvPr>
            <p:ph type="title"/>
          </p:nvPr>
        </p:nvSpPr>
        <p:spPr/>
        <p:txBody>
          <a:bodyPr/>
          <a:lstStyle/>
          <a:p>
            <a:pPr eaLnBrk="1" hangingPunct="1"/>
            <a:r>
              <a:rPr lang="en-GB" altLang="en-US"/>
              <a:t>Scenario 6</a:t>
            </a:r>
            <a:endParaRPr lang="en-US" altLang="en-US"/>
          </a:p>
        </p:txBody>
      </p:sp>
      <p:sp>
        <p:nvSpPr>
          <p:cNvPr id="23555" name="Rectangle 3">
            <a:extLst>
              <a:ext uri="{FF2B5EF4-FFF2-40B4-BE49-F238E27FC236}">
                <a16:creationId xmlns:a16="http://schemas.microsoft.com/office/drawing/2014/main" id="{2169AFE2-32DA-4493-A9C2-000BA78EADB2}"/>
              </a:ext>
            </a:extLst>
          </p:cNvPr>
          <p:cNvSpPr>
            <a:spLocks noGrp="1" noChangeArrowheads="1"/>
          </p:cNvSpPr>
          <p:nvPr>
            <p:ph type="body" idx="1"/>
          </p:nvPr>
        </p:nvSpPr>
        <p:spPr>
          <a:xfrm>
            <a:off x="457200" y="1412875"/>
            <a:ext cx="8229600" cy="2303463"/>
          </a:xfrm>
          <a:solidFill>
            <a:schemeClr val="bg1"/>
          </a:solidFill>
          <a:ln w="38100">
            <a:solidFill>
              <a:srgbClr val="7E0492"/>
            </a:solidFill>
            <a:miter lim="800000"/>
            <a:headEnd/>
            <a:tailEnd/>
          </a:ln>
        </p:spPr>
        <p:txBody>
          <a:bodyPr/>
          <a:lstStyle/>
          <a:p>
            <a:pPr marL="0" indent="0" eaLnBrk="1" hangingPunct="1">
              <a:lnSpc>
                <a:spcPct val="90000"/>
              </a:lnSpc>
              <a:buFontTx/>
              <a:buNone/>
            </a:pPr>
            <a:r>
              <a:rPr lang="en-GB" altLang="en-US" sz="2400"/>
              <a:t>Sal is searching for some music to accompany an art installation she has created.</a:t>
            </a:r>
          </a:p>
          <a:p>
            <a:pPr marL="0" indent="0" eaLnBrk="1" hangingPunct="1">
              <a:lnSpc>
                <a:spcPct val="90000"/>
              </a:lnSpc>
              <a:buFontTx/>
              <a:buNone/>
            </a:pPr>
            <a:r>
              <a:rPr lang="en-GB" altLang="en-US" sz="2400"/>
              <a:t>She searches online and finds a track she really likes. Sal wants to make sure she is not infringing copyright law. This message is attached to the webpage – can Sal use the music?</a:t>
            </a:r>
            <a:endParaRPr lang="en-US" altLang="en-US" sz="2400"/>
          </a:p>
        </p:txBody>
      </p:sp>
      <p:pic>
        <p:nvPicPr>
          <p:cNvPr id="23556" name="Picture 5">
            <a:extLst>
              <a:ext uri="{FF2B5EF4-FFF2-40B4-BE49-F238E27FC236}">
                <a16:creationId xmlns:a16="http://schemas.microsoft.com/office/drawing/2014/main" id="{01833151-600B-4BEE-B474-F4B1FF9EA27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32654" t="31708" r="52164" b="55270"/>
          <a:stretch>
            <a:fillRect/>
          </a:stretch>
        </p:blipFill>
        <p:spPr bwMode="auto">
          <a:xfrm>
            <a:off x="1763713" y="3829050"/>
            <a:ext cx="5391150" cy="302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9.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0.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Century Gothic"/>
        <a:ea typeface=""/>
        <a:cs typeface="Arial"/>
      </a:majorFont>
      <a:minorFont>
        <a:latin typeface="Century Gothic"/>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1032</TotalTime>
  <Words>758</Words>
  <Application>Microsoft Office PowerPoint</Application>
  <PresentationFormat>On-screen Show (4:3)</PresentationFormat>
  <Paragraphs>66</Paragraphs>
  <Slides>11</Slides>
  <Notes>11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Century Gothic</vt:lpstr>
      <vt:lpstr>Cooper Black</vt:lpstr>
      <vt:lpstr>Times New Roman</vt:lpstr>
      <vt:lpstr>Default Design</vt:lpstr>
      <vt:lpstr>How can we respect other people’s creations on the internet? © </vt:lpstr>
      <vt:lpstr>In this lesson you will…</vt:lpstr>
      <vt:lpstr>What do you know about copyright?</vt:lpstr>
      <vt:lpstr>PowerPoint Presentation</vt:lpstr>
      <vt:lpstr>PowerPoint Presentation</vt:lpstr>
      <vt:lpstr>Scenario 1</vt:lpstr>
      <vt:lpstr>PowerPoint Presentation</vt:lpstr>
      <vt:lpstr>PowerPoint Presentation</vt:lpstr>
      <vt:lpstr>PowerPoint Presentation</vt:lpstr>
      <vt:lpstr>Scenario 5</vt:lpstr>
      <vt:lpstr>Scenario 6</vt:lpstr>
    </vt:vector>
  </TitlesOfParts>
  <Company>Childnet International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ellenf</dc:creator>
  <cp:lastModifiedBy>Suzanne Phillips</cp:lastModifiedBy>
  <cp:revision>40</cp:revision>
  <dcterms:created xsi:type="dcterms:W3CDTF">2010-02-01T09:42:49Z</dcterms:created>
  <dcterms:modified xsi:type="dcterms:W3CDTF">2021-02-02T14:50:00Z</dcterms:modified>
</cp:coreProperties>
</file>