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7" autoAdjust="0"/>
    <p:restoredTop sz="94660"/>
  </p:normalViewPr>
  <p:slideViewPr>
    <p:cSldViewPr snapToGrid="0">
      <p:cViewPr varScale="1">
        <p:scale>
          <a:sx n="82" d="100"/>
          <a:sy n="82" d="100"/>
        </p:scale>
        <p:origin x="90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A5BC2-A940-4705-BB4D-2B3016D2F2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A55075-AC92-40A4-B2C3-7A12F3A414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A6412F-207F-4B1A-B6AA-303B3F02E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8A58C-F10F-4793-A3F7-277953C156B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8652A9-550E-4CD6-8B7C-BA5A0CBE2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E7AE92-B100-485D-B9EC-CB89A930E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AD72-7815-45FD-BC9C-5E8C44B3B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090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24474-2676-4A48-A417-AB1CBD7D0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B4D006-100F-4061-B27A-7CBDB6CD88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0556F2-240A-462E-A0F0-9860BBD1B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8A58C-F10F-4793-A3F7-277953C156B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D8D79-E0F8-418E-9069-D6EA3105D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752EFC-9DE5-42B8-A96A-37E8D4BB4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AD72-7815-45FD-BC9C-5E8C44B3B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280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CBE89-C41C-4177-998B-36425092F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7F5486-55FE-4D65-A4D9-05E56AF997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BEB536-F929-49C0-BBC3-BABE07440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8A58C-F10F-4793-A3F7-277953C156B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413CC-1E5E-45D1-A610-991E2E2ED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EFBDBB-7A09-4F41-8690-413D82846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AD72-7815-45FD-BC9C-5E8C44B3B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834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D7B68-BDF5-49E3-A9B8-8070B4DC3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C32165-1116-41C4-85EA-6911B6094D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49ADCC-8F6E-499D-8E46-5408CDBDFC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DCF0B4-12C7-467B-9A80-00AA9ACF4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8A58C-F10F-4793-A3F7-277953C156B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1AA294-B628-49C4-88C4-FEDC7B5BF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A45A31-438B-4C63-8B42-563B27752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AD72-7815-45FD-BC9C-5E8C44B3B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742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AD575-F74F-4625-810C-E7A9258E9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41E48C-02F0-49A6-AB64-37FE68F4B9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FAC91B-A474-4CA3-A29E-33291FD01D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F31451-0E81-48AA-B30C-CA774414D0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EDB32F-8612-44CE-A345-828EA6D843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E1288C-2213-4D19-8255-25B45C9FC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8A58C-F10F-4793-A3F7-277953C156B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AB7513-185D-41C5-B157-C58606194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BB10F3-5860-4F73-BB06-B97F9D67B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AD72-7815-45FD-BC9C-5E8C44B3B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343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1DC21-8FF6-410D-ADEE-A8B3AC488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236914-BD8B-4183-87C0-FA09C25EA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8A58C-F10F-4793-A3F7-277953C156B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CB3F5B-1C14-4C40-9BE3-221257C4D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AA723C-80A7-431E-B293-83BB311E0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AD72-7815-45FD-BC9C-5E8C44B3B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163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CE3C1E-9AA1-415D-ABD5-193A624B4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8A58C-F10F-4793-A3F7-277953C156B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13CEAB-B5B8-4437-9A77-ACB0FB2EA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C7A540-9FF5-4469-A25F-6B01E9736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AD72-7815-45FD-BC9C-5E8C44B3B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681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CFF4F-CDCD-4808-850A-1C2EEEE83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4911A4-5D2C-4ABC-ADF1-B8AAD928D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A4CED9-770A-48D7-83BC-AC5A32E3B2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220E76-C943-4013-810D-7CFCCC6EF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8A58C-F10F-4793-A3F7-277953C156B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E505C8-FF23-49FC-9CF1-458D78392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6FB747-F7CB-47B1-9954-63B7E2D78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AD72-7815-45FD-BC9C-5E8C44B3B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762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E03C8-4920-415C-8796-A9AA0FF667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64EBCAE-B1D4-42A4-A410-87C842075F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DDA9EB-DE6A-4D95-AB64-53D5C31ED2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0ABD37-6107-495A-A153-7A2288F6C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8A58C-F10F-4793-A3F7-277953C156B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BA87AC-BAC1-4C63-B4B1-0B47183D2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5BEB16-FB6D-4032-A277-7E3D0C13F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AD72-7815-45FD-BC9C-5E8C44B3B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623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2A1F-CECF-4354-8FC4-7F8E64B91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62B8B8-9001-4E5D-84B8-2D16692432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9A93B0-C3B4-443A-BB70-B255AF839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8A58C-F10F-4793-A3F7-277953C156B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D0B56C-2A0C-40BD-B8C2-15B3A44F4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1681E-2BD6-4958-A8A3-27234A30A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AD72-7815-45FD-BC9C-5E8C44B3B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42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6F8F7A-329B-4587-AAC2-6DA8552C3A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EA81A4-49E2-4A49-A524-3E081908A1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EB37FB-B1B5-40F0-9D31-A19EDD480E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8A58C-F10F-4793-A3F7-277953C156B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356754-C088-4730-BC57-DA9DB87BC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38AEFD-E318-4D75-B8C7-04D43B333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AD72-7815-45FD-BC9C-5E8C44B3B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862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7B2D1B-ADD3-4C5D-9261-F199520AA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823F3-A839-4A9B-A1C1-2F163F7C63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828CD8-D877-4DDA-8735-3849F32DF2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D8A58C-F10F-4793-A3F7-277953C156B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4321CF-7F70-4D66-BDF6-0E957E038E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3C6C74-B132-4A83-85B2-3E5F51F27F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2AD72-7815-45FD-BC9C-5E8C44B3B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606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1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jpeg"/><Relationship Id="rId5" Type="http://schemas.openxmlformats.org/officeDocument/2006/relationships/hyperlink" Target="https://www.youtube.com/watch?v=75NQK-Sm1YY&amp;t=1s" TargetMode="Externa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2A3CBC1-B9D2-40A1-B538-6F1D576658A2}"/>
              </a:ext>
            </a:extLst>
          </p:cNvPr>
          <p:cNvSpPr txBox="1"/>
          <p:nvPr/>
        </p:nvSpPr>
        <p:spPr>
          <a:xfrm>
            <a:off x="464695" y="434715"/>
            <a:ext cx="1125761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>
                <a:latin typeface="Comic Sans MS" panose="030F0702030302020204" pitchFamily="66" charset="0"/>
              </a:rPr>
              <a:t>We are learning</a:t>
            </a:r>
          </a:p>
          <a:p>
            <a:r>
              <a:rPr lang="en-GB" sz="8800" dirty="0">
                <a:latin typeface="Comic Sans MS" panose="030F0702030302020204" pitchFamily="66" charset="0"/>
              </a:rPr>
              <a:t>To practise spelling the days of the week. </a:t>
            </a:r>
            <a:endParaRPr lang="en-US" sz="88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69C6B17-1BA6-4958-9149-BB91BF7C349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83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44"/>
    </mc:Choice>
    <mc:Fallback>
      <p:transition spd="slow" advTm="78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2A3CBC1-B9D2-40A1-B538-6F1D576658A2}"/>
              </a:ext>
            </a:extLst>
          </p:cNvPr>
          <p:cNvSpPr txBox="1"/>
          <p:nvPr/>
        </p:nvSpPr>
        <p:spPr>
          <a:xfrm>
            <a:off x="464695" y="434715"/>
            <a:ext cx="1125761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To start off with, we’re going to listen to ‘The Very Hungry Caterpillar’.</a:t>
            </a:r>
          </a:p>
          <a:p>
            <a:r>
              <a:rPr lang="en-GB" sz="5400" dirty="0">
                <a:latin typeface="Comic Sans MS" panose="030F0702030302020204" pitchFamily="66" charset="0"/>
              </a:rPr>
              <a:t>Not only is this a lovely story but it also has all the days of the week in!</a:t>
            </a:r>
            <a:endParaRPr lang="en-US" sz="54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6B977E4-6B61-4014-93FD-874F654F579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3529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52"/>
    </mc:Choice>
    <mc:Fallback>
      <p:transition spd="slow" advTm="88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2A3CBC1-B9D2-40A1-B538-6F1D576658A2}"/>
              </a:ext>
            </a:extLst>
          </p:cNvPr>
          <p:cNvSpPr txBox="1"/>
          <p:nvPr/>
        </p:nvSpPr>
        <p:spPr>
          <a:xfrm>
            <a:off x="1573967" y="479685"/>
            <a:ext cx="112576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Comic Sans MS" panose="030F0702030302020204" pitchFamily="66" charset="0"/>
                <a:hlinkClick r:id="rId5"/>
              </a:rPr>
              <a:t>The Very Hungry Caterpillar</a:t>
            </a:r>
            <a:endParaRPr lang="en-US" sz="54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Image result for the hungry caterpillar">
            <a:extLst>
              <a:ext uri="{FF2B5EF4-FFF2-40B4-BE49-F238E27FC236}">
                <a16:creationId xmlns:a16="http://schemas.microsoft.com/office/drawing/2014/main" id="{7A71D24A-CD87-4338-BDE7-5E1CF6D7E9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855" y="1719896"/>
            <a:ext cx="6916762" cy="482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F5F0E47-6EBC-469F-817E-F36ECBACCC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1773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97"/>
    </mc:Choice>
    <mc:Fallback>
      <p:transition spd="slow" advTm="50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44993A5-2E87-4F85-A8ED-DBD636C649D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476" t="31467" r="19959" b="10934"/>
          <a:stretch/>
        </p:blipFill>
        <p:spPr>
          <a:xfrm>
            <a:off x="2221042" y="2683240"/>
            <a:ext cx="7749915" cy="394823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B094B19-A5A3-45BF-8DBC-5A9DEBC92AB5}"/>
              </a:ext>
            </a:extLst>
          </p:cNvPr>
          <p:cNvSpPr txBox="1"/>
          <p:nvPr/>
        </p:nvSpPr>
        <p:spPr>
          <a:xfrm>
            <a:off x="614597" y="329784"/>
            <a:ext cx="106729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For today’s activity, I would like you to practise how to spell the days of the week. 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C392A2E-08A2-4AE3-86AB-3DBD63C482F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0736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56"/>
    </mc:Choice>
    <mc:Fallback>
      <p:transition spd="slow" advTm="12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70</Words>
  <Application>Microsoft Office PowerPoint</Application>
  <PresentationFormat>Widescreen</PresentationFormat>
  <Paragraphs>6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2</cp:revision>
  <dcterms:created xsi:type="dcterms:W3CDTF">2021-02-04T17:25:47Z</dcterms:created>
  <dcterms:modified xsi:type="dcterms:W3CDTF">2021-02-04T19:46:31Z</dcterms:modified>
</cp:coreProperties>
</file>