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5EC1D-8068-41D5-8152-9A47795A9C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F8B077-F538-4212-BB80-2ED562F27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5AA0B4-C6FA-437E-A8FB-ED95CA9A7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C746A-53F6-4182-A7F9-34AFD1DA9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82875-763B-4205-B2BB-AA733A345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68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F4DD7-1392-45D0-BB71-8E9187049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AF502-4BBC-483D-AE20-6F2E849B0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4AEAB-6175-4F1C-9EFF-C00D4CBA1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23091-4D9E-4D8C-A857-1DDA1648B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12DBB-F245-4CF5-9143-947B82C1E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20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BAE22-439E-4C81-8D09-6C0A6684A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039BA9-3FB3-437A-8008-3AFCA2E07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2790E-F2C9-4E93-A005-6CAA30B27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57FD9-6F41-4E5E-8731-27962B2A4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3BA66B-50C0-4BCB-B589-D1E354107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21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C1AEA-B2C8-40ED-834E-F5109F5A1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6EDFB-56D0-4C09-BDC0-E164FF26F9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FD98E-459C-45BC-A1D2-F27AB54D2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8EC19E-A1B6-4DB2-96DA-4371D0F89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31AA1-31A9-4BDA-A195-6BC3D82AA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B8626A-87F7-4339-81B2-9146F3413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9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8476C-2A11-4A5C-91A7-EB93FAE3C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31E64-C224-42A7-B7B3-4A769F9902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E71648-1FD7-4E85-A73D-B00A2DF6C0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4AB633-F02A-4799-806E-0AED2C9F5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9AB3BC-5438-4851-8B4E-D7133225FB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27FF8F-6DBA-4EE0-A9DB-86CB17A69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51E06B-481C-4A49-BB45-F312E8C40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8FF90B-A3B8-40D2-8C0C-A77BB9F3A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42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869D4-5593-4F71-80D0-D0E5F4355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6C4C81-703B-4B28-A4DA-86DE0856E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508983-218C-4AE3-A1DB-D04F9C32D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54DF8-DB1F-47D7-AECE-3521E3C4D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7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762497-7611-485B-9970-2EE396C0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6B86D7-F340-4F51-A7EA-68FE575F0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AB082E-6A05-4E1C-9D3D-7D3DFDEA8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1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562AD-EF32-479D-84AC-FBFDE90A0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A15AA-35B1-4884-951F-2A7A4C591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4960D-0676-41E5-9889-A78FA54B7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30B5E-581B-4A8B-9FF4-7A4207F6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34E292-69FE-4686-BE75-F19A6C3EF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A28A31-ED03-43DB-A39E-36D2B0CD6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024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A7C28-975E-4192-BD59-ACF773089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925037-3358-46B3-9614-3A2158AEF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0DF02-9F5F-41C3-85D1-3DE9165B9E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247B5-5C8C-4BEB-8511-51FDA3A56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FE5AB8-DD7B-49A3-B063-6141350B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14B93C-42B2-4C7A-80F9-5526B97DA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82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AB15E-FE03-4185-B5D8-D10B0E49E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50BE9-E6FD-4DBB-B6AD-8F4D05BCC3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E65FB-7B91-452B-9A7C-B96E06CCD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03DAC-B374-4A10-9419-9828943A2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4C8E89-D072-4D80-BD2C-F9C0323D4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12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472AEC-9B10-4ACD-B620-CDD11DC51A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AE3DE9-ED26-4A57-8EF2-9DEAA5021D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F6CD23-C425-4F97-B641-7FF3B42B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7CF7EE-72AA-4F26-8113-F1961B23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1DA4F-92FD-4F4C-A9F4-2032AF5B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79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B069A3-765F-4DB7-B5B6-DF2CE0862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67954E-A7CF-41FC-A96D-0635F3F91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4B0FE-FF27-409D-854A-1400335A9B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58C79-EA20-4E50-9DFF-AD6719FE35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875CE8-93C7-4F76-925E-0FD6F0128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3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3694113"/>
          </a:xfrm>
        </p:spPr>
        <p:txBody>
          <a:bodyPr>
            <a:normAutofit fontScale="90000"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We are learning</a:t>
            </a: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 read a text and answer questions. </a:t>
            </a: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D4BA377-2B33-46F7-91D4-6ACD6B5741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47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86"/>
    </mc:Choice>
    <mc:Fallback>
      <p:transition spd="slow" advTm="10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 fontScale="90000"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Today, we are going to read some information together. Once we have done that, we will answer some questions. 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Sometimes the answer to a question is hidden in the text. We’ve got to search for it.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77873DB-F531-4466-BD67-F94AD0B103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45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60"/>
    </mc:Choice>
    <mc:Fallback>
      <p:transition spd="slow" advTm="26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EE964-CEE2-41BA-AD6F-20489DBC95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463" t="20796" r="9630" b="2500"/>
          <a:stretch/>
        </p:blipFill>
        <p:spPr>
          <a:xfrm>
            <a:off x="90311" y="132187"/>
            <a:ext cx="6371466" cy="45865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378BB1-7F1B-42AD-A842-3C75CBCE168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333" t="29949" r="41971" b="49199"/>
          <a:stretch/>
        </p:blipFill>
        <p:spPr>
          <a:xfrm>
            <a:off x="6560309" y="132187"/>
            <a:ext cx="5183890" cy="204656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28C6A59-1669-4F33-B8B0-AA8B2C93B9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427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408"/>
    </mc:Choice>
    <mc:Fallback>
      <p:transition spd="slow" advTm="91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B4E5E0-F095-43E5-B065-225264693E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740" t="16280" r="10001" b="12575"/>
          <a:stretch/>
        </p:blipFill>
        <p:spPr>
          <a:xfrm>
            <a:off x="129822" y="85725"/>
            <a:ext cx="6796851" cy="4587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89ADDB-C230-447D-A4AA-7A254506B8D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426" t="16774" r="29074" b="31928"/>
          <a:stretch/>
        </p:blipFill>
        <p:spPr>
          <a:xfrm>
            <a:off x="6926673" y="85725"/>
            <a:ext cx="5181601" cy="351631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D18C9F1-F4C1-4B86-BE66-1442056F6C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3164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324"/>
    </mc:Choice>
    <mc:Fallback>
      <p:transition spd="slow" advTm="97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9956" y="124177"/>
            <a:ext cx="11480800" cy="6476647"/>
          </a:xfrm>
        </p:spPr>
        <p:txBody>
          <a:bodyPr>
            <a:normAutofit/>
          </a:bodyPr>
          <a:lstStyle/>
          <a:p>
            <a:pPr algn="l"/>
            <a:r>
              <a:rPr lang="en-US" sz="4400" dirty="0">
                <a:latin typeface="Comic Sans MS" panose="030F0702030302020204" pitchFamily="66" charset="0"/>
              </a:rPr>
              <a:t>For today’s lesson I would like you to read a text and answer the questions. </a:t>
            </a:r>
          </a:p>
          <a:p>
            <a:pPr algn="l"/>
            <a:endParaRPr lang="en-US" sz="4400" dirty="0">
              <a:latin typeface="Comic Sans MS" panose="030F0702030302020204" pitchFamily="66" charset="0"/>
            </a:endParaRPr>
          </a:p>
          <a:p>
            <a:pPr algn="l"/>
            <a:r>
              <a:rPr lang="en-US" sz="4400" dirty="0">
                <a:latin typeface="Comic Sans MS" panose="030F0702030302020204" pitchFamily="66" charset="0"/>
              </a:rPr>
              <a:t>Remember, sometimes you have to read the text again to find the answer.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70E5643-5E62-4BEC-A161-F987CF2D14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512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96"/>
    </mc:Choice>
    <mc:Fallback>
      <p:transition spd="slow" advTm="11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108</Words>
  <Application>Microsoft Office PowerPoint</Application>
  <PresentationFormat>Widescreen</PresentationFormat>
  <Paragraphs>8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    We are learning  To read a text and answer questions.  </vt:lpstr>
      <vt:lpstr>    Today, we are going to read some information together. Once we have done that, we will answer some questions.  Sometimes the answer to a question is hidden in the text. We’ve got to search for it. </vt:lpstr>
      <vt:lpstr>    </vt:lpstr>
      <vt:lpstr>    </vt:lpstr>
      <vt:lpstr>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learning  To read a text and answer questions.</dc:title>
  <dc:creator>Christina Weerasekera</dc:creator>
  <cp:lastModifiedBy>Christina Weerasekera</cp:lastModifiedBy>
  <cp:revision>3</cp:revision>
  <dcterms:created xsi:type="dcterms:W3CDTF">2021-01-30T09:43:05Z</dcterms:created>
  <dcterms:modified xsi:type="dcterms:W3CDTF">2021-01-30T13:05:13Z</dcterms:modified>
</cp:coreProperties>
</file>