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1" r:id="rId6"/>
    <p:sldId id="262" r:id="rId7"/>
  </p:sldIdLst>
  <p:sldSz cx="10160000" cy="7620000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  <p:embeddedFont>
      <p:font typeface="Comic Sans MS" panose="030F0702030302020204" pitchFamily="66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CC99FF"/>
    <a:srgbClr val="9999FF"/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FDDE-1A80-41AE-8A86-FB95BDECF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C1D52-E67E-436B-BDE5-407950EEA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E924-A293-4FBB-94D6-DD14F4CD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6A54-1C3C-4F4D-8365-241FBC355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B975-A764-4316-8758-1F68955A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6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0EF-70DA-4074-9CFD-5309A8A7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5C8F-7617-4CD7-A994-C5FA8ABF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C10F2-3699-4360-B166-34ED1786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8A8AF-C41C-486A-AA23-270F9F164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5987-C0D5-4502-887A-221C5ECB5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1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1AB6-A912-4094-84EA-751F13DA0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ACF49-AF3A-4EB4-83C1-942004A26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691FF-2144-4C5C-B0ED-7F59CDB0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3DC74-C2A2-44CE-BAB4-FD526915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9FEDC-55A2-47DD-BD23-5BDF098C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F255A-1F16-4A31-8D4B-025A4861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BD851-272E-47BC-AB14-784C1D2CC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3BC30D-CC4E-4D4A-8C22-63F95E780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F6DA7-F548-4577-9B52-917D5101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CE2EA-3A16-412C-A1BF-E0177896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ED5F-3B75-4FE8-9E92-D006F42F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2A5BA-2906-4B04-956F-3BEFFA18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F5F9-CABB-41AA-9BA0-6F5BC57F9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7A1B7-8A9C-40AF-BD2E-C181905CB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43A7-47B4-4BF4-9A9D-7E6369B23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A4458-78B6-4B59-A390-0E9025429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BBE3-6553-41F8-9C7A-1C4B22B9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D30FC9-620A-4BE2-A965-306C194EB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ABD56-E875-4F87-95BF-E4759D97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E9AB8-902C-4A9F-B377-1541C1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8764F-0428-42B5-A7A5-E86AB05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718C7B-537D-4054-AD71-1593B7E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D3072-CE96-4140-871B-EE8C3B075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C732DC-53CD-470B-9F29-55925DD6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CE766D-296E-4FA0-8E14-56272B17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CC3A6-122A-480D-9D00-47374925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B38B-1D0B-4BD7-9188-144A4AF4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90843-0416-4B21-BFE5-368DEF1C5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271B32-E8C3-4D8A-B3A4-A8DFCCB74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83F03-FCAE-4B80-BA5E-11816C9DB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3CDC9-9DDD-4E34-9EC5-940A3EBAF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67BE5-08B8-4900-84CE-445A6228A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2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82E3-2C81-4F07-94E2-0039721C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2567E-55BC-4D26-A92C-475F83586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BC5AC-9B0C-4BA5-B232-5CECCAEC2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003CF-6C39-4D0B-BD1A-A11A4C829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A6AED-C2DD-4EE4-A934-16404B98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AAAB6-4C1C-4A3F-AC3E-C6BACCE58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E386-F03C-40E4-8CEA-84FF39F3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10C7C-2C42-4FD9-82F1-D710D77C3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2FB5A-1653-4A55-9E92-DE2CF54EC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3EC5D-7ADC-46D9-BB48-88D7E45E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A11-F10B-43B4-90BB-CBBE5923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69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F53555-1E03-404F-84EC-CE3065756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269D5-ADD2-4947-8080-80E5DE92E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E821B-8107-4395-B89B-C0B3F91E3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8F406-A14E-4F0C-92B3-C9ED8872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E5BDF-4432-4A4E-9549-A9D2C63A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27C9C-2BC4-410B-8C0C-C7051BBA4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E2B67-5587-4956-BEEA-D2E3D17B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3F5B3-CBB7-4338-952A-AF2157964A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E4B9E-E315-4B9A-840A-36274024D24F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EF74-C335-4D0E-A10E-3DEB81E0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E0875-D8EF-4A0C-8957-70FB2501C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747897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6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We are learning</a:t>
            </a:r>
          </a:p>
          <a:p>
            <a:endParaRPr lang="en-US" sz="60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US" sz="6000" dirty="0">
                <a:solidFill>
                  <a:srgbClr val="000000"/>
                </a:solidFill>
                <a:latin typeface="Comic Sans MS" panose="030F0702030302020204" pitchFamily="66" charset="0"/>
              </a:rPr>
              <a:t>To write our weekend news. </a:t>
            </a:r>
          </a:p>
          <a:p>
            <a:endParaRPr lang="en-US" sz="6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US" sz="6000" dirty="0">
                <a:solidFill>
                  <a:srgbClr val="000000"/>
                </a:solidFill>
                <a:latin typeface="Comic Sans MS" panose="030F0702030302020204" pitchFamily="66" charset="0"/>
              </a:rPr>
              <a:t>To use different conjunctions in my writing.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DE24E0D-D161-469A-8395-9D7742050AE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184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56"/>
    </mc:Choice>
    <mc:Fallback xmlns="">
      <p:transition spd="slow" advTm="105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537D2E9-7B73-47CB-885A-2CC374997F53}"/>
              </a:ext>
            </a:extLst>
          </p:cNvPr>
          <p:cNvSpPr txBox="1"/>
          <p:nvPr/>
        </p:nvSpPr>
        <p:spPr>
          <a:xfrm>
            <a:off x="165100" y="407328"/>
            <a:ext cx="9537700" cy="76944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What are </a:t>
            </a:r>
            <a:r>
              <a:rPr lang="en-GB" sz="4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conjunctions</a:t>
            </a:r>
            <a:r>
              <a:rPr lang="en-GB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?</a:t>
            </a:r>
            <a:endParaRPr lang="en-US" sz="44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465A62-E617-4E19-9353-2F272A7A1AB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7370" t="16412" r="7500" b="3769"/>
          <a:stretch/>
        </p:blipFill>
        <p:spPr>
          <a:xfrm>
            <a:off x="858729" y="1395495"/>
            <a:ext cx="8442542" cy="581717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DC1D8E6-D5E7-4C0C-B0A3-25B425F2F9C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27866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512"/>
    </mc:Choice>
    <mc:Fallback xmlns="">
      <p:transition spd="slow" advTm="415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DBDA6FD-779B-4748-9FAF-077B00D3779B}"/>
              </a:ext>
            </a:extLst>
          </p:cNvPr>
          <p:cNvSpPr txBox="1"/>
          <p:nvPr/>
        </p:nvSpPr>
        <p:spPr>
          <a:xfrm>
            <a:off x="0" y="480786"/>
            <a:ext cx="9842500" cy="507831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On Saturday it was my nephew Oliver’s birthday. I bought him a Paw Patrol motorbike </a:t>
            </a:r>
            <a:r>
              <a:rPr lang="en-GB" sz="3600" dirty="0">
                <a:solidFill>
                  <a:srgbClr val="FF0066"/>
                </a:solidFill>
                <a:latin typeface="Comic Sans MS" panose="030F0702030302020204" pitchFamily="66" charset="0"/>
              </a:rPr>
              <a:t>which</a:t>
            </a: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 I knew he would like. I started to wrap up his present </a:t>
            </a:r>
            <a:r>
              <a:rPr lang="en-GB" sz="3600" dirty="0">
                <a:solidFill>
                  <a:srgbClr val="FF0066"/>
                </a:solidFill>
                <a:latin typeface="Comic Sans MS" panose="030F0702030302020204" pitchFamily="66" charset="0"/>
              </a:rPr>
              <a:t>but</a:t>
            </a: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 then I realised that I didn’t have enough wrapping paper </a:t>
            </a:r>
            <a:r>
              <a:rPr lang="en-GB" sz="3600" dirty="0">
                <a:solidFill>
                  <a:srgbClr val="FF0066"/>
                </a:solidFill>
                <a:latin typeface="Comic Sans MS" panose="030F0702030302020204" pitchFamily="66" charset="0"/>
              </a:rPr>
              <a:t>so</a:t>
            </a: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 I had to go to Sainsbury’s to buy more. I dropped his present over </a:t>
            </a:r>
            <a:r>
              <a:rPr lang="en-GB" sz="3600" dirty="0">
                <a:solidFill>
                  <a:srgbClr val="FF0066"/>
                </a:solidFill>
                <a:latin typeface="Comic Sans MS" panose="030F0702030302020204" pitchFamily="66" charset="0"/>
              </a:rPr>
              <a:t>but</a:t>
            </a: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 I couldn’t go inside </a:t>
            </a:r>
            <a:r>
              <a:rPr lang="en-GB" sz="3600" dirty="0">
                <a:solidFill>
                  <a:srgbClr val="FF0066"/>
                </a:solidFill>
                <a:latin typeface="Comic Sans MS" panose="030F0702030302020204" pitchFamily="66" charset="0"/>
              </a:rPr>
              <a:t>although</a:t>
            </a: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 we did have a chat at the door. </a:t>
            </a:r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F660650-0764-4281-A28E-D9B8D510B9B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28481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515"/>
    </mc:Choice>
    <mc:Fallback>
      <p:transition spd="slow" advTm="195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DBDA6FD-779B-4748-9FAF-077B00D3779B}"/>
              </a:ext>
            </a:extLst>
          </p:cNvPr>
          <p:cNvSpPr txBox="1"/>
          <p:nvPr/>
        </p:nvSpPr>
        <p:spPr>
          <a:xfrm>
            <a:off x="158750" y="480786"/>
            <a:ext cx="9842500" cy="618630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On Sunday morning I was working downstairs </a:t>
            </a:r>
            <a:r>
              <a:rPr lang="en-GB" sz="3600" dirty="0">
                <a:solidFill>
                  <a:srgbClr val="FF0066"/>
                </a:solidFill>
                <a:latin typeface="Comic Sans MS" panose="030F0702030302020204" pitchFamily="66" charset="0"/>
              </a:rPr>
              <a:t>and</a:t>
            </a: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 waiting for the snow to arrive. I made myself some egg and soldiers for breakfast </a:t>
            </a:r>
            <a:r>
              <a:rPr lang="en-GB" sz="3600" dirty="0">
                <a:solidFill>
                  <a:srgbClr val="FF0066"/>
                </a:solidFill>
                <a:latin typeface="Comic Sans MS" panose="030F0702030302020204" pitchFamily="66" charset="0"/>
              </a:rPr>
              <a:t>and</a:t>
            </a: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 a coffee </a:t>
            </a:r>
            <a:r>
              <a:rPr lang="en-GB" sz="3600" dirty="0">
                <a:solidFill>
                  <a:srgbClr val="FF0066"/>
                </a:solidFill>
                <a:latin typeface="Comic Sans MS" panose="030F0702030302020204" pitchFamily="66" charset="0"/>
              </a:rPr>
              <a:t>but</a:t>
            </a: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 Logan and Roxy were playing and it spilt everywhere. I wasn’t too cross as they do this quite often! In the afternoon I took the dogs for a walk </a:t>
            </a:r>
            <a:r>
              <a:rPr lang="en-GB" sz="3600" dirty="0">
                <a:solidFill>
                  <a:srgbClr val="FF0066"/>
                </a:solidFill>
                <a:latin typeface="Comic Sans MS" panose="030F0702030302020204" pitchFamily="66" charset="0"/>
              </a:rPr>
              <a:t>which</a:t>
            </a: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 they loved. We found a dog who was running around on it’s own </a:t>
            </a:r>
            <a:r>
              <a:rPr lang="en-GB" sz="3600" dirty="0">
                <a:solidFill>
                  <a:srgbClr val="FF0066"/>
                </a:solidFill>
                <a:latin typeface="Comic Sans MS" panose="030F0702030302020204" pitchFamily="66" charset="0"/>
              </a:rPr>
              <a:t>but </a:t>
            </a: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eventually the owner arrived. The dog was called Sid </a:t>
            </a:r>
            <a:r>
              <a:rPr lang="en-GB" sz="3600" dirty="0">
                <a:solidFill>
                  <a:srgbClr val="FF0066"/>
                </a:solidFill>
                <a:latin typeface="Comic Sans MS" panose="030F0702030302020204" pitchFamily="66" charset="0"/>
              </a:rPr>
              <a:t>and</a:t>
            </a: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 the owner said he likes to run away. Cheeky!</a:t>
            </a:r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30259A5-E3F9-4CF7-BB7A-D80FA874352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31657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632"/>
    </mc:Choice>
    <mc:Fallback>
      <p:transition spd="slow" advTm="276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6932E22-58FC-4A9D-B59C-EF2C1A023D69}"/>
              </a:ext>
            </a:extLst>
          </p:cNvPr>
          <p:cNvSpPr txBox="1"/>
          <p:nvPr/>
        </p:nvSpPr>
        <p:spPr>
          <a:xfrm>
            <a:off x="342900" y="393700"/>
            <a:ext cx="9232900" cy="729430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I would like you to write your weekend news.</a:t>
            </a: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I would like you to use </a:t>
            </a:r>
            <a:r>
              <a:rPr lang="en-GB" sz="3600" b="1" dirty="0">
                <a:solidFill>
                  <a:srgbClr val="000000"/>
                </a:solidFill>
                <a:latin typeface="Comic Sans MS" panose="030F0702030302020204" pitchFamily="66" charset="0"/>
              </a:rPr>
              <a:t>conjunctions</a:t>
            </a: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 in your writing if you can:</a:t>
            </a:r>
          </a:p>
          <a:p>
            <a:r>
              <a:rPr lang="en-GB" sz="3600" b="1" dirty="0">
                <a:solidFill>
                  <a:srgbClr val="000000"/>
                </a:solidFill>
                <a:latin typeface="Comic Sans MS" panose="030F0702030302020204" pitchFamily="66" charset="0"/>
              </a:rPr>
              <a:t>and</a:t>
            </a:r>
          </a:p>
          <a:p>
            <a:r>
              <a:rPr lang="en-GB" sz="3600" b="1" dirty="0">
                <a:solidFill>
                  <a:srgbClr val="000000"/>
                </a:solidFill>
                <a:latin typeface="Comic Sans MS" panose="030F0702030302020204" pitchFamily="66" charset="0"/>
              </a:rPr>
              <a:t>but</a:t>
            </a:r>
          </a:p>
          <a:p>
            <a:r>
              <a:rPr lang="en-GB" sz="3600" b="1" dirty="0">
                <a:solidFill>
                  <a:srgbClr val="000000"/>
                </a:solidFill>
                <a:latin typeface="Comic Sans MS" panose="030F0702030302020204" pitchFamily="66" charset="0"/>
              </a:rPr>
              <a:t>because</a:t>
            </a:r>
          </a:p>
          <a:p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Can you remember the things we must include in our writing?</a:t>
            </a:r>
          </a:p>
          <a:p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A20C08C-F5B5-415D-AB1B-FDDB2CC8F4D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939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298"/>
    </mc:Choice>
    <mc:Fallback xmlns="">
      <p:transition spd="slow" advTm="322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D6FE895C-F350-407B-99BF-B5098218A6E8}"/>
              </a:ext>
            </a:extLst>
          </p:cNvPr>
          <p:cNvSpPr/>
          <p:nvPr/>
        </p:nvSpPr>
        <p:spPr>
          <a:xfrm>
            <a:off x="804359" y="429303"/>
            <a:ext cx="369570" cy="369570"/>
          </a:xfrm>
          <a:prstGeom prst="ellipse">
            <a:avLst/>
          </a:prstGeom>
          <a:solidFill>
            <a:srgbClr val="000000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0992639-410E-465C-ABA5-6C4EB0ECE400}"/>
              </a:ext>
            </a:extLst>
          </p:cNvPr>
          <p:cNvCxnSpPr/>
          <p:nvPr/>
        </p:nvCxnSpPr>
        <p:spPr>
          <a:xfrm>
            <a:off x="200352" y="3570514"/>
            <a:ext cx="1681607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C6103D1-66AE-409C-9546-45A570E32265}"/>
              </a:ext>
            </a:extLst>
          </p:cNvPr>
          <p:cNvCxnSpPr/>
          <p:nvPr/>
        </p:nvCxnSpPr>
        <p:spPr>
          <a:xfrm>
            <a:off x="200352" y="5038035"/>
            <a:ext cx="1725803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264E51C1-69E7-4BBD-8799-3812D62CA334}"/>
              </a:ext>
            </a:extLst>
          </p:cNvPr>
          <p:cNvSpPr txBox="1"/>
          <p:nvPr/>
        </p:nvSpPr>
        <p:spPr>
          <a:xfrm>
            <a:off x="2431618" y="228202"/>
            <a:ext cx="5768953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full stops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7F1A1FC-8C65-46D6-987A-2948BEF69083}"/>
              </a:ext>
            </a:extLst>
          </p:cNvPr>
          <p:cNvSpPr txBox="1"/>
          <p:nvPr/>
        </p:nvSpPr>
        <p:spPr>
          <a:xfrm>
            <a:off x="2243271" y="1622189"/>
            <a:ext cx="6663872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capital letters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0B6A79-017E-4D98-A884-D70165599D2C}"/>
              </a:ext>
            </a:extLst>
          </p:cNvPr>
          <p:cNvSpPr txBox="1"/>
          <p:nvPr/>
        </p:nvSpPr>
        <p:spPr>
          <a:xfrm>
            <a:off x="2197100" y="3118172"/>
            <a:ext cx="7471229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letters on the line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B6BF37-E26F-4FA3-9BD7-7DAFEF3431DC}"/>
              </a:ext>
            </a:extLst>
          </p:cNvPr>
          <p:cNvSpPr txBox="1"/>
          <p:nvPr/>
        </p:nvSpPr>
        <p:spPr>
          <a:xfrm>
            <a:off x="2197100" y="4230090"/>
            <a:ext cx="7803243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letter tails under the line</a:t>
            </a:r>
            <a:endParaRPr lang="en-US" sz="4000" b="1" dirty="0">
              <a:solidFill>
                <a:srgbClr val="4B0082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074202-EAD0-4362-88CD-6299D42E2A65}"/>
              </a:ext>
            </a:extLst>
          </p:cNvPr>
          <p:cNvSpPr txBox="1"/>
          <p:nvPr/>
        </p:nvSpPr>
        <p:spPr>
          <a:xfrm>
            <a:off x="2197100" y="5778005"/>
            <a:ext cx="7687129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>
                <a:solidFill>
                  <a:srgbClr val="4B0082"/>
                </a:solidFill>
                <a:latin typeface="Comic Sans MS" panose="030F0702030302020204" pitchFamily="66" charset="0"/>
              </a:rPr>
              <a:t> </a:t>
            </a:r>
            <a:r>
              <a:rPr lang="en-US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extend sentences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4B43282-780C-47DE-870D-159BBB3C23B1}"/>
              </a:ext>
            </a:extLst>
          </p:cNvPr>
          <p:cNvSpPr txBox="1"/>
          <p:nvPr/>
        </p:nvSpPr>
        <p:spPr>
          <a:xfrm>
            <a:off x="133858" y="4573986"/>
            <a:ext cx="27236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Comic Sans MS" panose="030F0702030302020204" pitchFamily="66" charset="0"/>
              </a:rPr>
              <a:t>fgjpq</a:t>
            </a:r>
            <a:endParaRPr lang="en-US" sz="3200" dirty="0"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3805729-2475-4F46-8496-B823523F0BD8}"/>
              </a:ext>
            </a:extLst>
          </p:cNvPr>
          <p:cNvSpPr txBox="1"/>
          <p:nvPr/>
        </p:nvSpPr>
        <p:spPr>
          <a:xfrm>
            <a:off x="215749" y="3120903"/>
            <a:ext cx="20275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702030302020204" pitchFamily="66" charset="0"/>
              </a:rPr>
              <a:t>went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FC418DD-7028-48A1-8E29-DFF540B14B75}"/>
              </a:ext>
            </a:extLst>
          </p:cNvPr>
          <p:cNvSpPr txBox="1"/>
          <p:nvPr/>
        </p:nvSpPr>
        <p:spPr>
          <a:xfrm>
            <a:off x="423491" y="1731153"/>
            <a:ext cx="1458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702030302020204" pitchFamily="66" charset="0"/>
              </a:rPr>
              <a:t>ABC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9225871-0902-4642-9484-A08432B73C45}"/>
              </a:ext>
            </a:extLst>
          </p:cNvPr>
          <p:cNvSpPr txBox="1"/>
          <p:nvPr/>
        </p:nvSpPr>
        <p:spPr>
          <a:xfrm>
            <a:off x="233344" y="5923147"/>
            <a:ext cx="19923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Comic Sans MS" panose="030F0702030302020204" pitchFamily="66" charset="0"/>
              </a:rPr>
              <a:t>and, but, because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3F227BC-9F4F-45A7-8DD1-386F455B9744}"/>
              </a:ext>
            </a:extLst>
          </p:cNvPr>
          <p:cNvCxnSpPr/>
          <p:nvPr/>
        </p:nvCxnSpPr>
        <p:spPr>
          <a:xfrm>
            <a:off x="423491" y="1175657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ABD3B27-58C4-4B44-A6E0-9ECCF0A45304}"/>
              </a:ext>
            </a:extLst>
          </p:cNvPr>
          <p:cNvCxnSpPr/>
          <p:nvPr/>
        </p:nvCxnSpPr>
        <p:spPr>
          <a:xfrm>
            <a:off x="423491" y="2735943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DBE57E0-453F-423B-9A14-3468EFFEF358}"/>
              </a:ext>
            </a:extLst>
          </p:cNvPr>
          <p:cNvCxnSpPr/>
          <p:nvPr/>
        </p:nvCxnSpPr>
        <p:spPr>
          <a:xfrm>
            <a:off x="259205" y="4230090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7C08716-6C5F-4005-916C-98FE997E1B15}"/>
              </a:ext>
            </a:extLst>
          </p:cNvPr>
          <p:cNvCxnSpPr/>
          <p:nvPr/>
        </p:nvCxnSpPr>
        <p:spPr>
          <a:xfrm>
            <a:off x="233344" y="5778005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5CBABAB-4B4B-4AB2-96EB-CD8BE6BF598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3163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38"/>
    </mc:Choice>
    <mc:Fallback xmlns="">
      <p:transition spd="slow" advTm="154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254</Words>
  <Application>Microsoft Office PowerPoint</Application>
  <PresentationFormat>Custom</PresentationFormat>
  <Paragraphs>25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Comic Sans MS</vt:lpstr>
      <vt:lpstr>Calibri Light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16</cp:revision>
  <dcterms:created xsi:type="dcterms:W3CDTF">2021-01-05T15:26:57Z</dcterms:created>
  <dcterms:modified xsi:type="dcterms:W3CDTF">2021-02-07T10:26:57Z</dcterms:modified>
</cp:coreProperties>
</file>