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5EC1D-8068-41D5-8152-9A47795A9C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F8B077-F538-4212-BB80-2ED562F27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5AA0B4-C6FA-437E-A8FB-ED95CA9A7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C746A-53F6-4182-A7F9-34AFD1DA9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82875-763B-4205-B2BB-AA733A345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68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F4DD7-1392-45D0-BB71-8E9187049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AF502-4BBC-483D-AE20-6F2E849B0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4AEAB-6175-4F1C-9EFF-C00D4CBA1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23091-4D9E-4D8C-A857-1DDA1648B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12DBB-F245-4CF5-9143-947B82C1E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20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BAE22-439E-4C81-8D09-6C0A6684A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039BA9-3FB3-437A-8008-3AFCA2E07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2790E-F2C9-4E93-A005-6CAA30B27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57FD9-6F41-4E5E-8731-27962B2A4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3BA66B-50C0-4BCB-B589-D1E354107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21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C1AEA-B2C8-40ED-834E-F5109F5A1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6EDFB-56D0-4C09-BDC0-E164FF26F9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FD98E-459C-45BC-A1D2-F27AB54D2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8EC19E-A1B6-4DB2-96DA-4371D0F89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31AA1-31A9-4BDA-A195-6BC3D82AA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B8626A-87F7-4339-81B2-9146F3413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9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8476C-2A11-4A5C-91A7-EB93FAE3C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31E64-C224-42A7-B7B3-4A769F9902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E71648-1FD7-4E85-A73D-B00A2DF6C0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4AB633-F02A-4799-806E-0AED2C9F5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9AB3BC-5438-4851-8B4E-D7133225FB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27FF8F-6DBA-4EE0-A9DB-86CB17A69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51E06B-481C-4A49-BB45-F312E8C40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8FF90B-A3B8-40D2-8C0C-A77BB9F3A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42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869D4-5593-4F71-80D0-D0E5F4355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6C4C81-703B-4B28-A4DA-86DE0856E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508983-218C-4AE3-A1DB-D04F9C32D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54DF8-DB1F-47D7-AECE-3521E3C4D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7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762497-7611-485B-9970-2EE396C0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6B86D7-F340-4F51-A7EA-68FE575F0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AB082E-6A05-4E1C-9D3D-7D3DFDEA8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1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562AD-EF32-479D-84AC-FBFDE90A0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A15AA-35B1-4884-951F-2A7A4C591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4960D-0676-41E5-9889-A78FA54B7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30B5E-581B-4A8B-9FF4-7A4207F6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34E292-69FE-4686-BE75-F19A6C3EF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A28A31-ED03-43DB-A39E-36D2B0CD6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024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A7C28-975E-4192-BD59-ACF773089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925037-3358-46B3-9614-3A2158AEF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0DF02-9F5F-41C3-85D1-3DE9165B9E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3247B5-5C8C-4BEB-8511-51FDA3A56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FE5AB8-DD7B-49A3-B063-6141350B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14B93C-42B2-4C7A-80F9-5526B97DA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82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AB15E-FE03-4185-B5D8-D10B0E49E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50BE9-E6FD-4DBB-B6AD-8F4D05BCC3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E65FB-7B91-452B-9A7C-B96E06CCD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03DAC-B374-4A10-9419-9828943A2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4C8E89-D072-4D80-BD2C-F9C0323D4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12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472AEC-9B10-4ACD-B620-CDD11DC51A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AE3DE9-ED26-4A57-8EF2-9DEAA5021D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F6CD23-C425-4F97-B641-7FF3B42B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7CF7EE-72AA-4F26-8113-F1961B23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1DA4F-92FD-4F4C-A9F4-2032AF5B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79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B069A3-765F-4DB7-B5B6-DF2CE0862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67954E-A7CF-41FC-A96D-0635F3F91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4B0FE-FF27-409D-854A-1400335A9B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ADABE-A12D-4B98-BF20-7D8F1D3F192A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58C79-EA20-4E50-9DFF-AD6719FE35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875CE8-93C7-4F76-925E-0FD6F0128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5C604-8057-412E-813D-EBC4797156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3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4.m4a"/><Relationship Id="rId7" Type="http://schemas.openxmlformats.org/officeDocument/2006/relationships/image" Target="../media/image6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3694113"/>
          </a:xfrm>
        </p:spPr>
        <p:txBody>
          <a:bodyPr>
            <a:normAutofit fontScale="90000"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We are learning</a:t>
            </a: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 read a text and answer questions. </a:t>
            </a: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A7BD476-4548-4058-BBD6-AF59D5D20F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47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18"/>
    </mc:Choice>
    <mc:Fallback>
      <p:transition spd="slow" advTm="12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 fontScale="90000"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Today, we are going to read some information together. Once we have done that, we will answer some questions. 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Sometimes the answer to a question is hidden in the text. We’ve got to search for it.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6D45F63-DDBD-4DF1-92D8-E46E33A360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45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42"/>
    </mc:Choice>
    <mc:Fallback>
      <p:transition spd="slow" advTm="12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EA6270-8824-4C41-AB64-E4051AB3E5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426" t="13809" r="23333"/>
          <a:stretch/>
        </p:blipFill>
        <p:spPr>
          <a:xfrm>
            <a:off x="101599" y="80609"/>
            <a:ext cx="6491111" cy="59080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CAC6D1-E37E-4B0B-A922-683C94D2AE9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870" t="9631" r="40787" b="62961"/>
          <a:stretch/>
        </p:blipFill>
        <p:spPr>
          <a:xfrm>
            <a:off x="6662682" y="80609"/>
            <a:ext cx="5427719" cy="230134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F101C4-A2DC-4DC1-85B5-8BF13234F0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427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079"/>
    </mc:Choice>
    <mc:Fallback>
      <p:transition spd="slow" advTm="125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6FD700-017B-4FBC-BC01-1FD938E44E1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390" t="58165" r="26759" b="17679"/>
          <a:stretch/>
        </p:blipFill>
        <p:spPr>
          <a:xfrm>
            <a:off x="270933" y="2951692"/>
            <a:ext cx="7147681" cy="2071864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9713B5-C079-435C-82F8-DEE6AD675FA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611" t="28302" r="23797" b="36948"/>
          <a:stretch/>
        </p:blipFill>
        <p:spPr>
          <a:xfrm>
            <a:off x="270933" y="93583"/>
            <a:ext cx="7132621" cy="26496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B69D27-56DE-4A1C-B589-D10E30E2569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870" t="11174" r="57130" b="53747"/>
          <a:stretch/>
        </p:blipFill>
        <p:spPr>
          <a:xfrm>
            <a:off x="7816577" y="197908"/>
            <a:ext cx="4104490" cy="404748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71DF557-52AF-416F-81B6-6AABC0138D5B}"/>
              </a:ext>
            </a:extLst>
          </p:cNvPr>
          <p:cNvSpPr/>
          <p:nvPr/>
        </p:nvSpPr>
        <p:spPr>
          <a:xfrm>
            <a:off x="11081023" y="2223911"/>
            <a:ext cx="840044" cy="8240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4DD5ABC-FF70-4535-9C8A-F332DD8D27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3164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59"/>
    </mc:Choice>
    <mc:Fallback>
      <p:transition spd="slow" advTm="71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BF3E6-51E9-4FAC-A514-19DD65F4C0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399"/>
            <a:ext cx="9144000" cy="6194426"/>
          </a:xfrm>
        </p:spPr>
        <p:txBody>
          <a:bodyPr>
            <a:normAutofit/>
          </a:bodyPr>
          <a:lstStyle/>
          <a:p>
            <a:pPr algn="l"/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E4926-6405-4B61-8C91-48EBBFD633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9956" y="124177"/>
            <a:ext cx="11480800" cy="6476647"/>
          </a:xfrm>
        </p:spPr>
        <p:txBody>
          <a:bodyPr>
            <a:normAutofit/>
          </a:bodyPr>
          <a:lstStyle/>
          <a:p>
            <a:pPr algn="l"/>
            <a:r>
              <a:rPr lang="en-US" sz="4400" dirty="0">
                <a:latin typeface="Comic Sans MS" panose="030F0702030302020204" pitchFamily="66" charset="0"/>
              </a:rPr>
              <a:t>For today’s lesson I would like you to read a text and answer the questions. </a:t>
            </a:r>
          </a:p>
          <a:p>
            <a:pPr algn="l"/>
            <a:endParaRPr lang="en-US" sz="4400" dirty="0">
              <a:latin typeface="Comic Sans MS" panose="030F0702030302020204" pitchFamily="66" charset="0"/>
            </a:endParaRPr>
          </a:p>
          <a:p>
            <a:pPr algn="l"/>
            <a:r>
              <a:rPr lang="en-US" sz="4400" dirty="0">
                <a:latin typeface="Comic Sans MS" panose="030F0702030302020204" pitchFamily="66" charset="0"/>
              </a:rPr>
              <a:t>Remember, sometimes you have to read the text again to find the answer.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D10D8B-7DEF-4F58-93D1-67A6AA56B7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512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56"/>
    </mc:Choice>
    <mc:Fallback>
      <p:transition spd="slow" advTm="10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108</Words>
  <Application>Microsoft Office PowerPoint</Application>
  <PresentationFormat>Widescreen</PresentationFormat>
  <Paragraphs>8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    We are learning  To read a text and answer questions.  </vt:lpstr>
      <vt:lpstr>    Today, we are going to read some information together. Once we have done that, we will answer some questions.  Sometimes the answer to a question is hidden in the text. We’ve got to search for it. </vt:lpstr>
      <vt:lpstr>    </vt:lpstr>
      <vt:lpstr>    </vt:lpstr>
      <vt:lpstr>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learning  To read a text and answer questions.</dc:title>
  <dc:creator>Christina Weerasekera</dc:creator>
  <cp:lastModifiedBy>Christina Weerasekera</cp:lastModifiedBy>
  <cp:revision>4</cp:revision>
  <dcterms:created xsi:type="dcterms:W3CDTF">2021-01-30T09:43:05Z</dcterms:created>
  <dcterms:modified xsi:type="dcterms:W3CDTF">2021-01-30T13:11:17Z</dcterms:modified>
</cp:coreProperties>
</file>