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6" r:id="rId5"/>
    <p:sldId id="262" r:id="rId6"/>
    <p:sldId id="259" r:id="rId7"/>
    <p:sldId id="261" r:id="rId8"/>
    <p:sldId id="264" r:id="rId9"/>
    <p:sldId id="263" r:id="rId10"/>
    <p:sldId id="260" r:id="rId11"/>
    <p:sldId id="265" r:id="rId12"/>
    <p:sldId id="267" r:id="rId13"/>
    <p:sldId id="273" r:id="rId14"/>
    <p:sldId id="268" r:id="rId15"/>
    <p:sldId id="270" r:id="rId16"/>
    <p:sldId id="271" r:id="rId17"/>
    <p:sldId id="272" r:id="rId18"/>
    <p:sldId id="276" r:id="rId19"/>
    <p:sldId id="274" r:id="rId20"/>
    <p:sldId id="275" r:id="rId21"/>
    <p:sldId id="26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0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756FA-07D7-4ED0-9884-45C548027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44200-3F0E-4F6F-8CF5-176B28039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52D90-6ED5-44D6-96AE-F84DC2442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E84C5-9487-4128-B8F7-3457519E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F00301-9518-4713-A56D-F759099C9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91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05FB1-DD77-4BFD-A7B9-4E4CD5847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469D8-8EC1-4E8F-BAB0-99180A9DB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24A09C-4708-4636-B5A0-420152C5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A81CD-ED56-4B90-8087-08D74194E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E7A6E-B221-4722-B8C1-2C6F91E68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94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20B425-FCFD-46E2-8E83-BB80E8F08E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056332-DBC5-4F3D-B817-8EF8458A62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E3BFF-8256-4ED1-AF71-CEA51743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E7979-75AC-4F5D-8F92-0D8A30133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C6260-FC5F-4589-8DAA-5971AEC85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722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4A74D-A936-4DB3-AB3A-CB1AC79EF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C8C02-27C6-4E11-90AD-68F1E3805E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B60A2-D5FB-4D60-874F-0F3A3567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CB7DE-C89E-44E3-8DFB-DDB410440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BFFF8-A719-4AC3-94AD-D9B21F1A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728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F5A3D-7399-4AF0-B59A-24FEDF77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704B3-B1A6-48E5-8725-BC314090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DC022-D308-4ADB-9CD3-27508EC1F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DFA4C-4665-47BF-AB6F-5E94CE4CC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585B3-AEC9-4879-8A92-929F6733F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956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DAC70-39A1-45D6-BB84-D2BFB5059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A5B7C-12C5-47D5-9D76-76BA7608F3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FD29F-5E07-4EA8-A0E2-CCFB7325D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B72218-DA4C-4362-A0B5-838201A82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C14CFB-B418-4E93-A20A-65CAC74D3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70FCF0-1C3F-4999-888D-59C4FD0F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26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E74B4-6CBE-4BA3-B459-3AB2B344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9BBFE-516A-41D7-9ED7-E8F9D1169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473EED-9B56-451C-89B7-0ABB0A4F1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1291A6-A2DF-4DF0-A349-FBE684F4D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7FE499-C1B4-4BEB-A635-E7320B9DF6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13EC25-3C96-432D-8510-F2556E006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CF1A84-AB44-4965-B995-67CCB349E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BFC725-8A3F-4072-A92C-19CA6C1F8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01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1D698-65BA-470C-98B4-1F23BBEC3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6311FD-B837-48EF-9276-53A8C13B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82B49F-6A36-4D6E-8ECE-8F90F6C91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BF742A-A6BB-48CC-B53C-8A292DD26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10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8BC972-4EFE-4C11-965A-805D441B2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4FF065-32F9-4599-ABEF-682A8F0A5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3F825-958C-4931-A3C9-92DCC1FE4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04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8DC2E-2E1F-4DF0-84F2-D97692DAC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DA76B-8137-4E4E-8D45-79AD170C0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34EAE-FE77-4B53-97C3-A6BF9B508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54BA61-C18F-48E5-93BD-F2489F0B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70559-673D-4931-8C06-F4899A64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D0AED-E2C1-4503-9B33-532BAF026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07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2D6E9-7B79-472C-8355-32C1D9022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296D12-38F3-45D8-97E6-6E0946BAD7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DA3E2-24B1-49A9-A311-5B69C1784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B60131-97D1-43DA-9398-BD18CD0AD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9A333B-85EA-46D1-B735-9AB3EA70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94B39A-7466-4350-8920-20EB49578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210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58060D-0348-45DF-A089-7DF23948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28EFB-2956-4A34-A3B7-525B1C62C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08732-789D-42DB-886B-251E6E17F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8FCA6-9F4C-40CD-B7DB-02D6515C31DF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A310A-F9CF-48FB-AD6D-4D4AEFD00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88A86E-81F7-4FA0-AB04-BD24CBFB4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7CE22-E96D-4DAC-B428-97B54ACE6E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02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https://www.bbc.co.uk/bitesize/clips/zb4rkq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clips/zs9c87h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6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5.jpeg"/><Relationship Id="rId5" Type="http://schemas.openxmlformats.org/officeDocument/2006/relationships/hyperlink" Target="https://www.bbc.co.uk/bitesize/clips/z69rkqt" TargetMode="External"/><Relationship Id="rId4" Type="http://schemas.openxmlformats.org/officeDocument/2006/relationships/hyperlink" Target="https://www.bbc.co.uk/bitesize/clips/zkwkjxs" TargetMode="External"/><Relationship Id="rId9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clips/znvfb9q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194823" y="-493469"/>
            <a:ext cx="19546956" cy="2387600"/>
          </a:xfrm>
        </p:spPr>
        <p:txBody>
          <a:bodyPr/>
          <a:lstStyle/>
          <a:p>
            <a:r>
              <a:rPr lang="en-GB" dirty="0"/>
              <a:t>Plants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5231" y="1116745"/>
            <a:ext cx="4958861" cy="1655762"/>
          </a:xfrm>
        </p:spPr>
        <p:txBody>
          <a:bodyPr>
            <a:normAutofit/>
          </a:bodyPr>
          <a:lstStyle/>
          <a:p>
            <a:r>
              <a:rPr lang="en-GB" dirty="0"/>
              <a:t>Last week you investigated the different parts of a plant and how seeds are pollinated.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6CA68-74A1-4254-A0DE-DB29592830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1" t="28537" r="46730" b="10066"/>
          <a:stretch/>
        </p:blipFill>
        <p:spPr>
          <a:xfrm>
            <a:off x="234461" y="3444317"/>
            <a:ext cx="4853354" cy="32506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BF885C-4066-4D2E-A9C9-8D3A60E75CC5}"/>
              </a:ext>
            </a:extLst>
          </p:cNvPr>
          <p:cNvSpPr txBox="1"/>
          <p:nvPr/>
        </p:nvSpPr>
        <p:spPr>
          <a:xfrm>
            <a:off x="5246080" y="3878628"/>
            <a:ext cx="371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Pollination</a:t>
            </a:r>
            <a:endParaRPr lang="en-GB" sz="4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CADA54-9931-46A6-965A-900F5C72CF82}"/>
              </a:ext>
            </a:extLst>
          </p:cNvPr>
          <p:cNvSpPr txBox="1"/>
          <p:nvPr/>
        </p:nvSpPr>
        <p:spPr>
          <a:xfrm>
            <a:off x="4015157" y="5069646"/>
            <a:ext cx="371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Animals</a:t>
            </a:r>
            <a:endParaRPr lang="en-GB" sz="4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8BC217-4C5A-49FF-BE8E-E18970649380}"/>
              </a:ext>
            </a:extLst>
          </p:cNvPr>
          <p:cNvSpPr txBox="1"/>
          <p:nvPr/>
        </p:nvSpPr>
        <p:spPr>
          <a:xfrm>
            <a:off x="7379680" y="4984749"/>
            <a:ext cx="371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Water</a:t>
            </a:r>
            <a:endParaRPr lang="en-GB" sz="4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8ECE81-30F4-4D4C-827B-461FCEE9537F}"/>
              </a:ext>
            </a:extLst>
          </p:cNvPr>
          <p:cNvSpPr txBox="1"/>
          <p:nvPr/>
        </p:nvSpPr>
        <p:spPr>
          <a:xfrm>
            <a:off x="7596558" y="2418564"/>
            <a:ext cx="371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Insects</a:t>
            </a:r>
            <a:endParaRPr lang="en-GB" sz="4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245AFE-A7AE-453C-8D3E-F31B8E01B523}"/>
              </a:ext>
            </a:extLst>
          </p:cNvPr>
          <p:cNvSpPr txBox="1"/>
          <p:nvPr/>
        </p:nvSpPr>
        <p:spPr>
          <a:xfrm>
            <a:off x="4237893" y="2715776"/>
            <a:ext cx="37162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Wind</a:t>
            </a:r>
            <a:endParaRPr lang="en-GB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C387D-3F57-4924-8001-CB315D4EF8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77" t="37409" r="53942" b="16268"/>
          <a:stretch/>
        </p:blipFill>
        <p:spPr>
          <a:xfrm>
            <a:off x="8962293" y="4098018"/>
            <a:ext cx="2995246" cy="25592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18D581-1C5A-458A-BD95-AACD3F4FF6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990" t="18104" r="49567" b="11605"/>
          <a:stretch/>
        </p:blipFill>
        <p:spPr>
          <a:xfrm>
            <a:off x="81297" y="552829"/>
            <a:ext cx="2919051" cy="27835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C51DC8-04E4-4EF7-A8D9-2E5E808411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192" t="28846" r="50000" b="19986"/>
          <a:stretch/>
        </p:blipFill>
        <p:spPr>
          <a:xfrm>
            <a:off x="7741816" y="223810"/>
            <a:ext cx="2919051" cy="21095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5D69190-B64E-4E31-98B5-F78E36BE9401}"/>
              </a:ext>
            </a:extLst>
          </p:cNvPr>
          <p:cNvSpPr/>
          <p:nvPr/>
        </p:nvSpPr>
        <p:spPr>
          <a:xfrm>
            <a:off x="10660867" y="92896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bees 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wasps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ants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butterflies 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moths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flies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GB" dirty="0">
                <a:solidFill>
                  <a:srgbClr val="000000"/>
                </a:solidFill>
                <a:latin typeface="XCCW Joined 1a" panose="03050602040000000000" pitchFamily="66" charset="0"/>
              </a:rPr>
              <a:t>beetles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B26352E-8B0F-4B83-B888-F26063D126DE}"/>
              </a:ext>
            </a:extLst>
          </p:cNvPr>
          <p:cNvSpPr txBox="1">
            <a:spLocks/>
          </p:cNvSpPr>
          <p:nvPr/>
        </p:nvSpPr>
        <p:spPr>
          <a:xfrm>
            <a:off x="-1887417" y="-6507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Lesson 1-2</a:t>
            </a:r>
          </a:p>
          <a:p>
            <a:endParaRPr lang="en-GB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461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7923" y="0"/>
            <a:ext cx="9144000" cy="23876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2307" y="4034266"/>
            <a:ext cx="6975232" cy="1655762"/>
          </a:xfrm>
        </p:spPr>
        <p:txBody>
          <a:bodyPr>
            <a:noAutofit/>
          </a:bodyPr>
          <a:lstStyle/>
          <a:p>
            <a:r>
              <a:rPr lang="en-GB" sz="3200" dirty="0"/>
              <a:t>Why might it be important that the seed be depoisited far away from the original parent plant? </a:t>
            </a:r>
          </a:p>
          <a:p>
            <a:endParaRPr lang="en-GB" sz="3200" dirty="0"/>
          </a:p>
        </p:txBody>
      </p:sp>
      <p:pic>
        <p:nvPicPr>
          <p:cNvPr id="2050" name="Picture 2" descr="Falling Far from the Tree: 7 Brilliant Ways Seeds and Fruits Are ...">
            <a:extLst>
              <a:ext uri="{FF2B5EF4-FFF2-40B4-BE49-F238E27FC236}">
                <a16:creationId xmlns:a16="http://schemas.microsoft.com/office/drawing/2014/main" id="{5CB62A33-B6A0-4F88-8D6B-67EC648BE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1" y="1841715"/>
            <a:ext cx="4616449" cy="346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665" y="258334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924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6450" y="2971562"/>
            <a:ext cx="8001000" cy="1655762"/>
          </a:xfrm>
        </p:spPr>
        <p:txBody>
          <a:bodyPr>
            <a:no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Create a poster explaining how plants disperse their seeds and or complete the sheet called </a:t>
            </a:r>
            <a:r>
              <a:rPr lang="en-GB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seed dispersal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3200" dirty="0"/>
          </a:p>
        </p:txBody>
      </p:sp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422" y="226815"/>
            <a:ext cx="2240458" cy="249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6DD6C3-22EA-4A08-AD08-F26019942F29}"/>
              </a:ext>
            </a:extLst>
          </p:cNvPr>
          <p:cNvSpPr/>
          <p:nvPr/>
        </p:nvSpPr>
        <p:spPr>
          <a:xfrm>
            <a:off x="2076450" y="4658976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GB" sz="3200" kern="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Investigate your garden or plants when you go out and exercise. How do they disperse their seeds?</a:t>
            </a:r>
            <a:endParaRPr lang="en-GB" sz="3200" kern="9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080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1557" y="4103323"/>
            <a:ext cx="6975232" cy="1655762"/>
          </a:xfrm>
        </p:spPr>
        <p:txBody>
          <a:bodyPr>
            <a:noAutofit/>
          </a:bodyPr>
          <a:lstStyle/>
          <a:p>
            <a:r>
              <a:rPr lang="en-GB" sz="3200" dirty="0"/>
              <a:t>Germination is the process by which a plant grows from a seed. The most common example of germination is the sprouting of a seedling </a:t>
            </a:r>
          </a:p>
          <a:p>
            <a:endParaRPr lang="en-GB" sz="3200" dirty="0"/>
          </a:p>
        </p:txBody>
      </p:sp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49" y="611049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3020156" y="1773238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What is germination?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Lesson 3</a:t>
            </a:r>
          </a:p>
          <a:p>
            <a:endParaRPr lang="en-GB" sz="3200" dirty="0"/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69A4C2C9-EB11-48D5-8EFD-E7D5DFFF59B0}"/>
              </a:ext>
            </a:extLst>
          </p:cNvPr>
          <p:cNvSpPr txBox="1">
            <a:spLocks/>
          </p:cNvSpPr>
          <p:nvPr/>
        </p:nvSpPr>
        <p:spPr>
          <a:xfrm>
            <a:off x="1935772" y="307376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/>
              <a:t>Can you look the word up?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64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49" y="611049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3104562" y="1409720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After germination what happens to the seed?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C85BB495-FA14-4326-A688-879F88AE7F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hlinkClick r:id="rId4"/>
              </a:rPr>
              <a:t>https://www.bbc.co.uk/bitesize/clips/zb4rkqt</a:t>
            </a:r>
            <a:endParaRPr lang="en-GB" dirty="0"/>
          </a:p>
          <a:p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4216EF-2C0A-4168-9AC3-8BD683FBF825}"/>
              </a:ext>
            </a:extLst>
          </p:cNvPr>
          <p:cNvSpPr/>
          <p:nvPr/>
        </p:nvSpPr>
        <p:spPr>
          <a:xfrm>
            <a:off x="387439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947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41" y="119789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3020156" y="1773238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What is a lifecycle?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69A4C2C9-EB11-48D5-8EFD-E7D5DFFF59B0}"/>
              </a:ext>
            </a:extLst>
          </p:cNvPr>
          <p:cNvSpPr txBox="1">
            <a:spLocks/>
          </p:cNvSpPr>
          <p:nvPr/>
        </p:nvSpPr>
        <p:spPr>
          <a:xfrm>
            <a:off x="1935772" y="307376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Can you remember we discussed this when we learnt about lifecycles of different animals?</a:t>
            </a:r>
          </a:p>
          <a:p>
            <a:r>
              <a:rPr lang="en-US" sz="4000" dirty="0"/>
              <a:t>Look it up if you can’t </a:t>
            </a:r>
            <a:r>
              <a:rPr lang="en-US" sz="4000" dirty="0">
                <a:sym typeface="Wingdings" panose="05000000000000000000" pitchFamily="2" charset="2"/>
              </a:rPr>
              <a:t>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8718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3020156" y="946761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What is a lifecycle of a flowering plant?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69A4C2C9-EB11-48D5-8EFD-E7D5DFFF59B0}"/>
              </a:ext>
            </a:extLst>
          </p:cNvPr>
          <p:cNvSpPr txBox="1">
            <a:spLocks/>
          </p:cNvSpPr>
          <p:nvPr/>
        </p:nvSpPr>
        <p:spPr>
          <a:xfrm>
            <a:off x="2371870" y="2592020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You will need to gather all the information you have learnt about flowering plants over the last two weeks.</a:t>
            </a: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E1D345C2-861A-4FE4-9EFB-5EAF863761D2}"/>
              </a:ext>
            </a:extLst>
          </p:cNvPr>
          <p:cNvSpPr txBox="1">
            <a:spLocks/>
          </p:cNvSpPr>
          <p:nvPr/>
        </p:nvSpPr>
        <p:spPr>
          <a:xfrm>
            <a:off x="2371870" y="460351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How many stages in its lifecycle do you think it has?</a:t>
            </a:r>
          </a:p>
        </p:txBody>
      </p:sp>
      <p:sp>
        <p:nvSpPr>
          <p:cNvPr id="2" name="Arrow: Curved Left 1">
            <a:extLst>
              <a:ext uri="{FF2B5EF4-FFF2-40B4-BE49-F238E27FC236}">
                <a16:creationId xmlns:a16="http://schemas.microsoft.com/office/drawing/2014/main" id="{AF0D4D85-57CD-43E9-9450-6EF1C6906DC3}"/>
              </a:ext>
            </a:extLst>
          </p:cNvPr>
          <p:cNvSpPr/>
          <p:nvPr/>
        </p:nvSpPr>
        <p:spPr>
          <a:xfrm>
            <a:off x="1773848" y="946761"/>
            <a:ext cx="845528" cy="165576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Arrow: Curved Left 7">
            <a:extLst>
              <a:ext uri="{FF2B5EF4-FFF2-40B4-BE49-F238E27FC236}">
                <a16:creationId xmlns:a16="http://schemas.microsoft.com/office/drawing/2014/main" id="{515540A4-D47F-47BA-AC08-35635525670F}"/>
              </a:ext>
            </a:extLst>
          </p:cNvPr>
          <p:cNvSpPr/>
          <p:nvPr/>
        </p:nvSpPr>
        <p:spPr>
          <a:xfrm rot="10645644">
            <a:off x="489436" y="925195"/>
            <a:ext cx="845528" cy="165576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8B4255-4200-4C91-B605-1746C5AA6DB3}"/>
              </a:ext>
            </a:extLst>
          </p:cNvPr>
          <p:cNvSpPr/>
          <p:nvPr/>
        </p:nvSpPr>
        <p:spPr>
          <a:xfrm>
            <a:off x="4701140" y="5893041"/>
            <a:ext cx="4485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https://www.bbc.co.uk/bitesize/clips/zs9c87h</a:t>
            </a:r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0005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1371600" y="713219"/>
            <a:ext cx="996315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What is a lifecycle of a flowering plant?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C19DC4-9D07-4854-8F69-9FC72C2F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0" t="25846" r="50000" b="19428"/>
          <a:stretch/>
        </p:blipFill>
        <p:spPr>
          <a:xfrm>
            <a:off x="400050" y="1775551"/>
            <a:ext cx="7372349" cy="4676012"/>
          </a:xfrm>
          <a:prstGeom prst="rect">
            <a:avLst/>
          </a:prstGeom>
        </p:spPr>
      </p:pic>
      <p:sp>
        <p:nvSpPr>
          <p:cNvPr id="7" name="Subtitle 8">
            <a:extLst>
              <a:ext uri="{FF2B5EF4-FFF2-40B4-BE49-F238E27FC236}">
                <a16:creationId xmlns:a16="http://schemas.microsoft.com/office/drawing/2014/main" id="{AF978DD8-2963-4A79-ADE5-B714C367593D}"/>
              </a:ext>
            </a:extLst>
          </p:cNvPr>
          <p:cNvSpPr txBox="1">
            <a:spLocks/>
          </p:cNvSpPr>
          <p:nvPr/>
        </p:nvSpPr>
        <p:spPr>
          <a:xfrm>
            <a:off x="7709389" y="1619250"/>
            <a:ext cx="4278922" cy="3940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Using your knowledge over the last week can you explain what happens at each of these stages?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6631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1302727" y="79048"/>
            <a:ext cx="101668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Lifecycle of a flowering plant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A1F6B2-9659-4A73-885D-AAD377E31B54}"/>
              </a:ext>
            </a:extLst>
          </p:cNvPr>
          <p:cNvSpPr/>
          <p:nvPr/>
        </p:nvSpPr>
        <p:spPr>
          <a:xfrm>
            <a:off x="9600027" y="1175176"/>
            <a:ext cx="26330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energy comes from the seed itself when it starts to grow.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02E925-E56B-44B8-B03D-AD8FCD8DB6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19" t="16804" r="36767" b="5042"/>
          <a:stretch/>
        </p:blipFill>
        <p:spPr>
          <a:xfrm>
            <a:off x="3677086" y="936625"/>
            <a:ext cx="5859195" cy="584927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4EB4457-0B97-4A86-8F4B-68ABBCDF4D0A}"/>
              </a:ext>
            </a:extLst>
          </p:cNvPr>
          <p:cNvCxnSpPr/>
          <p:nvPr/>
        </p:nvCxnSpPr>
        <p:spPr>
          <a:xfrm flipH="1">
            <a:off x="8959946" y="1760796"/>
            <a:ext cx="689318" cy="227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9C742F2-5B7B-4411-9B70-11D246DD08C1}"/>
              </a:ext>
            </a:extLst>
          </p:cNvPr>
          <p:cNvSpPr/>
          <p:nvPr/>
        </p:nvSpPr>
        <p:spPr>
          <a:xfrm>
            <a:off x="9819248" y="3090298"/>
            <a:ext cx="21945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 gather up water and nutrients from the soil.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9AB54A8-41B2-441D-B65A-348F41333B8D}"/>
              </a:ext>
            </a:extLst>
          </p:cNvPr>
          <p:cNvCxnSpPr/>
          <p:nvPr/>
        </p:nvCxnSpPr>
        <p:spPr>
          <a:xfrm flipH="1">
            <a:off x="9156451" y="4053219"/>
            <a:ext cx="689318" cy="227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E8149F3-3864-4C0C-ADB4-2D4640B6175A}"/>
              </a:ext>
            </a:extLst>
          </p:cNvPr>
          <p:cNvSpPr/>
          <p:nvPr/>
        </p:nvSpPr>
        <p:spPr>
          <a:xfrm>
            <a:off x="1762566" y="4747877"/>
            <a:ext cx="304858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plant has flowers to attract insects and animals so that it can pollinate. Pollen is taken from the…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AB19CB2-904F-4848-9DA0-02EA8AAA8CF3}"/>
              </a:ext>
            </a:extLst>
          </p:cNvPr>
          <p:cNvCxnSpPr>
            <a:cxnSpLocks/>
          </p:cNvCxnSpPr>
          <p:nvPr/>
        </p:nvCxnSpPr>
        <p:spPr>
          <a:xfrm flipV="1">
            <a:off x="4107766" y="5754182"/>
            <a:ext cx="663011" cy="337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4F93363-FA92-4294-AB36-B98A690CD323}"/>
              </a:ext>
            </a:extLst>
          </p:cNvPr>
          <p:cNvSpPr/>
          <p:nvPr/>
        </p:nvSpPr>
        <p:spPr>
          <a:xfrm>
            <a:off x="1913207" y="1279782"/>
            <a:ext cx="21945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Seeds are dispersed by wind, water…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F4497A0-32CB-4B91-9B7B-32EB3FDAC06B}"/>
              </a:ext>
            </a:extLst>
          </p:cNvPr>
          <p:cNvCxnSpPr>
            <a:cxnSpLocks/>
          </p:cNvCxnSpPr>
          <p:nvPr/>
        </p:nvCxnSpPr>
        <p:spPr>
          <a:xfrm>
            <a:off x="3456994" y="1498239"/>
            <a:ext cx="896662" cy="3763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77085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1162050" y="347295"/>
            <a:ext cx="101668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Write about a flowering plant lifecycle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C19DC4-9D07-4854-8F69-9FC72C2F8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0" t="25846" r="50000" b="19428"/>
          <a:stretch/>
        </p:blipFill>
        <p:spPr>
          <a:xfrm>
            <a:off x="337040" y="1090994"/>
            <a:ext cx="7372349" cy="4676012"/>
          </a:xfrm>
          <a:prstGeom prst="rect">
            <a:avLst/>
          </a:prstGeom>
        </p:spPr>
      </p:pic>
      <p:sp>
        <p:nvSpPr>
          <p:cNvPr id="7" name="Subtitle 8">
            <a:extLst>
              <a:ext uri="{FF2B5EF4-FFF2-40B4-BE49-F238E27FC236}">
                <a16:creationId xmlns:a16="http://schemas.microsoft.com/office/drawing/2014/main" id="{AF978DD8-2963-4A79-ADE5-B714C367593D}"/>
              </a:ext>
            </a:extLst>
          </p:cNvPr>
          <p:cNvSpPr txBox="1">
            <a:spLocks/>
          </p:cNvSpPr>
          <p:nvPr/>
        </p:nvSpPr>
        <p:spPr>
          <a:xfrm>
            <a:off x="7576038" y="1090994"/>
            <a:ext cx="4278922" cy="3940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/>
              <a:t>-Either use the example of the bean on the previous slide</a:t>
            </a:r>
          </a:p>
          <a:p>
            <a:r>
              <a:rPr lang="en-US" sz="4000" dirty="0"/>
              <a:t>or</a:t>
            </a:r>
          </a:p>
          <a:p>
            <a:r>
              <a:rPr lang="en-US" sz="4000" dirty="0"/>
              <a:t>-Create a poster of a lifecycle of a flowering plant of your choice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A1F6B2-9659-4A73-885D-AAD377E31B54}"/>
              </a:ext>
            </a:extLst>
          </p:cNvPr>
          <p:cNvSpPr/>
          <p:nvPr/>
        </p:nvSpPr>
        <p:spPr>
          <a:xfrm>
            <a:off x="1550648" y="5887924"/>
            <a:ext cx="66241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all plant lifecycles the same?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7681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-107931" y="339191"/>
            <a:ext cx="112014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Some vocabulary you have learnt so far!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dirty="0"/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AF978DD8-2963-4A79-ADE5-B714C367593D}"/>
              </a:ext>
            </a:extLst>
          </p:cNvPr>
          <p:cNvSpPr txBox="1">
            <a:spLocks/>
          </p:cNvSpPr>
          <p:nvPr/>
        </p:nvSpPr>
        <p:spPr>
          <a:xfrm>
            <a:off x="6405196" y="476059"/>
            <a:ext cx="4278922" cy="3940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4FC8FEB-9F9A-4198-8888-B492329343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5" t="25879" r="10624" b="18913"/>
          <a:stretch/>
        </p:blipFill>
        <p:spPr>
          <a:xfrm>
            <a:off x="115765" y="1181678"/>
            <a:ext cx="10977704" cy="39342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C19DC4-9D07-4854-8F69-9FC72C2F80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90" t="25846" r="50000" b="19428"/>
          <a:stretch/>
        </p:blipFill>
        <p:spPr>
          <a:xfrm>
            <a:off x="6867327" y="4148582"/>
            <a:ext cx="4278922" cy="27139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706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2B622-FDAE-45A0-B22C-50FC4382F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Did you discover which insect is the best at pollinating flowers?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6AEE5-4735-47ED-BEA7-95F67DBBC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51951" cy="4351338"/>
          </a:xfrm>
        </p:spPr>
        <p:txBody>
          <a:bodyPr/>
          <a:lstStyle/>
          <a:p>
            <a:r>
              <a:rPr lang="en-GB" dirty="0"/>
              <a:t>Tremendous pollinator, calculated to be between 120 and 200 times more efficient than the</a:t>
            </a:r>
            <a:r>
              <a:rPr lang="en-GB" u="sng" dirty="0"/>
              <a:t> honey bee.</a:t>
            </a:r>
          </a:p>
          <a:p>
            <a:r>
              <a:rPr lang="en-GB" u="sng" dirty="0"/>
              <a:t>It doesn’t have any pollen sacs, so most of the sticky pollen is deposited on the furry underside of its body.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10F0AE-E079-4D54-BFF9-EEFF3D234C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33" t="17033" r="47131" b="9911"/>
          <a:stretch/>
        </p:blipFill>
        <p:spPr>
          <a:xfrm>
            <a:off x="7601261" y="1825625"/>
            <a:ext cx="3972395" cy="34468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343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question mark.jpg">
            <a:extLst>
              <a:ext uri="{FF2B5EF4-FFF2-40B4-BE49-F238E27FC236}">
                <a16:creationId xmlns:a16="http://schemas.microsoft.com/office/drawing/2014/main" id="{1AEB57A6-70A0-416F-9D5C-A9C59B440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9" y="140103"/>
            <a:ext cx="1500555" cy="166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3277364" y="947670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Extreme Survivors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Lesson 4</a:t>
            </a:r>
          </a:p>
          <a:p>
            <a:endParaRPr lang="en-GB" sz="3200" dirty="0"/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69A4C2C9-EB11-48D5-8EFD-E7D5DFFF59B0}"/>
              </a:ext>
            </a:extLst>
          </p:cNvPr>
          <p:cNvSpPr txBox="1">
            <a:spLocks/>
          </p:cNvSpPr>
          <p:nvPr/>
        </p:nvSpPr>
        <p:spPr>
          <a:xfrm>
            <a:off x="2354872" y="186816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Can you investigate plants that live in extreme conditions? </a:t>
            </a:r>
          </a:p>
          <a:p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0726C-2ED1-4EFA-BC90-758CFBA890DF}"/>
              </a:ext>
            </a:extLst>
          </p:cNvPr>
          <p:cNvSpPr/>
          <p:nvPr/>
        </p:nvSpPr>
        <p:spPr>
          <a:xfrm>
            <a:off x="3372614" y="2709454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-</a:t>
            </a:r>
            <a:r>
              <a:rPr lang="en-GB" sz="3200" dirty="0"/>
              <a:t>What is their lifecycle? </a:t>
            </a:r>
          </a:p>
          <a:p>
            <a:r>
              <a:rPr lang="en-US" sz="3200" dirty="0"/>
              <a:t>-How long does each stage last?</a:t>
            </a:r>
            <a:endParaRPr lang="en-GB" sz="3200" dirty="0"/>
          </a:p>
          <a:p>
            <a:r>
              <a:rPr lang="en-GB" sz="3200" dirty="0"/>
              <a:t>-How does it pollinate? </a:t>
            </a:r>
          </a:p>
          <a:p>
            <a:r>
              <a:rPr lang="en-GB" sz="3200" dirty="0"/>
              <a:t>-How does it disperse seeds? </a:t>
            </a:r>
          </a:p>
          <a:p>
            <a:r>
              <a:rPr lang="en-GB" sz="3200" dirty="0"/>
              <a:t>-How does it survive?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95BCBB-78F3-434A-9ECC-CC497D948287}"/>
              </a:ext>
            </a:extLst>
          </p:cNvPr>
          <p:cNvSpPr/>
          <p:nvPr/>
        </p:nvSpPr>
        <p:spPr>
          <a:xfrm>
            <a:off x="3277364" y="52639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u="sng" dirty="0">
                <a:hlinkClick r:id="rId4"/>
              </a:rPr>
              <a:t>https://www.bbc.co.uk/bitesize/clips/zkwkjxs</a:t>
            </a:r>
            <a:endParaRPr lang="en-GB" dirty="0"/>
          </a:p>
          <a:p>
            <a:r>
              <a:rPr lang="en-GB" u="sng" dirty="0">
                <a:hlinkClick r:id="rId5"/>
              </a:rPr>
              <a:t>https://www.bbc.co.uk/bitesize/clips/z69rkqt</a:t>
            </a:r>
            <a:endParaRPr lang="en-GB" dirty="0"/>
          </a:p>
        </p:txBody>
      </p:sp>
      <p:pic>
        <p:nvPicPr>
          <p:cNvPr id="3074" name="Picture 2" descr="A picture of the sun setting over the Sahara">
            <a:extLst>
              <a:ext uri="{FF2B5EF4-FFF2-40B4-BE49-F238E27FC236}">
                <a16:creationId xmlns:a16="http://schemas.microsoft.com/office/drawing/2014/main" id="{8631E470-0937-4C1C-A179-3D5106271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9" y="2186430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 image of Antarctica, location of the world's largest desert">
            <a:extLst>
              <a:ext uri="{FF2B5EF4-FFF2-40B4-BE49-F238E27FC236}">
                <a16:creationId xmlns:a16="http://schemas.microsoft.com/office/drawing/2014/main" id="{8AA36B83-D306-4D2B-99BF-1D78A32E5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281" y="2421365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 picture of a diver swimming deeply below the surface">
            <a:extLst>
              <a:ext uri="{FF2B5EF4-FFF2-40B4-BE49-F238E27FC236}">
                <a16:creationId xmlns:a16="http://schemas.microsoft.com/office/drawing/2014/main" id="{1DD89C7B-25B2-4370-A580-15CC76D21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14" y="444442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Rudyard Kipling's The Jungle Book | Museums and Galleries Edinburgh">
            <a:extLst>
              <a:ext uri="{FF2B5EF4-FFF2-40B4-BE49-F238E27FC236}">
                <a16:creationId xmlns:a16="http://schemas.microsoft.com/office/drawing/2014/main" id="{8635820F-14A1-415E-9C7A-544CA9A55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472" y="4827207"/>
            <a:ext cx="3562350" cy="189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81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3D46B9B-C66C-4001-A074-8DD86865A886}"/>
              </a:ext>
            </a:extLst>
          </p:cNvPr>
          <p:cNvSpPr txBox="1">
            <a:spLocks/>
          </p:cNvSpPr>
          <p:nvPr/>
        </p:nvSpPr>
        <p:spPr>
          <a:xfrm>
            <a:off x="2251342" y="938737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Flowering vs non-flowing </a:t>
            </a:r>
          </a:p>
          <a:p>
            <a:endParaRPr lang="en-GB" sz="32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C89EFF2-DC5F-4B6A-9C82-4E193970B38B}"/>
              </a:ext>
            </a:extLst>
          </p:cNvPr>
          <p:cNvSpPr txBox="1">
            <a:spLocks/>
          </p:cNvSpPr>
          <p:nvPr/>
        </p:nvSpPr>
        <p:spPr>
          <a:xfrm>
            <a:off x="7236068" y="119789"/>
            <a:ext cx="6975232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600" b="1" dirty="0"/>
              <a:t>Lesson 5</a:t>
            </a:r>
          </a:p>
          <a:p>
            <a:endParaRPr lang="en-GB" sz="3200" dirty="0"/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69A4C2C9-EB11-48D5-8EFD-E7D5DFFF59B0}"/>
              </a:ext>
            </a:extLst>
          </p:cNvPr>
          <p:cNvSpPr txBox="1">
            <a:spLocks/>
          </p:cNvSpPr>
          <p:nvPr/>
        </p:nvSpPr>
        <p:spPr>
          <a:xfrm>
            <a:off x="1579684" y="2093247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Use the document called</a:t>
            </a:r>
          </a:p>
          <a:p>
            <a:r>
              <a:rPr lang="en-GB" sz="3200" i="1" dirty="0"/>
              <a:t>life cycles of flowering and non-flowering.</a:t>
            </a:r>
          </a:p>
          <a:p>
            <a:r>
              <a:rPr lang="en-US" sz="3200" dirty="0"/>
              <a:t>Compare the lifecycles of flowering and non-flowering plants.</a:t>
            </a:r>
            <a:endParaRPr lang="en-GB" sz="3200" dirty="0"/>
          </a:p>
          <a:p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0726C-2ED1-4EFA-BC90-758CFBA890DF}"/>
              </a:ext>
            </a:extLst>
          </p:cNvPr>
          <p:cNvSpPr/>
          <p:nvPr/>
        </p:nvSpPr>
        <p:spPr>
          <a:xfrm>
            <a:off x="1904063" y="4259671"/>
            <a:ext cx="849524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-How are they similar and how are they different?</a:t>
            </a:r>
          </a:p>
          <a:p>
            <a:r>
              <a:rPr lang="en-GB" sz="3200" dirty="0"/>
              <a:t>-Think about the number of stages</a:t>
            </a:r>
          </a:p>
          <a:p>
            <a:r>
              <a:rPr lang="en-GB" sz="3200" dirty="0"/>
              <a:t>-Think about what happens at each stage.</a:t>
            </a:r>
          </a:p>
          <a:p>
            <a:r>
              <a:rPr lang="en-US" sz="3200" dirty="0"/>
              <a:t>You can research your own non-flowering plant.</a:t>
            </a:r>
            <a:endParaRPr lang="en-GB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F987CF-FA1D-4DCE-97C4-E8690DD52D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77" t="32402" r="40649" b="37956"/>
          <a:stretch/>
        </p:blipFill>
        <p:spPr>
          <a:xfrm>
            <a:off x="9159854" y="835016"/>
            <a:ext cx="2909145" cy="18810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D318D7-3533-4D9A-8AD7-174CB739C8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00" t="33633" r="74385" b="34762"/>
          <a:stretch/>
        </p:blipFill>
        <p:spPr>
          <a:xfrm>
            <a:off x="123001" y="133843"/>
            <a:ext cx="2574388" cy="21664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610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1050" y="1214438"/>
            <a:ext cx="7658100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This week we will look at seed </a:t>
            </a:r>
            <a:r>
              <a:rPr lang="en-GB" b="1" dirty="0"/>
              <a:t>dispersal </a:t>
            </a:r>
            <a:r>
              <a:rPr lang="en-GB" dirty="0"/>
              <a:t>and a flowering plants lifecycle.</a:t>
            </a:r>
            <a:br>
              <a:rPr lang="en-GB" dirty="0"/>
            </a:b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F9AB043A-98A3-42B4-926C-467EE46720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Once a flower has been pollinated it is able to produce seeds. </a:t>
            </a:r>
          </a:p>
          <a:p>
            <a:r>
              <a:rPr lang="en-US" sz="4000" dirty="0"/>
              <a:t>This means the flower is able to produce more of itself.</a:t>
            </a:r>
          </a:p>
        </p:txBody>
      </p:sp>
      <p:pic>
        <p:nvPicPr>
          <p:cNvPr id="11" name="Picture 4" descr="question mark.jpg">
            <a:extLst>
              <a:ext uri="{FF2B5EF4-FFF2-40B4-BE49-F238E27FC236}">
                <a16:creationId xmlns:a16="http://schemas.microsoft.com/office/drawing/2014/main" id="{178523FA-A890-4372-A645-B7FC759CB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49" y="251984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855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91050" y="1214438"/>
            <a:ext cx="7658100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What does </a:t>
            </a:r>
            <a:r>
              <a:rPr lang="en-GB" b="1" dirty="0"/>
              <a:t>disperse</a:t>
            </a:r>
            <a:r>
              <a:rPr lang="en-GB" dirty="0"/>
              <a:t> or </a:t>
            </a:r>
            <a:r>
              <a:rPr lang="en-GB" b="1" dirty="0"/>
              <a:t>dispersal </a:t>
            </a:r>
            <a:r>
              <a:rPr lang="en-GB" dirty="0"/>
              <a:t>mean?</a:t>
            </a:r>
            <a:br>
              <a:rPr lang="en-GB" dirty="0"/>
            </a:b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F9AB043A-98A3-42B4-926C-467EE46720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Can you look the word up?</a:t>
            </a:r>
          </a:p>
        </p:txBody>
      </p:sp>
      <p:pic>
        <p:nvPicPr>
          <p:cNvPr id="5" name="Picture 4" descr="question mark.jpg">
            <a:extLst>
              <a:ext uri="{FF2B5EF4-FFF2-40B4-BE49-F238E27FC236}">
                <a16:creationId xmlns:a16="http://schemas.microsoft.com/office/drawing/2014/main" id="{59850D99-62D0-4814-A576-31E246288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9" y="271034"/>
            <a:ext cx="2838515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8346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33900" y="406400"/>
            <a:ext cx="7658100" cy="2387600"/>
          </a:xfrm>
        </p:spPr>
        <p:txBody>
          <a:bodyPr>
            <a:normAutofit/>
          </a:bodyPr>
          <a:lstStyle/>
          <a:p>
            <a:r>
              <a:rPr lang="en-US" dirty="0"/>
              <a:t>But how do plants disperse their seeds? </a:t>
            </a: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F9AB043A-98A3-42B4-926C-467EE46720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0700" y="3760553"/>
            <a:ext cx="9144000" cy="1655762"/>
          </a:xfrm>
        </p:spPr>
        <p:txBody>
          <a:bodyPr>
            <a:noAutofit/>
          </a:bodyPr>
          <a:lstStyle/>
          <a:p>
            <a:r>
              <a:rPr lang="en-US" sz="4000" dirty="0"/>
              <a:t>Can you think of some ways?</a:t>
            </a:r>
          </a:p>
          <a:p>
            <a:r>
              <a:rPr lang="en-GB" sz="4000" dirty="0">
                <a:hlinkClick r:id="rId3"/>
              </a:rPr>
              <a:t>https://www.bbc.co.uk/bitesize/clips/znvfb9q</a:t>
            </a:r>
            <a:endParaRPr lang="en-GB" sz="4000" dirty="0"/>
          </a:p>
          <a:p>
            <a:r>
              <a:rPr lang="en-US" sz="4000" dirty="0"/>
              <a:t>Can you investigate examples for each method of dispersal?</a:t>
            </a:r>
          </a:p>
        </p:txBody>
      </p:sp>
      <p:pic>
        <p:nvPicPr>
          <p:cNvPr id="1026" name="Picture 2" descr="Falling Far from the Tree: 7 Brilliant Ways Seeds and Fruits Are ...">
            <a:extLst>
              <a:ext uri="{FF2B5EF4-FFF2-40B4-BE49-F238E27FC236}">
                <a16:creationId xmlns:a16="http://schemas.microsoft.com/office/drawing/2014/main" id="{7C007B78-6545-41CB-92F7-396FA4F5A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95276"/>
            <a:ext cx="4286250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229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7923" y="0"/>
            <a:ext cx="9144000" cy="2387600"/>
          </a:xfrm>
        </p:spPr>
        <p:txBody>
          <a:bodyPr/>
          <a:lstStyle/>
          <a:p>
            <a:r>
              <a:rPr lang="en-GB" dirty="0"/>
              <a:t>Animals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2307" y="1646238"/>
            <a:ext cx="6975232" cy="1655762"/>
          </a:xfrm>
        </p:spPr>
        <p:txBody>
          <a:bodyPr>
            <a:noAutofit/>
          </a:bodyPr>
          <a:lstStyle/>
          <a:p>
            <a:r>
              <a:rPr lang="en-GB" sz="3200" dirty="0"/>
              <a:t>Some animals eat the fruit but only digest the juicy part. The seeds and pips are excreted and deposited far away from the original plant.</a:t>
            </a:r>
          </a:p>
          <a:p>
            <a:r>
              <a:rPr lang="en-GB" sz="3200" dirty="0"/>
              <a:t>Blackberry, cherry, apple are all e.g.</a:t>
            </a:r>
          </a:p>
          <a:p>
            <a:r>
              <a:rPr lang="en-GB" sz="3200" dirty="0"/>
              <a:t>Some animals will bury seeds for winter food but then forget them.</a:t>
            </a:r>
          </a:p>
          <a:p>
            <a:r>
              <a:rPr lang="en-GB" sz="3200" dirty="0"/>
              <a:t>Some seeds have hooks on them and stick to animals fur and get carried away.</a:t>
            </a:r>
          </a:p>
          <a:p>
            <a:endParaRPr lang="en-GB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49D47A-D437-44D1-85DD-EEEA17B9CE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8" t="34692" r="58269" b="12803"/>
          <a:stretch/>
        </p:blipFill>
        <p:spPr>
          <a:xfrm>
            <a:off x="234461" y="386863"/>
            <a:ext cx="4747846" cy="35989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561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97923" y="0"/>
            <a:ext cx="9144000" cy="2387600"/>
          </a:xfrm>
        </p:spPr>
        <p:txBody>
          <a:bodyPr/>
          <a:lstStyle/>
          <a:p>
            <a:r>
              <a:rPr lang="en-GB" dirty="0"/>
              <a:t>Wind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2307" y="1646238"/>
            <a:ext cx="6975232" cy="1655762"/>
          </a:xfrm>
        </p:spPr>
        <p:txBody>
          <a:bodyPr>
            <a:noAutofit/>
          </a:bodyPr>
          <a:lstStyle/>
          <a:p>
            <a:r>
              <a:rPr lang="en-GB" sz="3600" dirty="0"/>
              <a:t>The seeds are normally very light.</a:t>
            </a:r>
          </a:p>
          <a:p>
            <a:r>
              <a:rPr lang="en-GB" sz="3600" dirty="0"/>
              <a:t>The seeds of an orchid are as fine as dust.</a:t>
            </a:r>
          </a:p>
          <a:p>
            <a:r>
              <a:rPr lang="en-GB" sz="3600" dirty="0"/>
              <a:t>Many have hairy growths which act like parachutes and carry the seeds far away from the parent.</a:t>
            </a:r>
          </a:p>
          <a:p>
            <a:endParaRPr lang="en-GB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0CA99A-5AA8-4A19-924E-2784E2ADAD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56" t="34808" r="65626" b="38883"/>
          <a:stretch/>
        </p:blipFill>
        <p:spPr>
          <a:xfrm>
            <a:off x="666750" y="1646238"/>
            <a:ext cx="3790950" cy="29176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607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02773" y="0"/>
            <a:ext cx="9144000" cy="2387600"/>
          </a:xfrm>
        </p:spPr>
        <p:txBody>
          <a:bodyPr/>
          <a:lstStyle/>
          <a:p>
            <a:r>
              <a:rPr lang="en-GB" dirty="0"/>
              <a:t>Water</a:t>
            </a:r>
            <a:br>
              <a:rPr lang="en-GB" dirty="0"/>
            </a:b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0418" y="1646238"/>
            <a:ext cx="5107120" cy="1655762"/>
          </a:xfrm>
        </p:spPr>
        <p:txBody>
          <a:bodyPr>
            <a:noAutofit/>
          </a:bodyPr>
          <a:lstStyle/>
          <a:p>
            <a:r>
              <a:rPr lang="en-GB" sz="3200" dirty="0"/>
              <a:t>Seeds dispersed by water are contained in light and buoyant fruit, giving them the ability to float. </a:t>
            </a:r>
          </a:p>
          <a:p>
            <a:r>
              <a:rPr lang="en-GB" sz="3200" dirty="0"/>
              <a:t>Coconuts are well known for their ability to float on water to reach land where they can germinate.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830889-D412-470D-B620-47E0D55F0F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81" t="27767" r="48594" b="16373"/>
          <a:stretch/>
        </p:blipFill>
        <p:spPr>
          <a:xfrm>
            <a:off x="0" y="908051"/>
            <a:ext cx="6850418" cy="5295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01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1895E-AF1A-463A-9223-81015EC74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4583" y="0"/>
            <a:ext cx="6547339" cy="2387600"/>
          </a:xfrm>
        </p:spPr>
        <p:txBody>
          <a:bodyPr/>
          <a:lstStyle/>
          <a:p>
            <a:r>
              <a:rPr lang="en-GB" dirty="0"/>
              <a:t>Explosion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FB85F-887F-42DD-869D-09B59F29E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1849" y="3265488"/>
            <a:ext cx="4775689" cy="1655762"/>
          </a:xfrm>
        </p:spPr>
        <p:txBody>
          <a:bodyPr>
            <a:noAutofit/>
          </a:bodyPr>
          <a:lstStyle/>
          <a:p>
            <a:r>
              <a:rPr lang="en-GB" sz="4800" dirty="0"/>
              <a:t>Some seeds have pods that explode when ripe.</a:t>
            </a:r>
          </a:p>
          <a:p>
            <a:r>
              <a:rPr lang="en-GB" sz="4800" dirty="0"/>
              <a:t> </a:t>
            </a:r>
          </a:p>
          <a:p>
            <a:endParaRPr lang="en-GB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AA2174-5205-4D54-9145-DBEA71F7DD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" t="17206" r="44375" b="6923"/>
          <a:stretch/>
        </p:blipFill>
        <p:spPr>
          <a:xfrm>
            <a:off x="234461" y="968375"/>
            <a:ext cx="6547339" cy="52006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2479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</TotalTime>
  <Words>811</Words>
  <Application>Microsoft Office PowerPoint</Application>
  <PresentationFormat>Widescreen</PresentationFormat>
  <Paragraphs>90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Calibri Light</vt:lpstr>
      <vt:lpstr>Garamond</vt:lpstr>
      <vt:lpstr>Symbol</vt:lpstr>
      <vt:lpstr>Times New Roman</vt:lpstr>
      <vt:lpstr>Wingdings</vt:lpstr>
      <vt:lpstr>XCCW Joined 1a</vt:lpstr>
      <vt:lpstr>Office Theme</vt:lpstr>
      <vt:lpstr>Plants </vt:lpstr>
      <vt:lpstr>Did you discover which insect is the best at pollinating flowers? </vt:lpstr>
      <vt:lpstr>This week we will look at seed dispersal and a flowering plants lifecycle. </vt:lpstr>
      <vt:lpstr>What does disperse or dispersal mean? </vt:lpstr>
      <vt:lpstr>But how do plants disperse their seeds? </vt:lpstr>
      <vt:lpstr>Animals </vt:lpstr>
      <vt:lpstr>Wind </vt:lpstr>
      <vt:lpstr>Water </vt:lpstr>
      <vt:lpstr>Explosion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Plants</dc:title>
  <dc:creator>Akien, Naomi</dc:creator>
  <cp:lastModifiedBy>Akien, Naomi</cp:lastModifiedBy>
  <cp:revision>16</cp:revision>
  <dcterms:created xsi:type="dcterms:W3CDTF">2020-05-12T21:33:01Z</dcterms:created>
  <dcterms:modified xsi:type="dcterms:W3CDTF">2020-05-13T21:57:31Z</dcterms:modified>
</cp:coreProperties>
</file>