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3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49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93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59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95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07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73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54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77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57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5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983AC-A7DD-4F22-A4BC-3C135F980A05}" type="datetimeFigureOut">
              <a:rPr lang="en-GB" smtClean="0"/>
              <a:t>29/05/2019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665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5" y="69705"/>
            <a:ext cx="1671577" cy="14778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3173" y="132221"/>
            <a:ext cx="62292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Term:</a:t>
            </a:r>
            <a:r>
              <a:rPr lang="en-GB" sz="3600" dirty="0" err="1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Summer</a:t>
            </a:r>
            <a:r>
              <a:rPr lang="en-GB" sz="3600" dirty="0">
                <a:solidFill>
                  <a:srgbClr val="0070C0"/>
                </a:solidFill>
                <a:latin typeface="CCW Cursive Writing 1" panose="03050602040000000000" pitchFamily="66" charset="0"/>
              </a:rPr>
              <a:t> </a:t>
            </a:r>
            <a:r>
              <a:rPr lang="en-GB" sz="3600" dirty="0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2</a:t>
            </a:r>
            <a:endParaRPr lang="en-GB" sz="3600" dirty="0">
              <a:solidFill>
                <a:srgbClr val="0070C0"/>
              </a:solidFill>
              <a:latin typeface="CCW Cursive Writing 1" panose="03050602040000000000" pitchFamily="66" charset="0"/>
            </a:endParaRPr>
          </a:p>
          <a:p>
            <a:r>
              <a:rPr lang="en-GB" sz="3600" dirty="0" err="1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Topic:</a:t>
            </a:r>
            <a:r>
              <a:rPr lang="en-GB" sz="3600" dirty="0" err="1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Journeys</a:t>
            </a:r>
            <a:r>
              <a:rPr lang="en-GB" sz="3600" dirty="0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 </a:t>
            </a:r>
            <a:endParaRPr lang="en-GB" sz="3600" dirty="0">
              <a:solidFill>
                <a:srgbClr val="0070C0"/>
              </a:solidFill>
              <a:latin typeface="CCW Cursive Writing 1" panose="03050602040000000000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389704" y="4356718"/>
            <a:ext cx="180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020043" y="4325940"/>
            <a:ext cx="434060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472079" y="1728057"/>
            <a:ext cx="4104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Some of our Focussed books will be </a:t>
            </a:r>
            <a:endParaRPr lang="en-GB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Here come the aliens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Here come the aliens"/>
          <p:cNvSpPr>
            <a:spLocks noChangeAspect="1" noChangeArrowheads="1"/>
          </p:cNvSpPr>
          <p:nvPr/>
        </p:nvSpPr>
        <p:spPr bwMode="auto">
          <a:xfrm>
            <a:off x="12065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66205" y="4859383"/>
            <a:ext cx="1131243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Some activities we will be doing: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u</a:t>
            </a:r>
            <a:r>
              <a:rPr lang="en-GB" sz="1400" dirty="0" smtClean="0">
                <a:latin typeface="Comic Sans MS" panose="030F0702030302020204" pitchFamily="66" charset="0"/>
              </a:rPr>
              <a:t>sing adjectives to describe sea creatures               making jelly fish                                                  wax paintings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</a:t>
            </a:r>
            <a:r>
              <a:rPr lang="en-GB" sz="1400" dirty="0" smtClean="0">
                <a:latin typeface="Comic Sans MS" panose="030F0702030302020204" pitchFamily="66" charset="0"/>
              </a:rPr>
              <a:t>riting alliteration poems                                         discussing what makes us unique                          moving like animals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using musical instruments to represent animals </a:t>
            </a:r>
            <a:r>
              <a:rPr lang="en-GB" sz="1400" dirty="0" smtClean="0">
                <a:latin typeface="Comic Sans MS" panose="030F0702030302020204" pitchFamily="66" charset="0"/>
              </a:rPr>
              <a:t>       discussing holidays                                              sports day preparation 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s</a:t>
            </a:r>
            <a:r>
              <a:rPr lang="en-GB" sz="1400" dirty="0" smtClean="0">
                <a:latin typeface="Comic Sans MS" panose="030F0702030302020204" pitchFamily="66" charset="0"/>
              </a:rPr>
              <a:t>easide role play                                                        writing postcards                                               comparing different environments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Making sand pictures                                                 comparing healthy and unhealthy lunches           making pirate flags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Making treasure maps                                                cooking/baking 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993" y="2407784"/>
            <a:ext cx="1871510" cy="186319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0393" y="2277855"/>
            <a:ext cx="1824345" cy="20480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3475" y="2277855"/>
            <a:ext cx="2491838" cy="214174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5318" y="2277855"/>
            <a:ext cx="1849457" cy="21326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01645" y="2303341"/>
            <a:ext cx="1662181" cy="210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797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74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Cursive Writing 1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Amelia McEvoy</cp:lastModifiedBy>
  <cp:revision>21</cp:revision>
  <dcterms:created xsi:type="dcterms:W3CDTF">2016-10-04T11:24:38Z</dcterms:created>
  <dcterms:modified xsi:type="dcterms:W3CDTF">2019-05-29T17:49:19Z</dcterms:modified>
</cp:coreProperties>
</file>