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4" r:id="rId2"/>
    <p:sldId id="262" r:id="rId3"/>
    <p:sldId id="263" r:id="rId4"/>
  </p:sldIdLst>
  <p:sldSz cx="10160000" cy="13614400"/>
  <p:notesSz cx="6858000" cy="9144000"/>
  <p:embeddedFontLst>
    <p:embeddedFont>
      <p:font typeface="Calibri" panose="020F0502020204030204" pitchFamily="34" charset="0"/>
      <p:regular r:id="rId5"/>
      <p:bold r:id="rId6"/>
      <p:italic r:id="rId7"/>
      <p:boldItalic r:id="rId8"/>
    </p:embeddedFont>
    <p:embeddedFont>
      <p:font typeface="Calibri Light" panose="020F0302020204030204" pitchFamily="34" charset="0"/>
      <p:regular r:id="rId9"/>
      <p: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4" d="100"/>
          <a:sy n="54" d="100"/>
        </p:scale>
        <p:origin x="212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35206-A9D9-48F4-82ED-63B67C885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2228098"/>
            <a:ext cx="7620000" cy="4739828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CFC9A8-E0A2-459E-A7D4-8023AF60B6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7150713"/>
            <a:ext cx="7620000" cy="3286994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605AF2-013A-4F19-9980-8AB994E7A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87672B-CB99-4F83-95AA-DD76F208D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AE4B3-7F36-4243-A620-3661E62FF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185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E473EA-1F01-4F92-852E-0EB888278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DABE7-7E3F-4694-A8D5-4F5F499FB6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715FBB-5AA3-4962-B520-FDD22B2E3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5E8546-4D54-44E1-9C51-47EEB266E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3837EA-2896-45B7-885A-4075C1E0A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9564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84E86-557C-4196-9D98-868B73D87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3394150"/>
            <a:ext cx="8763000" cy="5663211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63CDAF-330F-4276-B9C7-9D132FB249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9110937"/>
            <a:ext cx="8763000" cy="2978149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A937C5-BB7C-41A3-9C08-AA23F20F8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09FB7-4D37-47F6-A6DC-B7D0C06B9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B40CB1-1EAC-4BE8-A1CD-DDA485459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30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082E9-090E-4616-8BC9-64BDCC9506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77FB4-4DF9-42E7-B2DB-8ABB2E3B57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3624204"/>
            <a:ext cx="4318000" cy="86382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A860F-9341-42DE-8C45-90DA6C7989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3624204"/>
            <a:ext cx="4318000" cy="86382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F17443-EDE0-4CE0-91F2-53C4B4294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DFFA55-F774-43D9-AC8F-9797E206A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24EA19-94AD-427F-9ECB-8578B3097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589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0DE2EF-EEC8-4ABB-A78A-5741501D3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724844"/>
            <a:ext cx="8763000" cy="26314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9CEC48-A448-410F-9EC4-A4456B7DD1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3337420"/>
            <a:ext cx="4298156" cy="163561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10FCA2-FC46-4A73-944A-42A4FCAE4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973038"/>
            <a:ext cx="4298156" cy="731459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850D7B-9370-498C-BF57-F4C1CF1B59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3337420"/>
            <a:ext cx="4319323" cy="163561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5BC401-1F95-4BB2-856D-4BD2AFCC40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973038"/>
            <a:ext cx="4319323" cy="731459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74B8F4-D002-40F8-B2D9-EC5EE1068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054CCA-8FED-4984-8F2D-50798396A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CD2C99-D440-45C3-8E6D-174945D4BB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738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C71936-A6BD-4876-8B12-09849B39E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DF4963-A3AB-4514-8BCD-81DCE530E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00353C-91DD-4BB9-8A57-180130F991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FCC01-6F24-46B7-B454-E6AD32AA39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8714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91B40C-FD9D-483C-A78C-D76A69B96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854781-D09A-4FD4-860C-133D3B72B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963BFE-642C-44EC-8210-31AA33FA7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955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2A0F2-BC0C-4C19-B810-BC00B0DC2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907627"/>
            <a:ext cx="3276864" cy="31766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AEBB32-8D81-4C49-A36F-D9AD0E346F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960225"/>
            <a:ext cx="5143500" cy="9675048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BEAA6A-6441-41E2-AB94-75FDE759CA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084320"/>
            <a:ext cx="3276864" cy="756670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5F808C-ED5B-42EA-83A4-F0F77543EE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2EC69A-D0CE-4B0D-AE78-8F2728DD2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983376-21CA-4AC5-B5DC-B28DD6B58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974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F1DBC-06BD-428D-AF7E-9805F3320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907627"/>
            <a:ext cx="3276864" cy="317669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8A8D4E-13B1-4797-BAC3-FA56B72845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960225"/>
            <a:ext cx="5143500" cy="9675048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CD6CCA-A8CE-4E11-A12F-88803ED8D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4084320"/>
            <a:ext cx="3276864" cy="756670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0D5AD1-2BC1-4039-955C-4BDE20327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70AF5E-1A1B-404E-B843-38A94B0A4E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E6DA6-FF18-4766-BBA0-C724E4A39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92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B8B94-959F-437E-85E3-63A232855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93B5F0-206F-4319-82FD-BE4C7F3F1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F9EC7-2C57-4020-A151-21EE4D663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0BFE35-4E9A-41A9-BB4D-5A29539E3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F16B4-335E-49AF-871B-964506199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0210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212BF78-93EE-4652-9950-991BF9258D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724841"/>
            <a:ext cx="2190750" cy="115375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6521AC-C56C-4BCA-BEB0-EA471E7D3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724841"/>
            <a:ext cx="6445250" cy="115375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F7BBB-E51A-4F21-A942-FEB74B662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31C10-F421-4D25-B345-0F6BF1EDD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EC909-05DC-404C-9163-500AB2ADE4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38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A69A8B-10C5-49D3-BEF0-E6F76D7E7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724844"/>
            <a:ext cx="8763000" cy="26314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298D2-74F3-485B-A5E5-76FE8809E7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3624204"/>
            <a:ext cx="8763000" cy="8638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4685A-33D9-492D-8BC4-EC1857F86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2618535"/>
            <a:ext cx="2286000" cy="724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7AEEB6-6035-420F-9A0A-FA571E4FBFB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0F375-94F7-488F-A3FD-944B3AFA10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2618535"/>
            <a:ext cx="3429000" cy="724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DB399A-4E7F-4CBE-AD0C-DDD513E949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2618535"/>
            <a:ext cx="2286000" cy="7248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3A73C-8438-42A1-BC3C-890D5000A1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83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1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EDFCE-CFE8-4EEE-921F-B3C43B7D61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To recreate Hokusai’s Mount Fuji using painting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949CC2-F847-458C-8389-3FF335D0A59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21163" y="8746836"/>
            <a:ext cx="2124364" cy="21243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38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CA771A-0677-464A-B961-E7DF249C097A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50" y="4474441"/>
            <a:ext cx="5669534" cy="507034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380E39-2D24-4D24-8A0F-AC1CE498EB46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484" y="3990975"/>
            <a:ext cx="6597650" cy="56324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E5B622-FC9A-4F40-9F47-106EFF38D011}"/>
              </a:ext>
            </a:extLst>
          </p:cNvPr>
          <p:cNvSpPr txBox="1"/>
          <p:nvPr/>
        </p:nvSpPr>
        <p:spPr>
          <a:xfrm>
            <a:off x="-19050" y="10389754"/>
            <a:ext cx="8719705" cy="267765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SC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Sketch very lightly your outline of the mountain and trees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Use watercolours, mixing in the lid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Rinse brush before new colours.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Take care 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Use the tip of the brush for outlines</a:t>
            </a:r>
          </a:p>
          <a:p>
            <a:r>
              <a:rPr lang="en-GB" sz="2400" dirty="0">
                <a:solidFill>
                  <a:srgbClr val="000000"/>
                </a:solidFill>
                <a:latin typeface="Arial - 23"/>
              </a:rPr>
              <a:t>Use the side of the brush to do washes or blending. 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4713D8-BE69-4C21-9305-3632115BF333}"/>
              </a:ext>
            </a:extLst>
          </p:cNvPr>
          <p:cNvSpPr txBox="1"/>
          <p:nvPr/>
        </p:nvSpPr>
        <p:spPr>
          <a:xfrm>
            <a:off x="223982" y="2335577"/>
            <a:ext cx="863922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LO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E4D1EC-AF65-4A0C-9881-439B6AEBD8CF}"/>
              </a:ext>
            </a:extLst>
          </p:cNvPr>
          <p:cNvSpPr txBox="1"/>
          <p:nvPr/>
        </p:nvSpPr>
        <p:spPr>
          <a:xfrm>
            <a:off x="1409700" y="2222680"/>
            <a:ext cx="87503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700" dirty="0">
                <a:solidFill>
                  <a:srgbClr val="000000"/>
                </a:solidFill>
                <a:latin typeface="Arial - 36"/>
              </a:rPr>
              <a:t>I can use watercolours to paint a Hokusai inspired mountain picture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07AA85-ECF0-4048-9F3F-A9F449D8049E}"/>
              </a:ext>
            </a:extLst>
          </p:cNvPr>
          <p:cNvSpPr txBox="1"/>
          <p:nvPr/>
        </p:nvSpPr>
        <p:spPr>
          <a:xfrm>
            <a:off x="43873" y="83540"/>
            <a:ext cx="8750300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000" dirty="0">
                <a:solidFill>
                  <a:srgbClr val="000000"/>
                </a:solidFill>
                <a:latin typeface="Arial - 36"/>
              </a:rPr>
              <a:t>Day 2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D68EBF-CF7B-4966-BACF-11126199FFC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84655" y="345119"/>
            <a:ext cx="1376218" cy="137621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6258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ustDataLst>
      <p:tags r:id="rId1"/>
    </p:custDataLst>
    <p:extLst>
      <p:ext uri="{BB962C8B-B14F-4D97-AF65-F5344CB8AC3E}">
        <p14:creationId xmlns:p14="http://schemas.microsoft.com/office/powerpoint/2010/main" val="13228221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67</Words>
  <Application>Microsoft Office PowerPoint</Application>
  <PresentationFormat>Custom</PresentationFormat>
  <Paragraphs>11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 - 23</vt:lpstr>
      <vt:lpstr>Arial</vt:lpstr>
      <vt:lpstr>Arial - 36</vt:lpstr>
      <vt:lpstr>Calibri</vt:lpstr>
      <vt:lpstr>Calibri Light</vt:lpstr>
      <vt:lpstr>Office Theme</vt:lpstr>
      <vt:lpstr>To recreate Hokusai’s Mount Fuji using painting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Gilbert</dc:creator>
  <cp:lastModifiedBy>Suzanne Phillips</cp:lastModifiedBy>
  <cp:revision>4</cp:revision>
  <dcterms:created xsi:type="dcterms:W3CDTF">2021-01-16T12:39:34Z</dcterms:created>
  <dcterms:modified xsi:type="dcterms:W3CDTF">2021-01-21T11:15:53Z</dcterms:modified>
</cp:coreProperties>
</file>