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7" d="100"/>
          <a:sy n="87" d="100"/>
        </p:scale>
        <p:origin x="96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BC9465-2D02-4427-995B-10997B845D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572BB6-01B5-4AEB-953C-05946A5D1E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A69143-BA54-4734-AE8A-E5B53CCA8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24E52-609D-4D30-845A-E6379991B13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C19032-DFCC-452A-9C96-7818BD40A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EEC6C4-C3C6-4F8C-8707-69EBD7545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E266-C5C7-4425-A201-1234F5B4D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210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7FA264-5645-4353-AF1D-BF0CD9B7F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2D880A-33C0-4D74-A0BD-9BCD80AEAA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A8EAA1-75D4-4239-8045-82C2CE0839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24E52-609D-4D30-845A-E6379991B13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AC28B3-D003-41B0-A23D-F4AB9BD6F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4BB0DB-300D-439F-8466-D2C2E7965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E266-C5C7-4425-A201-1234F5B4D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180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24CD0A-67F7-4086-9087-D13F105F3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DC3D11-309F-48FB-AB8F-7DF5F40EEC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FB1775-A204-448D-80B4-8FDE3C881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24E52-609D-4D30-845A-E6379991B13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CDA0C1-2D3C-482F-82D3-EF44C9AB5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B43BD6-68FB-4A91-8D33-C1083C539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E266-C5C7-4425-A201-1234F5B4D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381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77009-B98D-4519-A12F-47FF6F65A6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EC3904-67AF-487D-8DC4-27113219EA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956D3F-2B42-4376-8445-4A0C146457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49C1CA-CEF7-480C-AAC9-F1A6A705D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24E52-609D-4D30-845A-E6379991B13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C2D12F-17BD-4CD5-87DE-3D10D23EE0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B0C01D-9F68-4591-AAFE-B3AEB0F51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E266-C5C7-4425-A201-1234F5B4D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824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34451-FA59-445A-A532-4B380D4F5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E68E19-637F-4A46-B941-0650C83264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1EC3CB-2E1C-4766-81E9-772F2E3DCC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371A9A-54AB-4C62-8261-5E5DCF305D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0EF230-D54F-4974-B34E-1CE56D5D08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7D60ED-A8CA-4CB3-A028-E9A0307DA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24E52-609D-4D30-845A-E6379991B13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3BEF69B-8E1D-4B9D-9FF9-C44219DC0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C9171D-8419-40A1-875D-3C24D3F50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E266-C5C7-4425-A201-1234F5B4D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825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FCB82A-DCF9-4804-A2EB-25587C34A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3B451E-4FE4-40DD-A59C-9F155BC07D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24E52-609D-4D30-845A-E6379991B13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076F63-FCB7-4287-95D1-FDFFD53026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493AB7-AAED-4B0E-B49C-583609056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E266-C5C7-4425-A201-1234F5B4D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586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CD0A96-CB16-468B-9F58-42831DCDD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24E52-609D-4D30-845A-E6379991B13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8F1CE14-3F8C-4D2A-B5DD-71F587480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425852-35BE-46C5-8F27-99D476A43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E266-C5C7-4425-A201-1234F5B4D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745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CFCC1-313D-4D93-9B35-1800DA5430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7E0D29-8694-4003-863F-49683D981B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9F3FAA-96CB-478E-A475-02433D27A6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EF9482-F118-4CF2-A957-5242B59E5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24E52-609D-4D30-845A-E6379991B13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E94F9B-20AF-4EC0-ADEF-A36F0581C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D9F29D-3A9D-4580-9819-E757B2A61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E266-C5C7-4425-A201-1234F5B4D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41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328133-C5A9-466E-A4C4-D0AA9F6484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C72992-BC43-437D-9577-5844AD314C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FABDE1-8128-46F9-B844-1DC2A8511C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EA3C62-8BC8-4DED-8DA5-CFA728ECC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24E52-609D-4D30-845A-E6379991B13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4D379A-AD0C-47C2-BEF6-AF82009A3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B7CDFB-D6D7-46BB-ACBA-EC4384DBA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E266-C5C7-4425-A201-1234F5B4D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8950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DCB550-0819-4E82-B611-167227DC38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9841CE-D40E-4271-8E9D-AEE4081AC3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6AFA13-2BF4-4246-BA41-F6444F6E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24E52-609D-4D30-845A-E6379991B13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A743FB-846A-4EE0-8C4F-6D5B950BA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409FF2-85D5-4AE9-A43F-1A1AC84027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E266-C5C7-4425-A201-1234F5B4D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624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D0E35C-7D5F-4F62-91B6-4C791204F6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502B88-0B9D-4B6C-915C-12C2A4CD21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73CE3A-F3F7-4A28-A6DB-03009C4CDA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24E52-609D-4D30-845A-E6379991B13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0CE0EF-40DD-4EF9-AB6F-D3809927E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BCD007-8AA0-481D-9417-8E23FB914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E266-C5C7-4425-A201-1234F5B4D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688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B366B2-A8B1-4113-BA44-81C08B9FE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F82000-0D3B-47E8-BB9F-C02BF226F8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7C7814-7584-4B39-A9D2-CC1EB3A895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A24E52-609D-4D30-845A-E6379991B13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FB40D9-4550-4EB1-9ADB-D461539639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62CB0A-63CE-4EF6-B6E0-60E7F59B72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A4E266-C5C7-4425-A201-1234F5B4D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2813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1.png"/><Relationship Id="rId5" Type="http://schemas.openxmlformats.org/officeDocument/2006/relationships/image" Target="../media/image6.jpe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1.pn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3290D09-E581-45DE-B704-C8A0FD222D22}"/>
              </a:ext>
            </a:extLst>
          </p:cNvPr>
          <p:cNvSpPr txBox="1"/>
          <p:nvPr/>
        </p:nvSpPr>
        <p:spPr>
          <a:xfrm>
            <a:off x="436098" y="379828"/>
            <a:ext cx="111978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Comic Sans MS" panose="030F0702030302020204" pitchFamily="66" charset="0"/>
              </a:rPr>
              <a:t>We are learning</a:t>
            </a:r>
          </a:p>
          <a:p>
            <a:endParaRPr lang="en-GB" sz="7200" dirty="0">
              <a:latin typeface="Comic Sans MS" panose="030F0702030302020204" pitchFamily="66" charset="0"/>
            </a:endParaRPr>
          </a:p>
          <a:p>
            <a:r>
              <a:rPr lang="en-GB" sz="7200" dirty="0">
                <a:latin typeface="Comic Sans MS" panose="030F0702030302020204" pitchFamily="66" charset="0"/>
              </a:rPr>
              <a:t>To make an animal mask</a:t>
            </a:r>
            <a:r>
              <a:rPr lang="en-GB" dirty="0"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C8DBABA-9C10-45D7-B041-C02E634BA10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29166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08"/>
    </mc:Choice>
    <mc:Fallback>
      <p:transition spd="slow" advTm="74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259288C-9FB6-475D-8D30-485A4802F13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077" t="18241" r="39884" b="30042"/>
          <a:stretch/>
        </p:blipFill>
        <p:spPr>
          <a:xfrm>
            <a:off x="1350498" y="431841"/>
            <a:ext cx="9491004" cy="599431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BE779D3-0EB4-45C1-9B22-9E9BAABC824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68067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145"/>
    </mc:Choice>
    <mc:Fallback>
      <p:transition spd="slow" advTm="331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F897A1-814C-4872-9540-4C75A490BAE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6269" t="26040" r="40231" b="30862"/>
          <a:stretch/>
        </p:blipFill>
        <p:spPr>
          <a:xfrm>
            <a:off x="590841" y="309489"/>
            <a:ext cx="10632297" cy="592249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C643038-200F-4300-BBB6-FCB67B0AE34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14883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68"/>
    </mc:Choice>
    <mc:Fallback>
      <p:transition spd="slow" advTm="120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833E4F7-ED84-41BA-8939-8FAE06A6189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6385" t="26655" r="40231" b="31067"/>
          <a:stretch/>
        </p:blipFill>
        <p:spPr>
          <a:xfrm>
            <a:off x="717452" y="538089"/>
            <a:ext cx="10553228" cy="578182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9C47EE0-C08A-4846-9B7D-2DEB2809483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6677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384"/>
    </mc:Choice>
    <mc:Fallback>
      <p:transition spd="slow" advTm="93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EA9E49-63FB-4482-AB4B-7F1075C7AEE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423" t="14547" r="27654" b="7877"/>
          <a:stretch/>
        </p:blipFill>
        <p:spPr>
          <a:xfrm>
            <a:off x="2674425" y="179363"/>
            <a:ext cx="6843150" cy="649927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73F9A25-921F-4B34-8B77-7DE722876F4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00508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229"/>
    </mc:Choice>
    <mc:Fallback>
      <p:transition spd="slow" advTm="142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W TO MAKE A DEER FACE MASK... FOR KIDS SIMPLE EASY ANIMAL MASK MAKING -  YouTube">
            <a:extLst>
              <a:ext uri="{FF2B5EF4-FFF2-40B4-BE49-F238E27FC236}">
                <a16:creationId xmlns:a16="http://schemas.microsoft.com/office/drawing/2014/main" id="{CE45EDAB-3AAE-491A-A3AD-72797BEAC0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0" r="37692"/>
          <a:stretch/>
        </p:blipFill>
        <p:spPr bwMode="auto">
          <a:xfrm>
            <a:off x="2696308" y="139700"/>
            <a:ext cx="6799384" cy="657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0EAAB80-CA2E-41F9-86D0-1E2A6B68D86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75706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369"/>
    </mc:Choice>
    <mc:Fallback>
      <p:transition spd="slow" advTm="163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Mask Crafts for Kids">
            <a:extLst>
              <a:ext uri="{FF2B5EF4-FFF2-40B4-BE49-F238E27FC236}">
                <a16:creationId xmlns:a16="http://schemas.microsoft.com/office/drawing/2014/main" id="{48BF85E5-0877-467A-BCF0-7113BB9460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0258" y="1319228"/>
            <a:ext cx="4431483" cy="4219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9347E5D-AC2A-426F-A1A8-677519A0265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6338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85"/>
    </mc:Choice>
    <mc:Fallback>
      <p:transition spd="slow" advTm="120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9</Words>
  <Application>Microsoft Office PowerPoint</Application>
  <PresentationFormat>Widescreen</PresentationFormat>
  <Paragraphs>3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2</cp:revision>
  <dcterms:created xsi:type="dcterms:W3CDTF">2021-01-24T12:11:26Z</dcterms:created>
  <dcterms:modified xsi:type="dcterms:W3CDTF">2021-01-28T16:55:37Z</dcterms:modified>
</cp:coreProperties>
</file>