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69" r:id="rId6"/>
    <p:sldId id="270" r:id="rId7"/>
    <p:sldId id="271" r:id="rId8"/>
    <p:sldId id="268" r:id="rId9"/>
  </p:sldIdLst>
  <p:sldSz cx="10160000" cy="7620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1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1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8320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solve subtraction calculations. </a:t>
            </a:r>
          </a:p>
          <a:p>
            <a:endParaRPr lang="en-GB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use a hundred square to help us.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FC1F704-E958-4C42-BAA5-CB9B8C52D2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07"/>
    </mc:Choice>
    <mc:Fallback>
      <p:transition spd="slow" advTm="10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Here is a hundred square. We’ve been using it this week.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F069F-BAB3-4713-9744-E37617551B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713" t="11225" r="16001" b="3146"/>
          <a:stretch/>
        </p:blipFill>
        <p:spPr>
          <a:xfrm>
            <a:off x="1756228" y="1895217"/>
            <a:ext cx="6647544" cy="549074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9AEF393-978B-4DEA-A438-0D447937CC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7"/>
    </mc:Choice>
    <mc:Fallback>
      <p:transition spd="slow" advTm="7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24929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CCW Cursive Writing 1 - 22"/>
              </a:rPr>
              <a:t>When we subtract on a hundred square, it can be tricky as we need to move backwards. When we get to the beginning of a line, it is hard to know which number to move to next. That is why it is a good idea to use the hundred square from Monday’s lesson to help you.  </a:t>
            </a:r>
          </a:p>
          <a:p>
            <a:endParaRPr lang="en-GB" sz="20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2A787A-0125-47D0-9615-F15D92CF57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286" t="2865" r="13143" b="2865"/>
          <a:stretch/>
        </p:blipFill>
        <p:spPr>
          <a:xfrm>
            <a:off x="2046514" y="2235200"/>
            <a:ext cx="6458857" cy="5384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E2F9D0A-7CD9-4BFA-A808-694B0A5790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70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196"/>
    </mc:Choice>
    <mc:Fallback>
      <p:transition spd="slow" advTm="74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subtraction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10 - 5 =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 flipH="1">
            <a:off x="6313714" y="1781318"/>
            <a:ext cx="3280229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E5BB531F-59F8-4400-BC4F-4A23A9B48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114" y="2715317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90763C-7B9A-4592-BB43-AE68D1262230}"/>
              </a:ext>
            </a:extLst>
          </p:cNvPr>
          <p:cNvSpPr txBox="1"/>
          <p:nvPr/>
        </p:nvSpPr>
        <p:spPr>
          <a:xfrm>
            <a:off x="362857" y="3810000"/>
            <a:ext cx="316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TOP TIP</a:t>
            </a:r>
          </a:p>
          <a:p>
            <a:r>
              <a:rPr lang="en-GB" dirty="0"/>
              <a:t>Remember that when you </a:t>
            </a:r>
            <a:r>
              <a:rPr lang="en-GB" b="1" dirty="0"/>
              <a:t>subtract</a:t>
            </a:r>
            <a:r>
              <a:rPr lang="en-GB" dirty="0"/>
              <a:t> on a hundred square. You jump backwards (to the left)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648A25-93E2-4DB3-AAB4-DB5E8E73132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571" t="2612" r="12572" b="3882"/>
          <a:stretch/>
        </p:blipFill>
        <p:spPr>
          <a:xfrm>
            <a:off x="3476171" y="2022929"/>
            <a:ext cx="6487886" cy="5341257"/>
          </a:xfrm>
          <a:prstGeom prst="rect">
            <a:avLst/>
          </a:prstGeom>
        </p:spPr>
      </p:pic>
      <p:pic>
        <p:nvPicPr>
          <p:cNvPr id="11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B6FAD9E0-B396-4737-8995-0E91B3A1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3943" y="2456434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976D630-75E6-41BC-B6A9-C0B62110FE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93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616"/>
    </mc:Choice>
    <mc:Fallback>
      <p:transition spd="slow" advTm="39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subtraction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12 - 4 =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 flipH="1">
            <a:off x="3597729" y="1835436"/>
            <a:ext cx="1088571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390763C-7B9A-4592-BB43-AE68D1262230}"/>
              </a:ext>
            </a:extLst>
          </p:cNvPr>
          <p:cNvSpPr txBox="1"/>
          <p:nvPr/>
        </p:nvSpPr>
        <p:spPr>
          <a:xfrm>
            <a:off x="362857" y="3810000"/>
            <a:ext cx="316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TOP TIP</a:t>
            </a:r>
          </a:p>
          <a:p>
            <a:r>
              <a:rPr lang="en-GB" dirty="0"/>
              <a:t>Remember that when you </a:t>
            </a:r>
            <a:r>
              <a:rPr lang="en-GB" b="1" dirty="0"/>
              <a:t>subtract</a:t>
            </a:r>
            <a:r>
              <a:rPr lang="en-GB" dirty="0"/>
              <a:t> on a hundred square. You jump backwards (to the left)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0A737-73E3-4510-8C63-287A4A7C9D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143" t="2103" r="13143" b="3628"/>
          <a:stretch/>
        </p:blipFill>
        <p:spPr>
          <a:xfrm>
            <a:off x="3668034" y="2082266"/>
            <a:ext cx="5929993" cy="4932795"/>
          </a:xfrm>
          <a:prstGeom prst="rect">
            <a:avLst/>
          </a:prstGeom>
        </p:spPr>
      </p:pic>
      <p:pic>
        <p:nvPicPr>
          <p:cNvPr id="11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B6FAD9E0-B396-4737-8995-0E91B3A1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757" y="3008777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AE4E657C-D47A-4249-8E3C-BD67FF5105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3586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352"/>
    </mc:Choice>
    <mc:Fallback>
      <p:transition spd="slow" advTm="38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subtraction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26 - 8 =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 flipH="1">
            <a:off x="3730173" y="1781318"/>
            <a:ext cx="354148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390763C-7B9A-4592-BB43-AE68D1262230}"/>
              </a:ext>
            </a:extLst>
          </p:cNvPr>
          <p:cNvSpPr txBox="1"/>
          <p:nvPr/>
        </p:nvSpPr>
        <p:spPr>
          <a:xfrm>
            <a:off x="362857" y="3810000"/>
            <a:ext cx="316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TOP TIP</a:t>
            </a:r>
          </a:p>
          <a:p>
            <a:r>
              <a:rPr lang="en-GB" dirty="0"/>
              <a:t>Remember that when you </a:t>
            </a:r>
            <a:r>
              <a:rPr lang="en-GB" b="1" dirty="0"/>
              <a:t>subtract</a:t>
            </a:r>
            <a:r>
              <a:rPr lang="en-GB" dirty="0"/>
              <a:t> on a hundred square. You jump backwards (to the left)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54CF60-55A7-4B0D-AB4E-8B6A423D52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857" t="2358" r="12857" b="3883"/>
          <a:stretch/>
        </p:blipFill>
        <p:spPr>
          <a:xfrm>
            <a:off x="3730172" y="2019872"/>
            <a:ext cx="6429828" cy="5355772"/>
          </a:xfrm>
          <a:prstGeom prst="rect">
            <a:avLst/>
          </a:prstGeom>
        </p:spPr>
      </p:pic>
      <p:pic>
        <p:nvPicPr>
          <p:cNvPr id="11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B6FAD9E0-B396-4737-8995-0E91B3A1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114" y="3620215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2AEAA7F-E615-44CD-B2B3-F086B1AD0E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744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07"/>
    </mc:Choice>
    <mc:Fallback>
      <p:transition spd="slow" advTm="19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subtraction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20 - 5 =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 flipH="1">
            <a:off x="5856516" y="1781318"/>
            <a:ext cx="354148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390763C-7B9A-4592-BB43-AE68D1262230}"/>
              </a:ext>
            </a:extLst>
          </p:cNvPr>
          <p:cNvSpPr txBox="1"/>
          <p:nvPr/>
        </p:nvSpPr>
        <p:spPr>
          <a:xfrm>
            <a:off x="362857" y="3810000"/>
            <a:ext cx="316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TOP TIP</a:t>
            </a:r>
          </a:p>
          <a:p>
            <a:r>
              <a:rPr lang="en-GB" dirty="0"/>
              <a:t>Remember that when you </a:t>
            </a:r>
            <a:r>
              <a:rPr lang="en-GB" b="1" dirty="0"/>
              <a:t>subtract</a:t>
            </a:r>
            <a:r>
              <a:rPr lang="en-GB" dirty="0"/>
              <a:t> on a hundred square. You jump backwards (to the left)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F4CDA6-F7C3-4663-B8E3-4CA1CB1D4C3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714" t="3119" r="12857" b="2756"/>
          <a:stretch/>
        </p:blipFill>
        <p:spPr>
          <a:xfrm>
            <a:off x="3258456" y="1955333"/>
            <a:ext cx="6444344" cy="5376613"/>
          </a:xfrm>
          <a:prstGeom prst="rect">
            <a:avLst/>
          </a:prstGeom>
        </p:spPr>
      </p:pic>
      <p:pic>
        <p:nvPicPr>
          <p:cNvPr id="11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B6FAD9E0-B396-4737-8995-0E91B3A1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14" y="2968368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12347AF-92C7-491E-844F-E6C3570C92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5523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16"/>
    </mc:Choice>
    <mc:Fallback>
      <p:transition spd="slow" advTm="18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563231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It’s time to solve </a:t>
            </a:r>
            <a:r>
              <a:rPr lang="en-GB" sz="3600">
                <a:solidFill>
                  <a:srgbClr val="000000"/>
                </a:solidFill>
                <a:latin typeface="CCW Cursive Writing 1 - 22"/>
              </a:rPr>
              <a:t>some subtraction </a:t>
            </a:r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calculations on your own. The calculations are on a piece of paper.  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Don’t forget………………………….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No backwards numbers!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4C647F5-6CC2-4328-8B47-038E02D603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30"/>
    </mc:Choice>
    <mc:Fallback>
      <p:transition spd="slow" advTm="21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243</Words>
  <Application>Microsoft Office PowerPoint</Application>
  <PresentationFormat>Custom</PresentationFormat>
  <Paragraphs>31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CCW Cursive Writing 1 - 36</vt:lpstr>
      <vt:lpstr>Calibri Light</vt:lpstr>
      <vt:lpstr>CCW Cursive Writing 1 - 22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10</cp:revision>
  <dcterms:created xsi:type="dcterms:W3CDTF">2021-01-05T15:26:57Z</dcterms:created>
  <dcterms:modified xsi:type="dcterms:W3CDTF">2021-01-10T11:14:23Z</dcterms:modified>
</cp:coreProperties>
</file>