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4" r:id="rId3"/>
    <p:sldId id="257" r:id="rId4"/>
    <p:sldId id="275" r:id="rId5"/>
    <p:sldId id="276" r:id="rId6"/>
    <p:sldId id="277" r:id="rId7"/>
    <p:sldId id="278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omic Sans MS" panose="030F0702030302020204" pitchFamily="66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5"/>
    </mc:Choice>
    <mc:Fallback xmlns=""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280076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To observe the different types of homes in our local area.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231F16-BE36-4618-AC9B-C65F839211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73"/>
    </mc:Choice>
    <mc:Fallback>
      <p:transition spd="slow" advTm="17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063B4-D399-410A-B623-D482BE5AC32A}"/>
              </a:ext>
            </a:extLst>
          </p:cNvPr>
          <p:cNvSpPr txBox="1"/>
          <p:nvPr/>
        </p:nvSpPr>
        <p:spPr>
          <a:xfrm>
            <a:off x="88900" y="1104900"/>
            <a:ext cx="9842500" cy="258532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Today we will be making observations and recording the information we find. </a:t>
            </a:r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5D12EE2-D2D7-44AE-AA0D-DF4400DC55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28"/>
    </mc:Choice>
    <mc:Fallback>
      <p:transition spd="slow" advTm="11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063B4-D399-410A-B623-D482BE5AC32A}"/>
              </a:ext>
            </a:extLst>
          </p:cNvPr>
          <p:cNvSpPr txBox="1"/>
          <p:nvPr/>
        </p:nvSpPr>
        <p:spPr>
          <a:xfrm>
            <a:off x="158750" y="480786"/>
            <a:ext cx="984250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There are lots of ways that we can show information.</a:t>
            </a: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We can write sentences. </a:t>
            </a: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We can draw pictures. </a:t>
            </a: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We can take photographs.</a:t>
            </a: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We can film things.  </a:t>
            </a:r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8AD7170-DA83-4491-8BC4-B6E3133A80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232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72"/>
    </mc:Choice>
    <mc:Fallback>
      <p:transition spd="slow" advTm="17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063B4-D399-410A-B623-D482BE5AC32A}"/>
              </a:ext>
            </a:extLst>
          </p:cNvPr>
          <p:cNvSpPr txBox="1"/>
          <p:nvPr/>
        </p:nvSpPr>
        <p:spPr>
          <a:xfrm>
            <a:off x="158750" y="480786"/>
            <a:ext cx="9842500" cy="59093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Today, we are going to show information by creating a pictogram. </a:t>
            </a: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Do you remember when we created a pictogram to show what colour eyes were the most common in Year 1?</a:t>
            </a:r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E73827-AAC3-4B0D-AB69-47FF337C3B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653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85"/>
    </mc:Choice>
    <mc:Fallback>
      <p:transition spd="slow" advTm="24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is a Pictogram? - Answered - Twinkl Teaching Wiki">
            <a:extLst>
              <a:ext uri="{FF2B5EF4-FFF2-40B4-BE49-F238E27FC236}">
                <a16:creationId xmlns:a16="http://schemas.microsoft.com/office/drawing/2014/main" id="{72D1245A-FAE3-4173-8D8F-B44C766C63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8"/>
          <a:stretch/>
        </p:blipFill>
        <p:spPr bwMode="auto">
          <a:xfrm>
            <a:off x="1988457" y="1595079"/>
            <a:ext cx="5186816" cy="556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2E97A70-EF28-45BB-9388-D8BC5CB39655}"/>
              </a:ext>
            </a:extLst>
          </p:cNvPr>
          <p:cNvSpPr/>
          <p:nvPr/>
        </p:nvSpPr>
        <p:spPr>
          <a:xfrm>
            <a:off x="377370" y="265888"/>
            <a:ext cx="96302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This pictogram shows what type of fruit is the most popular.</a:t>
            </a:r>
          </a:p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Which type of fruit is the most popular?</a:t>
            </a:r>
          </a:p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Which type of fruit do people like the least?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1F3CA8B-EECB-4BBF-9E62-CB21EBCDC4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040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14"/>
    </mc:Choice>
    <mc:Fallback>
      <p:transition spd="slow" advTm="35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C0159A-1FE7-404A-896F-0486A84B60A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85" t="29546" r="35429" b="6931"/>
          <a:stretch/>
        </p:blipFill>
        <p:spPr>
          <a:xfrm>
            <a:off x="2227943" y="741050"/>
            <a:ext cx="5704114" cy="672655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F68E1087-33FC-49DC-9531-86AD61F1DB39}"/>
              </a:ext>
            </a:extLst>
          </p:cNvPr>
          <p:cNvGrpSpPr/>
          <p:nvPr/>
        </p:nvGrpSpPr>
        <p:grpSpPr>
          <a:xfrm>
            <a:off x="2815771" y="4775198"/>
            <a:ext cx="362857" cy="1509488"/>
            <a:chOff x="2815771" y="4775198"/>
            <a:chExt cx="362857" cy="1509488"/>
          </a:xfrm>
        </p:grpSpPr>
        <p:sp>
          <p:nvSpPr>
            <p:cNvPr id="4" name="Smiley Face 3">
              <a:extLst>
                <a:ext uri="{FF2B5EF4-FFF2-40B4-BE49-F238E27FC236}">
                  <a16:creationId xmlns:a16="http://schemas.microsoft.com/office/drawing/2014/main" id="{5BB8D69B-6D1B-4D0E-AC05-8FF44A5D7685}"/>
                </a:ext>
              </a:extLst>
            </p:cNvPr>
            <p:cNvSpPr/>
            <p:nvPr/>
          </p:nvSpPr>
          <p:spPr>
            <a:xfrm>
              <a:off x="2815771" y="5907314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iley Face 6">
              <a:extLst>
                <a:ext uri="{FF2B5EF4-FFF2-40B4-BE49-F238E27FC236}">
                  <a16:creationId xmlns:a16="http://schemas.microsoft.com/office/drawing/2014/main" id="{F6C20F00-9962-4D91-B0F0-0513727D78D9}"/>
                </a:ext>
              </a:extLst>
            </p:cNvPr>
            <p:cNvSpPr/>
            <p:nvPr/>
          </p:nvSpPr>
          <p:spPr>
            <a:xfrm>
              <a:off x="2830285" y="5529942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iley Face 7">
              <a:extLst>
                <a:ext uri="{FF2B5EF4-FFF2-40B4-BE49-F238E27FC236}">
                  <a16:creationId xmlns:a16="http://schemas.microsoft.com/office/drawing/2014/main" id="{6823ACBE-DD66-4F6B-869A-5B1D65679038}"/>
                </a:ext>
              </a:extLst>
            </p:cNvPr>
            <p:cNvSpPr/>
            <p:nvPr/>
          </p:nvSpPr>
          <p:spPr>
            <a:xfrm>
              <a:off x="2830285" y="5152570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iley Face 8">
              <a:extLst>
                <a:ext uri="{FF2B5EF4-FFF2-40B4-BE49-F238E27FC236}">
                  <a16:creationId xmlns:a16="http://schemas.microsoft.com/office/drawing/2014/main" id="{CD2F2CD4-A1E4-4374-B4DE-63142FAC26A2}"/>
                </a:ext>
              </a:extLst>
            </p:cNvPr>
            <p:cNvSpPr/>
            <p:nvPr/>
          </p:nvSpPr>
          <p:spPr>
            <a:xfrm>
              <a:off x="2830285" y="4775198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AFFB430-33F1-4FAE-9361-D423B54E50C1}"/>
              </a:ext>
            </a:extLst>
          </p:cNvPr>
          <p:cNvGrpSpPr/>
          <p:nvPr/>
        </p:nvGrpSpPr>
        <p:grpSpPr>
          <a:xfrm>
            <a:off x="2830285" y="3265710"/>
            <a:ext cx="362857" cy="1509488"/>
            <a:chOff x="2815771" y="4775198"/>
            <a:chExt cx="362857" cy="1509488"/>
          </a:xfrm>
        </p:grpSpPr>
        <p:sp>
          <p:nvSpPr>
            <p:cNvPr id="11" name="Smiley Face 10">
              <a:extLst>
                <a:ext uri="{FF2B5EF4-FFF2-40B4-BE49-F238E27FC236}">
                  <a16:creationId xmlns:a16="http://schemas.microsoft.com/office/drawing/2014/main" id="{61CFBC68-FC3B-4DA4-AE10-C13F53B2B8B2}"/>
                </a:ext>
              </a:extLst>
            </p:cNvPr>
            <p:cNvSpPr/>
            <p:nvPr/>
          </p:nvSpPr>
          <p:spPr>
            <a:xfrm>
              <a:off x="2815771" y="5907314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iley Face 11">
              <a:extLst>
                <a:ext uri="{FF2B5EF4-FFF2-40B4-BE49-F238E27FC236}">
                  <a16:creationId xmlns:a16="http://schemas.microsoft.com/office/drawing/2014/main" id="{8DF0C1BB-C465-4A6F-8E7F-C5374E6F470A}"/>
                </a:ext>
              </a:extLst>
            </p:cNvPr>
            <p:cNvSpPr/>
            <p:nvPr/>
          </p:nvSpPr>
          <p:spPr>
            <a:xfrm>
              <a:off x="2830285" y="5529942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iley Face 12">
              <a:extLst>
                <a:ext uri="{FF2B5EF4-FFF2-40B4-BE49-F238E27FC236}">
                  <a16:creationId xmlns:a16="http://schemas.microsoft.com/office/drawing/2014/main" id="{7C0DF923-2236-488B-BEB4-157FC04141A3}"/>
                </a:ext>
              </a:extLst>
            </p:cNvPr>
            <p:cNvSpPr/>
            <p:nvPr/>
          </p:nvSpPr>
          <p:spPr>
            <a:xfrm>
              <a:off x="2830285" y="5152570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iley Face 13">
              <a:extLst>
                <a:ext uri="{FF2B5EF4-FFF2-40B4-BE49-F238E27FC236}">
                  <a16:creationId xmlns:a16="http://schemas.microsoft.com/office/drawing/2014/main" id="{7FE996D8-53AE-4D44-AF88-0173584732D0}"/>
                </a:ext>
              </a:extLst>
            </p:cNvPr>
            <p:cNvSpPr/>
            <p:nvPr/>
          </p:nvSpPr>
          <p:spPr>
            <a:xfrm>
              <a:off x="2830285" y="4775198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EA93E0E-E116-4A75-8EDA-175B3B3E14F9}"/>
              </a:ext>
            </a:extLst>
          </p:cNvPr>
          <p:cNvGrpSpPr/>
          <p:nvPr/>
        </p:nvGrpSpPr>
        <p:grpSpPr>
          <a:xfrm>
            <a:off x="4216399" y="4775198"/>
            <a:ext cx="362857" cy="1509488"/>
            <a:chOff x="2815771" y="4775198"/>
            <a:chExt cx="362857" cy="1509488"/>
          </a:xfrm>
        </p:grpSpPr>
        <p:sp>
          <p:nvSpPr>
            <p:cNvPr id="16" name="Smiley Face 15">
              <a:extLst>
                <a:ext uri="{FF2B5EF4-FFF2-40B4-BE49-F238E27FC236}">
                  <a16:creationId xmlns:a16="http://schemas.microsoft.com/office/drawing/2014/main" id="{2F417F62-0298-49C9-A2F7-87C2F59F03A1}"/>
                </a:ext>
              </a:extLst>
            </p:cNvPr>
            <p:cNvSpPr/>
            <p:nvPr/>
          </p:nvSpPr>
          <p:spPr>
            <a:xfrm>
              <a:off x="2815771" y="5907314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iley Face 16">
              <a:extLst>
                <a:ext uri="{FF2B5EF4-FFF2-40B4-BE49-F238E27FC236}">
                  <a16:creationId xmlns:a16="http://schemas.microsoft.com/office/drawing/2014/main" id="{0A3EC953-BEB3-43D6-9388-98B072B3A514}"/>
                </a:ext>
              </a:extLst>
            </p:cNvPr>
            <p:cNvSpPr/>
            <p:nvPr/>
          </p:nvSpPr>
          <p:spPr>
            <a:xfrm>
              <a:off x="2830285" y="5529942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iley Face 17">
              <a:extLst>
                <a:ext uri="{FF2B5EF4-FFF2-40B4-BE49-F238E27FC236}">
                  <a16:creationId xmlns:a16="http://schemas.microsoft.com/office/drawing/2014/main" id="{A033749B-5EE1-41B3-9CE6-C962A4450ADB}"/>
                </a:ext>
              </a:extLst>
            </p:cNvPr>
            <p:cNvSpPr/>
            <p:nvPr/>
          </p:nvSpPr>
          <p:spPr>
            <a:xfrm>
              <a:off x="2830285" y="5152570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iley Face 18">
              <a:extLst>
                <a:ext uri="{FF2B5EF4-FFF2-40B4-BE49-F238E27FC236}">
                  <a16:creationId xmlns:a16="http://schemas.microsoft.com/office/drawing/2014/main" id="{7C24DF63-648A-42E4-B42A-D969FBE1812C}"/>
                </a:ext>
              </a:extLst>
            </p:cNvPr>
            <p:cNvSpPr/>
            <p:nvPr/>
          </p:nvSpPr>
          <p:spPr>
            <a:xfrm>
              <a:off x="2830285" y="4775198"/>
              <a:ext cx="348343" cy="377372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Smiley Face 20">
            <a:extLst>
              <a:ext uri="{FF2B5EF4-FFF2-40B4-BE49-F238E27FC236}">
                <a16:creationId xmlns:a16="http://schemas.microsoft.com/office/drawing/2014/main" id="{3A34F945-4D8C-493E-B86E-2E31F9C8D5D1}"/>
              </a:ext>
            </a:extLst>
          </p:cNvPr>
          <p:cNvSpPr/>
          <p:nvPr/>
        </p:nvSpPr>
        <p:spPr>
          <a:xfrm>
            <a:off x="5580745" y="5907314"/>
            <a:ext cx="348343" cy="377372"/>
          </a:xfrm>
          <a:prstGeom prst="smileyFac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miley Face 21">
            <a:extLst>
              <a:ext uri="{FF2B5EF4-FFF2-40B4-BE49-F238E27FC236}">
                <a16:creationId xmlns:a16="http://schemas.microsoft.com/office/drawing/2014/main" id="{E43858B7-BBAF-4E61-BDE7-8FBDB0BF81FC}"/>
              </a:ext>
            </a:extLst>
          </p:cNvPr>
          <p:cNvSpPr/>
          <p:nvPr/>
        </p:nvSpPr>
        <p:spPr>
          <a:xfrm>
            <a:off x="5595259" y="5529942"/>
            <a:ext cx="348343" cy="377372"/>
          </a:xfrm>
          <a:prstGeom prst="smileyFac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C3307122-33D4-46EB-96CF-96D7CEB3032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406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098"/>
    </mc:Choice>
    <mc:Fallback>
      <p:transition spd="slow" advTm="9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129</Words>
  <Application>Microsoft Office PowerPoint</Application>
  <PresentationFormat>Custom</PresentationFormat>
  <Paragraphs>21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Comic Sans MS</vt:lpstr>
      <vt:lpstr>Calibri Light</vt:lpstr>
      <vt:lpstr>CCW Cursive Writing 1 - 36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15</cp:revision>
  <dcterms:created xsi:type="dcterms:W3CDTF">2021-01-05T15:26:57Z</dcterms:created>
  <dcterms:modified xsi:type="dcterms:W3CDTF">2021-01-13T12:49:44Z</dcterms:modified>
</cp:coreProperties>
</file>