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A970F-5112-43DC-8DE9-53F1767C6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D1EA1E-8E6A-4291-8B42-2BA7A6BAA1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D8E42-5AE7-4C15-BDCB-15C5139F5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82BD1-C6CF-463C-9FC0-5831B598A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27633A-E1ED-4BAB-8DA0-09144DE05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02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2216-9A28-43D3-BBE2-72A0AB12F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BACC24-479D-4B22-B882-F2E66B725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E49611-E98A-41C9-80C8-B6D86C67E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956FF-5CFE-4483-B4F0-CB7D21CA8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25CA5-1D8D-4351-9F5F-1AF246E04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661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1289D-E80E-4C04-8393-66D2D9D0B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37A534-6327-4F7E-9767-17FED9E92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0F2E2E-1CDC-4684-801D-554B772F0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C4CB7-009C-448C-AF17-2F559D54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53CFA-57AF-4A65-A0FA-0461EB359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72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55039-E101-4359-83E6-1A99AA0CE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CABDD-70BF-4878-8B8D-F9EF9F6733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D78D73-96DE-4F8B-8D1A-E6B6CEEDD6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3EBB3-0DD8-42C6-9742-4E951D08E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BC501B-CCE8-4064-9A1B-BA7D10C7A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4F839-7069-442D-9A4C-6FEB7150E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809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99CC3-2169-4FA6-8399-7D44AD48D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D12B2-F5AB-4F11-BB6E-CFACB826D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7C3C37-5F8D-4E0B-BEC3-D84B56D03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67BF75-3021-4A2D-B23B-E757089D38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93434D-C5DD-4642-9190-CBC8A8D2B7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CE0234-E7FC-4F56-9884-83A01D33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F4FCF0-FFDB-4FD1-B7F2-418DE2D21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1E6DE6-DFF2-42C0-8CDC-B2404F41D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630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83B98-A57F-4FDB-B696-07162637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396008-35E9-4901-B03E-A934993EC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DEED00-35AC-4E27-AE64-EEE75393D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C33AD7-1ECA-4D05-B57B-DCF6D16AE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46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112339-4E5D-4D4C-AC25-277332D16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819C1F-C871-4174-B0CA-931D5A345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52889C-46D6-47B9-8243-42AADAE7F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897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7477E-2364-41D3-A8A9-8E13819D6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1D5C9-3CCE-4F80-BBF3-7FE01332C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9FFF37-61E7-4491-B6B9-42786B5C38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D7DBA9-E1D9-438A-849D-DCA7B0F01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945504-715E-4271-B1FE-12BA6D402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657BE7-EB49-42FA-ADD0-C1D4272AF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2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6791E-5325-45C9-904B-6E02F2937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2A7FA0-6F36-46C1-9BFC-D6ABA799DB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8992ED-DE77-43CE-9111-C976A3D58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F814D-343B-4908-B069-09D56D5F4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EDFCEB-9F0B-4E31-ADAF-CE6766F15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134CBF-80BB-4D69-ACDE-9EF461D38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845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1E1B7-3742-4492-9A44-5892B66F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13F672-92C3-41F6-8256-3A86B79EBD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0B44A-6397-499F-B23F-97BB2BD57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5C4F8-7A10-4197-91E3-75E3DF2C5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D0514-8A12-4080-8AA0-7B02C488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216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44DB34-F5C2-4F4C-986F-A277DE2E26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735C00-3E7E-4B54-A371-9B5BDC0EA0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3220B-DF36-43DC-88B8-9BA2D8342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758686-5119-427E-84A7-599FEA5FD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3C7ACD-24B6-48C1-A7E6-2F148EAC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685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28E7CA-A521-447B-918E-A06D39564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CBE0DF-4244-4227-995E-A81CDF8B69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2736C8-8D35-409D-8D2F-962BF220E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AE7BB-1944-4341-859A-FC798F88586C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1D8ACE-021A-40AF-A185-FFB9FB7662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F6F6F-2439-4A69-B8BD-E8A670C2DA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5F9D1-85C8-435A-BB57-0B46D38D24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6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m4a"/><Relationship Id="rId2" Type="http://schemas.microsoft.com/office/2007/relationships/media" Target="../media/media17.m4a"/><Relationship Id="rId1" Type="http://schemas.openxmlformats.org/officeDocument/2006/relationships/tags" Target="../tags/tag17.xml"/><Relationship Id="rId6" Type="http://schemas.openxmlformats.org/officeDocument/2006/relationships/image" Target="../media/image1.png"/><Relationship Id="rId5" Type="http://schemas.openxmlformats.org/officeDocument/2006/relationships/image" Target="../media/image16.jpe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m4a"/><Relationship Id="rId2" Type="http://schemas.microsoft.com/office/2007/relationships/media" Target="../media/media18.m4a"/><Relationship Id="rId1" Type="http://schemas.openxmlformats.org/officeDocument/2006/relationships/tags" Target="../tags/tag18.xml"/><Relationship Id="rId6" Type="http://schemas.openxmlformats.org/officeDocument/2006/relationships/image" Target="../media/image1.png"/><Relationship Id="rId5" Type="http://schemas.openxmlformats.org/officeDocument/2006/relationships/image" Target="../media/image17.jpe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2" Type="http://schemas.microsoft.com/office/2007/relationships/media" Target="../media/media19.m4a"/><Relationship Id="rId1" Type="http://schemas.openxmlformats.org/officeDocument/2006/relationships/tags" Target="../tags/tag19.xml"/><Relationship Id="rId6" Type="http://schemas.openxmlformats.org/officeDocument/2006/relationships/image" Target="../media/image1.png"/><Relationship Id="rId5" Type="http://schemas.openxmlformats.org/officeDocument/2006/relationships/image" Target="../media/image18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2" Type="http://schemas.microsoft.com/office/2007/relationships/media" Target="../media/media20.m4a"/><Relationship Id="rId1" Type="http://schemas.openxmlformats.org/officeDocument/2006/relationships/tags" Target="../tags/tag20.xml"/><Relationship Id="rId6" Type="http://schemas.openxmlformats.org/officeDocument/2006/relationships/image" Target="../media/image1.png"/><Relationship Id="rId5" Type="http://schemas.openxmlformats.org/officeDocument/2006/relationships/image" Target="../media/image19.jpeg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21.m4a"/><Relationship Id="rId2" Type="http://schemas.microsoft.com/office/2007/relationships/media" Target="../media/media21.m4a"/><Relationship Id="rId1" Type="http://schemas.openxmlformats.org/officeDocument/2006/relationships/tags" Target="../tags/tag21.xml"/><Relationship Id="rId6" Type="http://schemas.openxmlformats.org/officeDocument/2006/relationships/image" Target="../media/image1.png"/><Relationship Id="rId5" Type="http://schemas.openxmlformats.org/officeDocument/2006/relationships/image" Target="../media/image20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580AB0-CADC-4469-97E6-11ABD435F6EE}"/>
              </a:ext>
            </a:extLst>
          </p:cNvPr>
          <p:cNvSpPr txBox="1"/>
          <p:nvPr/>
        </p:nvSpPr>
        <p:spPr>
          <a:xfrm>
            <a:off x="432486" y="308919"/>
            <a:ext cx="1123229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7200" dirty="0">
              <a:latin typeface="Comic Sans MS" panose="030F0702030302020204" pitchFamily="66" charset="0"/>
            </a:endParaRPr>
          </a:p>
          <a:p>
            <a:r>
              <a:rPr lang="en-GB" sz="7200" dirty="0">
                <a:latin typeface="Comic Sans MS" panose="030F0702030302020204" pitchFamily="66" charset="0"/>
              </a:rPr>
              <a:t>To write a book review about ‘The Elephant and the Bad Baby’.</a:t>
            </a:r>
            <a:endParaRPr lang="en-US" sz="72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31351E9-D1ED-44B1-9992-2B98B25020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994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9"/>
    </mc:Choice>
    <mc:Fallback xmlns="">
      <p:transition spd="slow" advTm="11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3E76E47-5CA8-436D-91C5-8CB008E41571}"/>
              </a:ext>
            </a:extLst>
          </p:cNvPr>
          <p:cNvSpPr txBox="1"/>
          <p:nvPr/>
        </p:nvSpPr>
        <p:spPr>
          <a:xfrm>
            <a:off x="323557" y="281354"/>
            <a:ext cx="111556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Do you know what a book review is?</a:t>
            </a:r>
          </a:p>
          <a:p>
            <a:endParaRPr lang="en-US" sz="66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476D1A-05A8-43A0-8D06-050D23AF7E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0991" y="2450906"/>
            <a:ext cx="4972050" cy="38957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E71FCA3-E0DD-4BE0-BFCE-B3A3A25C2A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65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9"/>
    </mc:Choice>
    <mc:Fallback xmlns="">
      <p:transition spd="slow" advTm="4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3E76E47-5CA8-436D-91C5-8CB008E41571}"/>
              </a:ext>
            </a:extLst>
          </p:cNvPr>
          <p:cNvSpPr txBox="1"/>
          <p:nvPr/>
        </p:nvSpPr>
        <p:spPr>
          <a:xfrm>
            <a:off x="323557" y="281354"/>
            <a:ext cx="1115568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 book review is when you write about a book you have read.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You write about the characters, the setting, your favourite part and what you liked about the story. </a:t>
            </a:r>
          </a:p>
          <a:p>
            <a:endParaRPr lang="en-US" sz="66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0D34EB1-56FE-4AB5-8FC1-1F84D01591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962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73"/>
    </mc:Choice>
    <mc:Fallback xmlns="">
      <p:transition spd="slow" advTm="14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F2512-663F-49E5-88B6-0499949A8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25D4FA-E860-402E-A86D-632C6E4E09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9A41C6-3480-4BDC-8599-7CD30AE6805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617" y="64101"/>
            <a:ext cx="8973064" cy="672979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0A06384-6C64-4254-B071-5E11BA8C5E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7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6"/>
    </mc:Choice>
    <mc:Fallback xmlns="">
      <p:transition spd="slow" advTm="21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FEB8D-8E73-4DC0-8774-B21B4F2DA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53065D-F35C-4283-B1B4-7A4E60521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770" y="159385"/>
            <a:ext cx="8931489" cy="6698615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630E67-4E0E-458A-9D3A-21B95DA1C1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987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5"/>
    </mc:Choice>
    <mc:Fallback xmlns="">
      <p:transition spd="slow" advTm="4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2A790-F0E5-4AED-8BE5-2DCD8EB0C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3E3A2A-D45E-4B57-BFE4-B874A4109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49" y="842554"/>
            <a:ext cx="11826902" cy="4767413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7C1920-694C-43CA-A2C4-FC5FE648A0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407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95"/>
    </mc:Choice>
    <mc:Fallback xmlns="">
      <p:transition spd="slow" advTm="13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3B11E-8294-44D4-87B1-4487577CA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30C965-9D33-420F-AC2A-206C490A1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707" y="1027906"/>
            <a:ext cx="11900586" cy="4594419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F83548-BD45-480B-911B-07C98BA246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700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4"/>
    </mc:Choice>
    <mc:Fallback xmlns="">
      <p:transition spd="slow" advTm="125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5BD60-0966-4E61-A6D8-2FBF1933F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B9403A-0CCC-4284-85E2-157948D607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672" y="1027906"/>
            <a:ext cx="11784655" cy="4650024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BD83C33-3418-4DDD-ABE1-4ED374F4AA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106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63"/>
    </mc:Choice>
    <mc:Fallback xmlns="">
      <p:transition spd="slow" advTm="27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7615B-600B-4E57-A3C7-B7A25A28B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7E6EAD-4177-440F-8CAF-B5EAE7730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581" y="181468"/>
            <a:ext cx="11861378" cy="4612954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066B53-CC49-4022-9C18-88BAA579264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551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17"/>
    </mc:Choice>
    <mc:Fallback xmlns="">
      <p:transition spd="slow" advTm="29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953CB-ADD2-4EA5-BC59-F654634E3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197AC9-424E-46EC-A696-2032B7B1BE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8" y="156754"/>
            <a:ext cx="11957092" cy="4785949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8AA60C-F608-4828-9CDB-A8BFA3B56D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418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82"/>
    </mc:Choice>
    <mc:Fallback xmlns="">
      <p:transition spd="slow" advTm="44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83031-2ECC-4D9B-BD56-24E829C4F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B1A8FE-9E34-494F-87B5-AC05057979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727" y="156754"/>
            <a:ext cx="11895347" cy="4761235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D2DCE93-FB9C-44F8-9BFA-0D8538F848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0414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44"/>
    </mc:Choice>
    <mc:Fallback xmlns="">
      <p:transition spd="slow" advTm="39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BF579-B14D-4F57-9C9A-4E3A7D64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2A2698-CFA3-4731-B520-5345FABA5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8" y="224716"/>
            <a:ext cx="11880616" cy="4384353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9E82FA-EE65-4AAB-AA21-EC4F2BC9F7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493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99"/>
    </mc:Choice>
    <mc:Fallback xmlns="">
      <p:transition spd="slow" advTm="31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126C9-B116-4E79-A03B-7FFBEC5F5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1E847CC-F6FC-414C-BB98-99992B724E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8" y="156754"/>
            <a:ext cx="11926219" cy="4773592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ED9D3FD-B177-4719-BAC2-186CDBB2457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59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27"/>
    </mc:Choice>
    <mc:Fallback xmlns="">
      <p:transition spd="slow" advTm="32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08C2B-8BE9-41C7-ACD4-31BED3BB4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4513A1-EA55-4908-B120-65598DC967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352" y="293280"/>
            <a:ext cx="11814453" cy="4661779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60B7436-AB46-438A-8F04-49CAE46936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31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28"/>
    </mc:Choice>
    <mc:Fallback xmlns="">
      <p:transition spd="slow" advTm="31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C9AFC-6236-415E-8BAA-466065980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2023EBE-8CFF-4CE7-B1B0-5B2F945754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652" y="271848"/>
            <a:ext cx="11658533" cy="4732637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10C95C-9DD6-4FB3-AB3A-31E6755130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485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58"/>
    </mc:Choice>
    <mc:Fallback xmlns="">
      <p:transition spd="slow" advTm="22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E9E39-EA71-4E32-94E7-42B63C6ED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B175013-4A9D-448C-BAE1-0F6B6198D1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867" y="162933"/>
            <a:ext cx="11871491" cy="4717986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D886862-9186-44F8-97EB-71AFA59E1B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977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3"/>
    </mc:Choice>
    <mc:Fallback xmlns="">
      <p:transition spd="slow" advTm="13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473E3-043A-42ED-852F-9E1810E6C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02806D3-55A5-409A-BA3C-A392B9EB5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511" y="138219"/>
            <a:ext cx="11874245" cy="4853911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5C1D59-06A6-4148-A7A5-9680832199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446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62"/>
    </mc:Choice>
    <mc:Fallback xmlns="">
      <p:transition spd="slow" advTm="296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2EE26-6D2E-4445-8E7D-5341F8EC5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3B0164-EFA7-4BFD-9C77-0E3D1198D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797" y="113505"/>
            <a:ext cx="11876847" cy="4989835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F1955FB-9702-4AA3-89F6-21069CCDF9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394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73"/>
    </mc:Choice>
    <mc:Fallback xmlns="">
      <p:transition spd="slow" advTm="21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254B0-DA1A-41E0-A519-FDD7F4DBE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3CB5BB-3868-45A7-93AF-78C6ED7B57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084" y="86497"/>
            <a:ext cx="11891684" cy="4658498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A9AF8F-BE6C-4EA6-AF3A-19CC1B9C4D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661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89"/>
    </mc:Choice>
    <mc:Fallback xmlns="">
      <p:transition spd="slow" advTm="19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AB5D6-616E-41CF-9F2C-46E60272A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A6AA718-3CA7-41DE-830D-F252F8640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8252" y="154733"/>
            <a:ext cx="7918233" cy="6548534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3EE543-DF99-48F1-B8EA-9FA8F5D0D7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7653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07"/>
    </mc:Choice>
    <mc:Fallback xmlns="">
      <p:transition spd="slow" advTm="24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3E76E47-5CA8-436D-91C5-8CB008E41571}"/>
              </a:ext>
            </a:extLst>
          </p:cNvPr>
          <p:cNvSpPr txBox="1"/>
          <p:nvPr/>
        </p:nvSpPr>
        <p:spPr>
          <a:xfrm>
            <a:off x="323557" y="281354"/>
            <a:ext cx="1115568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For today’s activity, you are going to write a book review.</a:t>
            </a:r>
          </a:p>
          <a:p>
            <a:endParaRPr lang="en-US" sz="6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BCDF39E-2ED6-4DB5-8F2B-291CFBF7656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5779" y="1991581"/>
            <a:ext cx="8288216" cy="4866419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5C36B0C-CD72-45F6-B765-7AB62F4024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532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047"/>
    </mc:Choice>
    <mc:Fallback xmlns="">
      <p:transition spd="slow" advTm="97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73</Words>
  <Application>Microsoft Office PowerPoint</Application>
  <PresentationFormat>Widescreen</PresentationFormat>
  <Paragraphs>7</Paragraphs>
  <Slides>21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3</cp:revision>
  <dcterms:created xsi:type="dcterms:W3CDTF">2021-02-20T09:37:57Z</dcterms:created>
  <dcterms:modified xsi:type="dcterms:W3CDTF">2021-02-21T16:44:15Z</dcterms:modified>
</cp:coreProperties>
</file>