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4" r:id="rId2"/>
    <p:sldId id="256" r:id="rId3"/>
    <p:sldId id="275" r:id="rId4"/>
    <p:sldId id="257" r:id="rId5"/>
    <p:sldId id="276" r:id="rId6"/>
    <p:sldId id="277" r:id="rId7"/>
    <p:sldId id="258" r:id="rId8"/>
    <p:sldId id="278" r:id="rId9"/>
  </p:sldIdLst>
  <p:sldSz cx="10160000" cy="155956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2627DB-4365-4CBC-B967-BBB77B0C74F0}" v="53" dt="2021-02-05T10:47:09.6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7" d="100"/>
          <a:sy n="47" d="100"/>
        </p:scale>
        <p:origin x="160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D02627DB-4365-4CBC-B967-BBB77B0C74F0}"/>
    <pc:docChg chg="custSel mod addSld delSld modSld sldOrd">
      <pc:chgData name="Suzanne Phillips" userId="2ebb4245-c1bb-4f5a-9396-757d13a1d94d" providerId="ADAL" clId="{D02627DB-4365-4CBC-B967-BBB77B0C74F0}" dt="2021-02-05T10:47:41.022" v="1211" actId="20577"/>
      <pc:docMkLst>
        <pc:docMk/>
      </pc:docMkLst>
      <pc:sldChg chg="addSp delSp modSp mod ord">
        <pc:chgData name="Suzanne Phillips" userId="2ebb4245-c1bb-4f5a-9396-757d13a1d94d" providerId="ADAL" clId="{D02627DB-4365-4CBC-B967-BBB77B0C74F0}" dt="2021-02-05T10:19:08.803" v="349"/>
        <pc:sldMkLst>
          <pc:docMk/>
          <pc:sldMk cId="2394467726" sldId="256"/>
        </pc:sldMkLst>
        <pc:spChg chg="mod">
          <ac:chgData name="Suzanne Phillips" userId="2ebb4245-c1bb-4f5a-9396-757d13a1d94d" providerId="ADAL" clId="{D02627DB-4365-4CBC-B967-BBB77B0C74F0}" dt="2021-02-04T10:36:41.373" v="110" actId="1076"/>
          <ac:spMkLst>
            <pc:docMk/>
            <pc:sldMk cId="2394467726" sldId="256"/>
            <ac:spMk id="3" creationId="{1FE39E7D-966D-48AC-A4D2-D10AEEA9A186}"/>
          </ac:spMkLst>
        </pc:spChg>
        <pc:spChg chg="mod">
          <ac:chgData name="Suzanne Phillips" userId="2ebb4245-c1bb-4f5a-9396-757d13a1d94d" providerId="ADAL" clId="{D02627DB-4365-4CBC-B967-BBB77B0C74F0}" dt="2021-02-04T10:37:36.508" v="120" actId="1076"/>
          <ac:spMkLst>
            <pc:docMk/>
            <pc:sldMk cId="2394467726" sldId="256"/>
            <ac:spMk id="4" creationId="{E0C5E2D1-17CC-426F-AB87-BFABBF53D843}"/>
          </ac:spMkLst>
        </pc:spChg>
        <pc:spChg chg="mod">
          <ac:chgData name="Suzanne Phillips" userId="2ebb4245-c1bb-4f5a-9396-757d13a1d94d" providerId="ADAL" clId="{D02627DB-4365-4CBC-B967-BBB77B0C74F0}" dt="2021-02-04T10:36:55.701" v="112" actId="1076"/>
          <ac:spMkLst>
            <pc:docMk/>
            <pc:sldMk cId="2394467726" sldId="256"/>
            <ac:spMk id="5" creationId="{2FA63DF3-1A1C-4D63-A23D-909AFC26814E}"/>
          </ac:spMkLst>
        </pc:spChg>
        <pc:spChg chg="mod">
          <ac:chgData name="Suzanne Phillips" userId="2ebb4245-c1bb-4f5a-9396-757d13a1d94d" providerId="ADAL" clId="{D02627DB-4365-4CBC-B967-BBB77B0C74F0}" dt="2021-02-04T10:37:02.918" v="114" actId="1076"/>
          <ac:spMkLst>
            <pc:docMk/>
            <pc:sldMk cId="2394467726" sldId="256"/>
            <ac:spMk id="6" creationId="{7A0C1AB0-D008-43E2-94A0-82A0EC486BBD}"/>
          </ac:spMkLst>
        </pc:spChg>
        <pc:spChg chg="mod">
          <ac:chgData name="Suzanne Phillips" userId="2ebb4245-c1bb-4f5a-9396-757d13a1d94d" providerId="ADAL" clId="{D02627DB-4365-4CBC-B967-BBB77B0C74F0}" dt="2021-02-04T10:36:59.181" v="113" actId="1076"/>
          <ac:spMkLst>
            <pc:docMk/>
            <pc:sldMk cId="2394467726" sldId="256"/>
            <ac:spMk id="7" creationId="{1A17A14D-03DB-4032-933E-5DF5E9EC6D31}"/>
          </ac:spMkLst>
        </pc:spChg>
        <pc:spChg chg="mod">
          <ac:chgData name="Suzanne Phillips" userId="2ebb4245-c1bb-4f5a-9396-757d13a1d94d" providerId="ADAL" clId="{D02627DB-4365-4CBC-B967-BBB77B0C74F0}" dt="2021-02-04T10:37:41.159" v="121" actId="1076"/>
          <ac:spMkLst>
            <pc:docMk/>
            <pc:sldMk cId="2394467726" sldId="256"/>
            <ac:spMk id="8" creationId="{5767E743-ED51-4EA4-B252-3E1A26C9C628}"/>
          </ac:spMkLst>
        </pc:spChg>
        <pc:spChg chg="del">
          <ac:chgData name="Suzanne Phillips" userId="2ebb4245-c1bb-4f5a-9396-757d13a1d94d" providerId="ADAL" clId="{D02627DB-4365-4CBC-B967-BBB77B0C74F0}" dt="2021-02-04T10:33:25.564" v="104" actId="478"/>
          <ac:spMkLst>
            <pc:docMk/>
            <pc:sldMk cId="2394467726" sldId="256"/>
            <ac:spMk id="12" creationId="{8064FF27-75C9-488B-A872-CC492DAFE256}"/>
          </ac:spMkLst>
        </pc:spChg>
        <pc:spChg chg="del">
          <ac:chgData name="Suzanne Phillips" userId="2ebb4245-c1bb-4f5a-9396-757d13a1d94d" providerId="ADAL" clId="{D02627DB-4365-4CBC-B967-BBB77B0C74F0}" dt="2021-02-04T10:33:24.026" v="103" actId="478"/>
          <ac:spMkLst>
            <pc:docMk/>
            <pc:sldMk cId="2394467726" sldId="256"/>
            <ac:spMk id="13" creationId="{30421548-C88F-4B53-87CE-A78ECCEEAD04}"/>
          </ac:spMkLst>
        </pc:spChg>
        <pc:spChg chg="add del mod">
          <ac:chgData name="Suzanne Phillips" userId="2ebb4245-c1bb-4f5a-9396-757d13a1d94d" providerId="ADAL" clId="{D02627DB-4365-4CBC-B967-BBB77B0C74F0}" dt="2021-02-04T10:30:41.597" v="25" actId="478"/>
          <ac:spMkLst>
            <pc:docMk/>
            <pc:sldMk cId="2394467726" sldId="256"/>
            <ac:spMk id="14" creationId="{9C4A8E32-FFEA-4D66-B614-EF74D314C0D6}"/>
          </ac:spMkLst>
        </pc:spChg>
        <pc:spChg chg="add mod">
          <ac:chgData name="Suzanne Phillips" userId="2ebb4245-c1bb-4f5a-9396-757d13a1d94d" providerId="ADAL" clId="{D02627DB-4365-4CBC-B967-BBB77B0C74F0}" dt="2021-02-04T10:32:45.021" v="56" actId="255"/>
          <ac:spMkLst>
            <pc:docMk/>
            <pc:sldMk cId="2394467726" sldId="256"/>
            <ac:spMk id="15" creationId="{2EFDB40C-F4A2-4C90-B836-114293ADA2C0}"/>
          </ac:spMkLst>
        </pc:spChg>
        <pc:spChg chg="add del mod">
          <ac:chgData name="Suzanne Phillips" userId="2ebb4245-c1bb-4f5a-9396-757d13a1d94d" providerId="ADAL" clId="{D02627DB-4365-4CBC-B967-BBB77B0C74F0}" dt="2021-02-04T10:33:03.985" v="99" actId="478"/>
          <ac:spMkLst>
            <pc:docMk/>
            <pc:sldMk cId="2394467726" sldId="256"/>
            <ac:spMk id="18" creationId="{638DB376-B8CC-494A-AA8C-F616B604A51F}"/>
          </ac:spMkLst>
        </pc:spChg>
        <pc:picChg chg="add mod">
          <ac:chgData name="Suzanne Phillips" userId="2ebb4245-c1bb-4f5a-9396-757d13a1d94d" providerId="ADAL" clId="{D02627DB-4365-4CBC-B967-BBB77B0C74F0}" dt="2021-02-05T10:19:08.803" v="349"/>
          <ac:picMkLst>
            <pc:docMk/>
            <pc:sldMk cId="2394467726" sldId="256"/>
            <ac:picMk id="12" creationId="{1941BE82-4E8B-4A5B-B21E-F4AA3771E76A}"/>
          </ac:picMkLst>
        </pc:picChg>
        <pc:picChg chg="add mod">
          <ac:chgData name="Suzanne Phillips" userId="2ebb4245-c1bb-4f5a-9396-757d13a1d94d" providerId="ADAL" clId="{D02627DB-4365-4CBC-B967-BBB77B0C74F0}" dt="2021-02-04T10:32:48.678" v="57" actId="1076"/>
          <ac:picMkLst>
            <pc:docMk/>
            <pc:sldMk cId="2394467726" sldId="256"/>
            <ac:picMk id="17" creationId="{3F4E81F7-BAD6-4670-9D90-C2A6DF91AA11}"/>
          </ac:picMkLst>
        </pc:picChg>
        <pc:picChg chg="add mod">
          <ac:chgData name="Suzanne Phillips" userId="2ebb4245-c1bb-4f5a-9396-757d13a1d94d" providerId="ADAL" clId="{D02627DB-4365-4CBC-B967-BBB77B0C74F0}" dt="2021-02-04T10:37:29.895" v="119" actId="1076"/>
          <ac:picMkLst>
            <pc:docMk/>
            <pc:sldMk cId="2394467726" sldId="256"/>
            <ac:picMk id="20" creationId="{F708F191-E35D-4BE7-92F0-8A3488724BAC}"/>
          </ac:picMkLst>
        </pc:picChg>
        <pc:picChg chg="add del mod">
          <ac:chgData name="Suzanne Phillips" userId="2ebb4245-c1bb-4f5a-9396-757d13a1d94d" providerId="ADAL" clId="{D02627DB-4365-4CBC-B967-BBB77B0C74F0}" dt="2021-02-05T10:19:08.803" v="349"/>
          <ac:picMkLst>
            <pc:docMk/>
            <pc:sldMk cId="2394467726" sldId="256"/>
            <ac:picMk id="21" creationId="{CE6B3C80-AB28-44F8-B3E9-20545C49817F}"/>
          </ac:picMkLst>
        </pc:picChg>
      </pc:sldChg>
      <pc:sldChg chg="addSp delSp modSp mod modTransition modAnim">
        <pc:chgData name="Suzanne Phillips" userId="2ebb4245-c1bb-4f5a-9396-757d13a1d94d" providerId="ADAL" clId="{D02627DB-4365-4CBC-B967-BBB77B0C74F0}" dt="2021-02-05T10:24:03.838" v="357" actId="6549"/>
        <pc:sldMkLst>
          <pc:docMk/>
          <pc:sldMk cId="698356199" sldId="257"/>
        </pc:sldMkLst>
        <pc:spChg chg="mod">
          <ac:chgData name="Suzanne Phillips" userId="2ebb4245-c1bb-4f5a-9396-757d13a1d94d" providerId="ADAL" clId="{D02627DB-4365-4CBC-B967-BBB77B0C74F0}" dt="2021-02-05T10:24:03.838" v="357" actId="6549"/>
          <ac:spMkLst>
            <pc:docMk/>
            <pc:sldMk cId="698356199" sldId="257"/>
            <ac:spMk id="13" creationId="{1A1EC83D-3ED5-4541-A6F5-EAA3B30A3D9A}"/>
          </ac:spMkLst>
        </pc:spChg>
        <pc:spChg chg="del">
          <ac:chgData name="Suzanne Phillips" userId="2ebb4245-c1bb-4f5a-9396-757d13a1d94d" providerId="ADAL" clId="{D02627DB-4365-4CBC-B967-BBB77B0C74F0}" dt="2021-02-05T10:23:57.570" v="355" actId="478"/>
          <ac:spMkLst>
            <pc:docMk/>
            <pc:sldMk cId="698356199" sldId="257"/>
            <ac:spMk id="15" creationId="{4AA8D2FE-C564-4468-AEC1-DE06F104E721}"/>
          </ac:spMkLst>
        </pc:spChg>
        <pc:grpChg chg="del">
          <ac:chgData name="Suzanne Phillips" userId="2ebb4245-c1bb-4f5a-9396-757d13a1d94d" providerId="ADAL" clId="{D02627DB-4365-4CBC-B967-BBB77B0C74F0}" dt="2021-02-05T10:24:00.253" v="356" actId="478"/>
          <ac:grpSpMkLst>
            <pc:docMk/>
            <pc:sldMk cId="698356199" sldId="257"/>
            <ac:grpSpMk id="23" creationId="{6CA30B47-29B5-4288-812C-A2344BF7BF1B}"/>
          </ac:grpSpMkLst>
        </pc:grpChg>
        <pc:picChg chg="add del mod">
          <ac:chgData name="Suzanne Phillips" userId="2ebb4245-c1bb-4f5a-9396-757d13a1d94d" providerId="ADAL" clId="{D02627DB-4365-4CBC-B967-BBB77B0C74F0}" dt="2021-02-05T10:22:02.888" v="352"/>
          <ac:picMkLst>
            <pc:docMk/>
            <pc:sldMk cId="698356199" sldId="257"/>
            <ac:picMk id="24" creationId="{124ADA2B-661D-4617-8A3D-2345377A8406}"/>
          </ac:picMkLst>
        </pc:picChg>
        <pc:picChg chg="add mod">
          <ac:chgData name="Suzanne Phillips" userId="2ebb4245-c1bb-4f5a-9396-757d13a1d94d" providerId="ADAL" clId="{D02627DB-4365-4CBC-B967-BBB77B0C74F0}" dt="2021-02-05T10:23:05.445" v="353"/>
          <ac:picMkLst>
            <pc:docMk/>
            <pc:sldMk cId="698356199" sldId="257"/>
            <ac:picMk id="25" creationId="{B14C4B40-3D99-40C1-B8C6-9A9E9C147CD4}"/>
          </ac:picMkLst>
        </pc:picChg>
      </pc:sldChg>
      <pc:sldChg chg="addSp delSp modSp mod setBg">
        <pc:chgData name="Suzanne Phillips" userId="2ebb4245-c1bb-4f5a-9396-757d13a1d94d" providerId="ADAL" clId="{D02627DB-4365-4CBC-B967-BBB77B0C74F0}" dt="2021-02-05T10:42:30.690" v="814"/>
        <pc:sldMkLst>
          <pc:docMk/>
          <pc:sldMk cId="1104859584" sldId="258"/>
        </pc:sldMkLst>
        <pc:spChg chg="mod">
          <ac:chgData name="Suzanne Phillips" userId="2ebb4245-c1bb-4f5a-9396-757d13a1d94d" providerId="ADAL" clId="{D02627DB-4365-4CBC-B967-BBB77B0C74F0}" dt="2021-02-05T10:31:54.806" v="792" actId="20577"/>
          <ac:spMkLst>
            <pc:docMk/>
            <pc:sldMk cId="1104859584" sldId="258"/>
            <ac:spMk id="2" creationId="{D33000B3-7B8D-4C3A-8593-02A53337FD29}"/>
          </ac:spMkLst>
        </pc:spChg>
        <pc:spChg chg="add mod">
          <ac:chgData name="Suzanne Phillips" userId="2ebb4245-c1bb-4f5a-9396-757d13a1d94d" providerId="ADAL" clId="{D02627DB-4365-4CBC-B967-BBB77B0C74F0}" dt="2021-02-05T10:31:48.058" v="781" actId="20577"/>
          <ac:spMkLst>
            <pc:docMk/>
            <pc:sldMk cId="1104859584" sldId="258"/>
            <ac:spMk id="47" creationId="{B5D85D47-9051-4C18-9B9B-888D160988E3}"/>
          </ac:spMkLst>
        </pc:spChg>
        <pc:grpChg chg="del">
          <ac:chgData name="Suzanne Phillips" userId="2ebb4245-c1bb-4f5a-9396-757d13a1d94d" providerId="ADAL" clId="{D02627DB-4365-4CBC-B967-BBB77B0C74F0}" dt="2021-02-05T10:29:40.053" v="430" actId="478"/>
          <ac:grpSpMkLst>
            <pc:docMk/>
            <pc:sldMk cId="1104859584" sldId="258"/>
            <ac:grpSpMk id="14" creationId="{0B8C2257-E3F3-40BD-A5B3-373A79244E07}"/>
          </ac:grpSpMkLst>
        </pc:grpChg>
        <pc:grpChg chg="del">
          <ac:chgData name="Suzanne Phillips" userId="2ebb4245-c1bb-4f5a-9396-757d13a1d94d" providerId="ADAL" clId="{D02627DB-4365-4CBC-B967-BBB77B0C74F0}" dt="2021-02-05T10:29:40.053" v="430" actId="478"/>
          <ac:grpSpMkLst>
            <pc:docMk/>
            <pc:sldMk cId="1104859584" sldId="258"/>
            <ac:grpSpMk id="45" creationId="{4EFB5C23-E6AD-445C-9650-B9D354B25A52}"/>
          </ac:grpSpMkLst>
        </pc:grpChg>
        <pc:picChg chg="add del mod">
          <ac:chgData name="Suzanne Phillips" userId="2ebb4245-c1bb-4f5a-9396-757d13a1d94d" providerId="ADAL" clId="{D02627DB-4365-4CBC-B967-BBB77B0C74F0}" dt="2021-02-05T10:42:09.350" v="813"/>
          <ac:picMkLst>
            <pc:docMk/>
            <pc:sldMk cId="1104859584" sldId="258"/>
            <ac:picMk id="46" creationId="{E3006D14-EF9B-44BE-ACF8-62BCD346C4EB}"/>
          </ac:picMkLst>
        </pc:picChg>
        <pc:picChg chg="add mod">
          <ac:chgData name="Suzanne Phillips" userId="2ebb4245-c1bb-4f5a-9396-757d13a1d94d" providerId="ADAL" clId="{D02627DB-4365-4CBC-B967-BBB77B0C74F0}" dt="2021-02-05T10:42:09.350" v="813"/>
          <ac:picMkLst>
            <pc:docMk/>
            <pc:sldMk cId="1104859584" sldId="258"/>
            <ac:picMk id="48" creationId="{1AC2B897-1224-440E-B10E-1D2C08929B71}"/>
          </ac:picMkLst>
        </pc:picChg>
      </pc:sldChg>
      <pc:sldChg chg="del">
        <pc:chgData name="Suzanne Phillips" userId="2ebb4245-c1bb-4f5a-9396-757d13a1d94d" providerId="ADAL" clId="{D02627DB-4365-4CBC-B967-BBB77B0C74F0}" dt="2021-02-04T10:27:14.422" v="17" actId="47"/>
        <pc:sldMkLst>
          <pc:docMk/>
          <pc:sldMk cId="2607823481" sldId="259"/>
        </pc:sldMkLst>
      </pc:sldChg>
      <pc:sldChg chg="del">
        <pc:chgData name="Suzanne Phillips" userId="2ebb4245-c1bb-4f5a-9396-757d13a1d94d" providerId="ADAL" clId="{D02627DB-4365-4CBC-B967-BBB77B0C74F0}" dt="2021-02-04T10:27:19.154" v="18" actId="47"/>
        <pc:sldMkLst>
          <pc:docMk/>
          <pc:sldMk cId="2250910937" sldId="260"/>
        </pc:sldMkLst>
      </pc:sldChg>
      <pc:sldChg chg="del">
        <pc:chgData name="Suzanne Phillips" userId="2ebb4245-c1bb-4f5a-9396-757d13a1d94d" providerId="ADAL" clId="{D02627DB-4365-4CBC-B967-BBB77B0C74F0}" dt="2021-02-04T10:27:21.357" v="19" actId="47"/>
        <pc:sldMkLst>
          <pc:docMk/>
          <pc:sldMk cId="3997163646" sldId="261"/>
        </pc:sldMkLst>
      </pc:sldChg>
      <pc:sldChg chg="addSp modSp new del mod setBg">
        <pc:chgData name="Suzanne Phillips" userId="2ebb4245-c1bb-4f5a-9396-757d13a1d94d" providerId="ADAL" clId="{D02627DB-4365-4CBC-B967-BBB77B0C74F0}" dt="2021-02-04T10:26:07.616" v="14" actId="47"/>
        <pc:sldMkLst>
          <pc:docMk/>
          <pc:sldMk cId="472137914" sldId="262"/>
        </pc:sldMkLst>
        <pc:spChg chg="add">
          <ac:chgData name="Suzanne Phillips" userId="2ebb4245-c1bb-4f5a-9396-757d13a1d94d" providerId="ADAL" clId="{D02627DB-4365-4CBC-B967-BBB77B0C74F0}" dt="2021-02-04T10:25:25.038" v="6" actId="26606"/>
          <ac:spMkLst>
            <pc:docMk/>
            <pc:sldMk cId="472137914" sldId="262"/>
            <ac:spMk id="8" creationId="{82A5F716-98EF-42EF-A471-87C6DFDCC799}"/>
          </ac:spMkLst>
        </pc:spChg>
        <pc:spChg chg="add">
          <ac:chgData name="Suzanne Phillips" userId="2ebb4245-c1bb-4f5a-9396-757d13a1d94d" providerId="ADAL" clId="{D02627DB-4365-4CBC-B967-BBB77B0C74F0}" dt="2021-02-04T10:25:25.038" v="6" actId="26606"/>
          <ac:spMkLst>
            <pc:docMk/>
            <pc:sldMk cId="472137914" sldId="262"/>
            <ac:spMk id="10" creationId="{B87687D8-4EF1-4EF2-BF7E-74BB4A3D1806}"/>
          </ac:spMkLst>
        </pc:spChg>
        <pc:picChg chg="add mod">
          <ac:chgData name="Suzanne Phillips" userId="2ebb4245-c1bb-4f5a-9396-757d13a1d94d" providerId="ADAL" clId="{D02627DB-4365-4CBC-B967-BBB77B0C74F0}" dt="2021-02-04T10:25:42.978" v="8" actId="1076"/>
          <ac:picMkLst>
            <pc:docMk/>
            <pc:sldMk cId="472137914" sldId="262"/>
            <ac:picMk id="3" creationId="{328902CE-6341-4452-B898-5197BD46CFA8}"/>
          </ac:picMkLst>
        </pc:picChg>
      </pc:sldChg>
      <pc:sldChg chg="addSp delSp modSp add mod setBg delDesignElem">
        <pc:chgData name="Suzanne Phillips" userId="2ebb4245-c1bb-4f5a-9396-757d13a1d94d" providerId="ADAL" clId="{D02627DB-4365-4CBC-B967-BBB77B0C74F0}" dt="2021-02-05T10:10:34.022" v="348" actId="20577"/>
        <pc:sldMkLst>
          <pc:docMk/>
          <pc:sldMk cId="2889588759" sldId="274"/>
        </pc:sldMkLst>
        <pc:spChg chg="mod">
          <ac:chgData name="Suzanne Phillips" userId="2ebb4245-c1bb-4f5a-9396-757d13a1d94d" providerId="ADAL" clId="{D02627DB-4365-4CBC-B967-BBB77B0C74F0}" dt="2021-02-05T10:10:34.022" v="348" actId="20577"/>
          <ac:spMkLst>
            <pc:docMk/>
            <pc:sldMk cId="2889588759" sldId="274"/>
            <ac:spMk id="2" creationId="{973AB936-32F8-4058-B19F-741600E715E5}"/>
          </ac:spMkLst>
        </pc:spChg>
        <pc:spChg chg="del">
          <ac:chgData name="Suzanne Phillips" userId="2ebb4245-c1bb-4f5a-9396-757d13a1d94d" providerId="ADAL" clId="{D02627DB-4365-4CBC-B967-BBB77B0C74F0}" dt="2021-02-04T10:25:59.516" v="10"/>
          <ac:spMkLst>
            <pc:docMk/>
            <pc:sldMk cId="2889588759" sldId="274"/>
            <ac:spMk id="13" creationId="{87CC2527-562A-4F69-B487-4371E5B243E7}"/>
          </ac:spMkLst>
        </pc:spChg>
        <pc:picChg chg="add mod">
          <ac:chgData name="Suzanne Phillips" userId="2ebb4245-c1bb-4f5a-9396-757d13a1d94d" providerId="ADAL" clId="{D02627DB-4365-4CBC-B967-BBB77B0C74F0}" dt="2021-02-04T10:26:39.987" v="16"/>
          <ac:picMkLst>
            <pc:docMk/>
            <pc:sldMk cId="2889588759" sldId="274"/>
            <ac:picMk id="3" creationId="{B1360665-6D8F-4B7D-B224-BA32A73A7252}"/>
          </ac:picMkLst>
        </pc:picChg>
        <pc:picChg chg="mod">
          <ac:chgData name="Suzanne Phillips" userId="2ebb4245-c1bb-4f5a-9396-757d13a1d94d" providerId="ADAL" clId="{D02627DB-4365-4CBC-B967-BBB77B0C74F0}" dt="2021-02-04T10:43:31.323" v="212" actId="1076"/>
          <ac:picMkLst>
            <pc:docMk/>
            <pc:sldMk cId="2889588759" sldId="274"/>
            <ac:picMk id="8" creationId="{A6C02352-4369-41D7-A40A-B49DDB923C6A}"/>
          </ac:picMkLst>
        </pc:picChg>
        <pc:picChg chg="del">
          <ac:chgData name="Suzanne Phillips" userId="2ebb4245-c1bb-4f5a-9396-757d13a1d94d" providerId="ADAL" clId="{D02627DB-4365-4CBC-B967-BBB77B0C74F0}" dt="2021-02-04T10:26:39.987" v="16"/>
          <ac:picMkLst>
            <pc:docMk/>
            <pc:sldMk cId="2889588759" sldId="274"/>
            <ac:picMk id="9" creationId="{F7FC7EDC-A7C5-4EF9-A044-263F9AE34491}"/>
          </ac:picMkLst>
        </pc:picChg>
        <pc:cxnChg chg="del">
          <ac:chgData name="Suzanne Phillips" userId="2ebb4245-c1bb-4f5a-9396-757d13a1d94d" providerId="ADAL" clId="{D02627DB-4365-4CBC-B967-BBB77B0C74F0}" dt="2021-02-04T10:25:59.516" v="10"/>
          <ac:cxnSpMkLst>
            <pc:docMk/>
            <pc:sldMk cId="2889588759" sldId="274"/>
            <ac:cxnSpMk id="15" creationId="{BCDAEC91-5BCE-4B55-9CC0-43EF94CB734B}"/>
          </ac:cxnSpMkLst>
        </pc:cxnChg>
      </pc:sldChg>
      <pc:sldChg chg="addSp modSp new mod setBg">
        <pc:chgData name="Suzanne Phillips" userId="2ebb4245-c1bb-4f5a-9396-757d13a1d94d" providerId="ADAL" clId="{D02627DB-4365-4CBC-B967-BBB77B0C74F0}" dt="2021-02-05T10:20:28.287" v="350"/>
        <pc:sldMkLst>
          <pc:docMk/>
          <pc:sldMk cId="1333612333" sldId="275"/>
        </pc:sldMkLst>
        <pc:spChg chg="add mod">
          <ac:chgData name="Suzanne Phillips" userId="2ebb4245-c1bb-4f5a-9396-757d13a1d94d" providerId="ADAL" clId="{D02627DB-4365-4CBC-B967-BBB77B0C74F0}" dt="2021-02-04T10:43:10.641" v="211" actId="20577"/>
          <ac:spMkLst>
            <pc:docMk/>
            <pc:sldMk cId="1333612333" sldId="275"/>
            <ac:spMk id="3" creationId="{F09D6528-EB2B-49E2-AA96-C33C2D63F044}"/>
          </ac:spMkLst>
        </pc:spChg>
        <pc:spChg chg="add mod">
          <ac:chgData name="Suzanne Phillips" userId="2ebb4245-c1bb-4f5a-9396-757d13a1d94d" providerId="ADAL" clId="{D02627DB-4365-4CBC-B967-BBB77B0C74F0}" dt="2021-02-04T10:45:23.099" v="328" actId="20577"/>
          <ac:spMkLst>
            <pc:docMk/>
            <pc:sldMk cId="1333612333" sldId="275"/>
            <ac:spMk id="4" creationId="{2973B117-66A5-4DFF-A88F-D364AEB9D34D}"/>
          </ac:spMkLst>
        </pc:spChg>
        <pc:picChg chg="add mod">
          <ac:chgData name="Suzanne Phillips" userId="2ebb4245-c1bb-4f5a-9396-757d13a1d94d" providerId="ADAL" clId="{D02627DB-4365-4CBC-B967-BBB77B0C74F0}" dt="2021-02-04T10:41:40.814" v="125" actId="1076"/>
          <ac:picMkLst>
            <pc:docMk/>
            <pc:sldMk cId="1333612333" sldId="275"/>
            <ac:picMk id="2" creationId="{3EFA76CD-C00A-4C41-AD1F-7FD329BF407A}"/>
          </ac:picMkLst>
        </pc:picChg>
        <pc:picChg chg="add mod">
          <ac:chgData name="Suzanne Phillips" userId="2ebb4245-c1bb-4f5a-9396-757d13a1d94d" providerId="ADAL" clId="{D02627DB-4365-4CBC-B967-BBB77B0C74F0}" dt="2021-02-05T10:20:28.287" v="350"/>
          <ac:picMkLst>
            <pc:docMk/>
            <pc:sldMk cId="1333612333" sldId="275"/>
            <ac:picMk id="5" creationId="{3F9FBF2A-86C0-4C88-B0FB-1E3CECA1DF23}"/>
          </ac:picMkLst>
        </pc:picChg>
      </pc:sldChg>
      <pc:sldChg chg="addSp modSp new mod">
        <pc:chgData name="Suzanne Phillips" userId="2ebb4245-c1bb-4f5a-9396-757d13a1d94d" providerId="ADAL" clId="{D02627DB-4365-4CBC-B967-BBB77B0C74F0}" dt="2021-02-05T10:36:13.127" v="793"/>
        <pc:sldMkLst>
          <pc:docMk/>
          <pc:sldMk cId="2798492463" sldId="276"/>
        </pc:sldMkLst>
        <pc:spChg chg="add mod">
          <ac:chgData name="Suzanne Phillips" userId="2ebb4245-c1bb-4f5a-9396-757d13a1d94d" providerId="ADAL" clId="{D02627DB-4365-4CBC-B967-BBB77B0C74F0}" dt="2021-02-05T10:29:18.702" v="427" actId="20577"/>
          <ac:spMkLst>
            <pc:docMk/>
            <pc:sldMk cId="2798492463" sldId="276"/>
            <ac:spMk id="4" creationId="{D10164EE-59FC-442E-9BAF-C362875B1D2B}"/>
          </ac:spMkLst>
        </pc:spChg>
        <pc:picChg chg="add mod">
          <ac:chgData name="Suzanne Phillips" userId="2ebb4245-c1bb-4f5a-9396-757d13a1d94d" providerId="ADAL" clId="{D02627DB-4365-4CBC-B967-BBB77B0C74F0}" dt="2021-02-05T10:29:25.814" v="429" actId="14100"/>
          <ac:picMkLst>
            <pc:docMk/>
            <pc:sldMk cId="2798492463" sldId="276"/>
            <ac:picMk id="3" creationId="{7E547EBC-076F-4B07-A836-5AF45AA0B5A8}"/>
          </ac:picMkLst>
        </pc:picChg>
        <pc:picChg chg="add mod">
          <ac:chgData name="Suzanne Phillips" userId="2ebb4245-c1bb-4f5a-9396-757d13a1d94d" providerId="ADAL" clId="{D02627DB-4365-4CBC-B967-BBB77B0C74F0}" dt="2021-02-05T10:36:13.127" v="793"/>
          <ac:picMkLst>
            <pc:docMk/>
            <pc:sldMk cId="2798492463" sldId="276"/>
            <ac:picMk id="5" creationId="{C13C8DC1-DCF6-45DF-92AD-7693F5F40D25}"/>
          </ac:picMkLst>
        </pc:picChg>
      </pc:sldChg>
      <pc:sldChg chg="addSp delSp modSp new mod modTransition setBg modAnim">
        <pc:chgData name="Suzanne Phillips" userId="2ebb4245-c1bb-4f5a-9396-757d13a1d94d" providerId="ADAL" clId="{D02627DB-4365-4CBC-B967-BBB77B0C74F0}" dt="2021-02-05T10:41:25.683" v="812"/>
        <pc:sldMkLst>
          <pc:docMk/>
          <pc:sldMk cId="38536233" sldId="277"/>
        </pc:sldMkLst>
        <pc:spChg chg="add mod">
          <ac:chgData name="Suzanne Phillips" userId="2ebb4245-c1bb-4f5a-9396-757d13a1d94d" providerId="ADAL" clId="{D02627DB-4365-4CBC-B967-BBB77B0C74F0}" dt="2021-02-05T10:36:51.123" v="798" actId="207"/>
          <ac:spMkLst>
            <pc:docMk/>
            <pc:sldMk cId="38536233" sldId="277"/>
            <ac:spMk id="3" creationId="{A3164984-6373-4B48-AB1D-15E8F28D89F9}"/>
          </ac:spMkLst>
        </pc:spChg>
        <pc:picChg chg="add mod">
          <ac:chgData name="Suzanne Phillips" userId="2ebb4245-c1bb-4f5a-9396-757d13a1d94d" providerId="ADAL" clId="{D02627DB-4365-4CBC-B967-BBB77B0C74F0}" dt="2021-02-05T10:38:46.021" v="808" actId="14100"/>
          <ac:picMkLst>
            <pc:docMk/>
            <pc:sldMk cId="38536233" sldId="277"/>
            <ac:picMk id="5" creationId="{BB94BBEC-1E44-473D-AA58-18B2BEEF43C5}"/>
          </ac:picMkLst>
        </pc:picChg>
        <pc:picChg chg="add del mod">
          <ac:chgData name="Suzanne Phillips" userId="2ebb4245-c1bb-4f5a-9396-757d13a1d94d" providerId="ADAL" clId="{D02627DB-4365-4CBC-B967-BBB77B0C74F0}" dt="2021-02-05T10:39:09.124" v="810"/>
          <ac:picMkLst>
            <pc:docMk/>
            <pc:sldMk cId="38536233" sldId="277"/>
            <ac:picMk id="6" creationId="{91850C0A-D2A0-4E55-96E7-C49A309C5E7B}"/>
          </ac:picMkLst>
        </pc:picChg>
        <pc:picChg chg="add del mod">
          <ac:chgData name="Suzanne Phillips" userId="2ebb4245-c1bb-4f5a-9396-757d13a1d94d" providerId="ADAL" clId="{D02627DB-4365-4CBC-B967-BBB77B0C74F0}" dt="2021-02-05T10:41:25.683" v="812"/>
          <ac:picMkLst>
            <pc:docMk/>
            <pc:sldMk cId="38536233" sldId="277"/>
            <ac:picMk id="7" creationId="{EE8FDEE9-32A8-481C-9296-FE85D6C4E129}"/>
          </ac:picMkLst>
        </pc:picChg>
        <pc:picChg chg="add mod">
          <ac:chgData name="Suzanne Phillips" userId="2ebb4245-c1bb-4f5a-9396-757d13a1d94d" providerId="ADAL" clId="{D02627DB-4365-4CBC-B967-BBB77B0C74F0}" dt="2021-02-05T10:41:25.683" v="812"/>
          <ac:picMkLst>
            <pc:docMk/>
            <pc:sldMk cId="38536233" sldId="277"/>
            <ac:picMk id="8" creationId="{01E52CAB-774C-41AD-BE5D-496C47FD05D8}"/>
          </ac:picMkLst>
        </pc:picChg>
      </pc:sldChg>
      <pc:sldChg chg="addSp modSp new mod setBg">
        <pc:chgData name="Suzanne Phillips" userId="2ebb4245-c1bb-4f5a-9396-757d13a1d94d" providerId="ADAL" clId="{D02627DB-4365-4CBC-B967-BBB77B0C74F0}" dt="2021-02-05T10:47:41.022" v="1211" actId="20577"/>
        <pc:sldMkLst>
          <pc:docMk/>
          <pc:sldMk cId="1028236431" sldId="278"/>
        </pc:sldMkLst>
        <pc:spChg chg="add mod">
          <ac:chgData name="Suzanne Phillips" userId="2ebb4245-c1bb-4f5a-9396-757d13a1d94d" providerId="ADAL" clId="{D02627DB-4365-4CBC-B967-BBB77B0C74F0}" dt="2021-02-05T10:47:41.022" v="1211" actId="20577"/>
          <ac:spMkLst>
            <pc:docMk/>
            <pc:sldMk cId="1028236431" sldId="278"/>
            <ac:spMk id="2" creationId="{5061BABA-FE87-4EC3-99B9-140C73BE3A8C}"/>
          </ac:spMkLst>
        </pc:spChg>
        <pc:picChg chg="add mod">
          <ac:chgData name="Suzanne Phillips" userId="2ebb4245-c1bb-4f5a-9396-757d13a1d94d" providerId="ADAL" clId="{D02627DB-4365-4CBC-B967-BBB77B0C74F0}" dt="2021-02-05T10:47:09.607" v="1149"/>
          <ac:picMkLst>
            <pc:docMk/>
            <pc:sldMk cId="1028236431" sldId="278"/>
            <ac:picMk id="3" creationId="{3E0CDAE6-9F70-41AF-8178-86E5C3A133A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F1CB40-A3BE-4311-864D-347A6161CB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2552337"/>
            <a:ext cx="7620000" cy="542957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5E8C18-3E16-490C-BE3F-933EA61634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8191301"/>
            <a:ext cx="7620000" cy="3765325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3EE3C6-BFC8-477B-9C96-9FED1CBA5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72597F-6319-4853-8510-4A49C7792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5440C-2673-4541-BA1C-302079C4F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414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92388D-8FDE-4FF6-A93B-A45D33B4B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6BBE13-677C-4DC5-A325-3C2C2DBB12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0CBAC6-A079-4D47-9747-1364834FA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27EC4D-CE7F-413D-8F60-F8B536A2A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827251-8CBE-4F60-8367-D2BD92EA6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468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DE30B-B1AD-4C6E-83CD-A187B3422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3888074"/>
            <a:ext cx="8763000" cy="6487335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FF43EA-9AC1-434B-AC73-81B78608B3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10436782"/>
            <a:ext cx="8763000" cy="3411536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84AAE5-8141-4D55-A6D6-7F0B4C0561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6FD956-ED53-48B6-8949-4EDC83B09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A513BF-4242-4FF5-ACD6-F8EF5EA70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171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DE3F5-3D6C-48B1-8412-38F54C7C3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D7DCE0-E02F-4C08-8344-474E2F3D91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4151606"/>
            <a:ext cx="4318000" cy="98952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4FB437-E17E-4851-A9DE-88B786BE22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4151606"/>
            <a:ext cx="4318000" cy="98952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D4D5B2-170D-411A-A951-D7C30A444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79B273-7B3D-4A86-AA4A-0C9921057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AB1DB8-6880-49DB-AFFC-634AECE53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101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389DD-60FD-4CFE-9B03-648CE13DA4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830325"/>
            <a:ext cx="8763000" cy="301442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F0FDE5-D244-4E9D-B32A-B1B23AF2A8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3823089"/>
            <a:ext cx="4298156" cy="1873637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8F1983-64E6-4706-B209-D343CA56A5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5696726"/>
            <a:ext cx="4298156" cy="837902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9E16C1-A287-49DE-9B68-8A889352A5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3823089"/>
            <a:ext cx="4319323" cy="1873637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6D82F6-1F1C-41F0-B275-852D180545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5696726"/>
            <a:ext cx="4319323" cy="837902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2E56E3-764D-48E8-B50E-649E2E766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A4ABF4-1316-4CDD-8BD8-D8F0BB7CF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62B185-0E27-41A1-B379-552057980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294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B85F0-8987-4784-93ED-A924558BE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1C0CEF-B358-471B-9445-A4346CE0F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D4ABEA-A7BD-4FD7-A299-40C9161C3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0F9036-4F41-4FBD-9DF6-4FB0BF85C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669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2F1D20-2919-40D2-9A53-C6201C655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C343D03-0A49-4FF7-BF0B-E5FAB3757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32CA60-C0B6-40E0-86F1-0723CEB10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70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140F4-5585-4367-93E3-8DD44F43D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1039707"/>
            <a:ext cx="3276864" cy="363897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839BF-44DC-42AD-92D0-5AAED1FE9C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2245481"/>
            <a:ext cx="5143500" cy="1108298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821508-6A35-4898-874E-95FEA90D48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4678680"/>
            <a:ext cx="3276864" cy="866783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330DE7-1EA0-4904-A97E-2DC6AF0BE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E4535-D102-48F9-AB70-305FBE755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748619-D3A6-4B7C-A993-FE6C8512A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1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6ABF7-7E6E-409C-885B-AA3BC1F59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1039707"/>
            <a:ext cx="3276864" cy="363897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C2BEA7-D3DA-4CE1-A9C7-BA346408A2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2245481"/>
            <a:ext cx="5143500" cy="11082984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CB3E50-74D6-4385-A9BA-1B06F2557B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4678680"/>
            <a:ext cx="3276864" cy="866783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16B3A0-2FDE-4B54-9925-B85D3B6C8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E7D33-3AF6-4B43-9EE3-950D2C1FF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7D7CB7-40D3-425F-BE5B-60133E839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206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434AD-BC92-41D6-86F4-AD234B9CD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6E371D-2FFB-4DBE-AC67-92690943E2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1BF0DA-FD72-4C7D-8677-B3C61269B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0FDBFC-EE15-4933-9177-D13F6EB2D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E34DA6-F91F-438A-AFEB-4ACCF3C71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210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CDA4835-1F41-471A-8C91-73424B026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830321"/>
            <a:ext cx="2190750" cy="132165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14AAE0-E9EE-4285-9F07-ABA78FAEB7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830321"/>
            <a:ext cx="6445250" cy="132165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BF8E95-AC99-4825-B887-C010F008F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99B970-627C-47DA-9C1A-23BE688DB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14070-E54A-49E6-ACF0-87D3D257E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426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74E252-5440-4641-8929-3D316F964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830325"/>
            <a:ext cx="8763000" cy="3014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CFEE34-97E4-4F39-9042-138EEB810D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4151606"/>
            <a:ext cx="8763000" cy="9895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2F5981-E1AD-4D5E-85DC-9BEDA7EB75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14454814"/>
            <a:ext cx="2286000" cy="8303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160F3-44F7-4D19-97EB-C9FCC94AAB0C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7466C4-ECC4-41C0-90EF-303B319DFE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14454814"/>
            <a:ext cx="3429000" cy="8303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ACFB97-DDCB-4659-9EAA-5AB128BA8F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14454814"/>
            <a:ext cx="2286000" cy="8303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980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2.m4a"/><Relationship Id="rId7" Type="http://schemas.openxmlformats.org/officeDocument/2006/relationships/image" Target="../media/image4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hyperlink" Target="https://twowritingteachers.org/2018/05/10/uncomfortable-topic-choices/" TargetMode="External"/><Relationship Id="rId5" Type="http://schemas.openxmlformats.org/officeDocument/2006/relationships/image" Target="../media/image3.jp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2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hyperlink" Target="https://twowritingteachers.org/2018/05/10/uncomfortable-topic-choices/" TargetMode="External"/><Relationship Id="rId5" Type="http://schemas.openxmlformats.org/officeDocument/2006/relationships/image" Target="../media/image3.jp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lose up of glass chess pieces">
            <a:extLst>
              <a:ext uri="{FF2B5EF4-FFF2-40B4-BE49-F238E27FC236}">
                <a16:creationId xmlns:a16="http://schemas.microsoft.com/office/drawing/2014/main" id="{A6C02352-4369-41D7-A40A-B49DDB923C6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83" r="14253" b="-1"/>
          <a:stretch/>
        </p:blipFill>
        <p:spPr>
          <a:xfrm>
            <a:off x="20" y="355610"/>
            <a:ext cx="10159980" cy="144144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73AB936-32F8-4058-B19F-741600E715E5}"/>
              </a:ext>
            </a:extLst>
          </p:cNvPr>
          <p:cNvSpPr txBox="1"/>
          <p:nvPr/>
        </p:nvSpPr>
        <p:spPr>
          <a:xfrm>
            <a:off x="5445583" y="10523885"/>
            <a:ext cx="4280489" cy="25320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 defTabSz="6858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dirty="0">
                <a:latin typeface="+mj-lt"/>
                <a:ea typeface="+mj-ea"/>
                <a:cs typeface="+mj-cs"/>
              </a:rPr>
              <a:t>Suspense Story Writing Day 4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1360665-6D8F-4B7D-B224-BA32A73A725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147701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8958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76"/>
    </mc:Choice>
    <mc:Fallback xmlns="">
      <p:transition spd="slow" advTm="67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D530E55-79C5-4143-B74E-3B089BF0EB93}"/>
              </a:ext>
            </a:extLst>
          </p:cNvPr>
          <p:cNvSpPr txBox="1"/>
          <p:nvPr/>
        </p:nvSpPr>
        <p:spPr>
          <a:xfrm>
            <a:off x="342900" y="50800"/>
            <a:ext cx="2905323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>
                <a:solidFill>
                  <a:srgbClr val="000000"/>
                </a:solidFill>
                <a:latin typeface="Arial - 24"/>
              </a:rPr>
              <a:t>Warm up .......</a:t>
            </a:r>
          </a:p>
          <a:p>
            <a:r>
              <a:rPr lang="en-GB">
                <a:solidFill>
                  <a:srgbClr val="000000"/>
                </a:solidFill>
                <a:latin typeface="Arial - 24"/>
              </a:rPr>
              <a:t>The passive voice....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E39E7D-966D-48AC-A4D2-D10AEEA9A186}"/>
              </a:ext>
            </a:extLst>
          </p:cNvPr>
          <p:cNvSpPr txBox="1"/>
          <p:nvPr/>
        </p:nvSpPr>
        <p:spPr>
          <a:xfrm>
            <a:off x="813605" y="7557745"/>
            <a:ext cx="5005958" cy="133882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The cat moved upstairs.</a:t>
            </a: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C5E2D1-17CC-426F-AB87-BFABBF53D843}"/>
              </a:ext>
            </a:extLst>
          </p:cNvPr>
          <p:cNvSpPr txBox="1"/>
          <p:nvPr/>
        </p:nvSpPr>
        <p:spPr>
          <a:xfrm>
            <a:off x="673100" y="10960100"/>
            <a:ext cx="8610600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Upstairs there was movement, it was the cat.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A63DF3-1A1C-4D63-A23D-909AFC26814E}"/>
              </a:ext>
            </a:extLst>
          </p:cNvPr>
          <p:cNvSpPr txBox="1"/>
          <p:nvPr/>
        </p:nvSpPr>
        <p:spPr>
          <a:xfrm>
            <a:off x="673100" y="7910357"/>
            <a:ext cx="1651967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FF0000"/>
                </a:solidFill>
                <a:latin typeface="Arial - 36"/>
              </a:rPr>
              <a:t>Subject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0C1AB0-D008-43E2-94A0-82A0EC486BBD}"/>
              </a:ext>
            </a:extLst>
          </p:cNvPr>
          <p:cNvSpPr txBox="1"/>
          <p:nvPr/>
        </p:nvSpPr>
        <p:spPr>
          <a:xfrm>
            <a:off x="3530029" y="7973243"/>
            <a:ext cx="1448371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FF0000"/>
                </a:solidFill>
                <a:latin typeface="Arial - 36"/>
              </a:rPr>
              <a:t>Object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17A14D-03DB-4032-933E-5DF5E9EC6D31}"/>
              </a:ext>
            </a:extLst>
          </p:cNvPr>
          <p:cNvSpPr txBox="1"/>
          <p:nvPr/>
        </p:nvSpPr>
        <p:spPr>
          <a:xfrm>
            <a:off x="2249065" y="8011617"/>
            <a:ext cx="1067519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FF0000"/>
                </a:solidFill>
                <a:latin typeface="Arial - 36"/>
              </a:rPr>
              <a:t>Verb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767E743-ED51-4EA4-B252-3E1A26C9C628}"/>
              </a:ext>
            </a:extLst>
          </p:cNvPr>
          <p:cNvSpPr txBox="1"/>
          <p:nvPr/>
        </p:nvSpPr>
        <p:spPr>
          <a:xfrm>
            <a:off x="748048" y="9453092"/>
            <a:ext cx="5971257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Upstairs the cat was moving.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2C12B6C-A024-4690-8A23-5F547FEDFB53}"/>
              </a:ext>
            </a:extLst>
          </p:cNvPr>
          <p:cNvGrpSpPr/>
          <p:nvPr/>
        </p:nvGrpSpPr>
        <p:grpSpPr>
          <a:xfrm>
            <a:off x="7207438" y="3007416"/>
            <a:ext cx="701904" cy="543045"/>
            <a:chOff x="7207438" y="3007416"/>
            <a:chExt cx="701904" cy="543045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0FF538EC-09AA-47C0-9B14-791EDD7E3FBE}"/>
                </a:ext>
              </a:extLst>
            </p:cNvPr>
            <p:cNvSpPr/>
            <p:nvPr/>
          </p:nvSpPr>
          <p:spPr>
            <a:xfrm>
              <a:off x="7207438" y="3496897"/>
              <a:ext cx="8534" cy="53564"/>
            </a:xfrm>
            <a:custGeom>
              <a:avLst/>
              <a:gdLst/>
              <a:ahLst/>
              <a:cxnLst/>
              <a:rect l="0" t="0" r="0" b="0"/>
              <a:pathLst>
                <a:path w="8534" h="53564">
                  <a:moveTo>
                    <a:pt x="8528" y="533"/>
                  </a:moveTo>
                  <a:lnTo>
                    <a:pt x="8533" y="1000"/>
                  </a:lnTo>
                  <a:lnTo>
                    <a:pt x="7540" y="53563"/>
                  </a:lnTo>
                  <a:lnTo>
                    <a:pt x="5671" y="53151"/>
                  </a:lnTo>
                  <a:lnTo>
                    <a:pt x="3295" y="48362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D57E40F3-56C8-4BCE-AF32-88D4B2DBFAAA}"/>
                </a:ext>
              </a:extLst>
            </p:cNvPr>
            <p:cNvSpPr/>
            <p:nvPr/>
          </p:nvSpPr>
          <p:spPr>
            <a:xfrm>
              <a:off x="7890263" y="3007416"/>
              <a:ext cx="19079" cy="20265"/>
            </a:xfrm>
            <a:custGeom>
              <a:avLst/>
              <a:gdLst/>
              <a:ahLst/>
              <a:cxnLst/>
              <a:rect l="0" t="0" r="0" b="0"/>
              <a:pathLst>
                <a:path w="19079" h="20265">
                  <a:moveTo>
                    <a:pt x="0" y="20264"/>
                  </a:moveTo>
                  <a:lnTo>
                    <a:pt x="48" y="15310"/>
                  </a:lnTo>
                  <a:lnTo>
                    <a:pt x="2231" y="3415"/>
                  </a:lnTo>
                  <a:lnTo>
                    <a:pt x="5944" y="0"/>
                  </a:lnTo>
                  <a:lnTo>
                    <a:pt x="10677" y="2239"/>
                  </a:lnTo>
                  <a:lnTo>
                    <a:pt x="16091" y="8247"/>
                  </a:lnTo>
                  <a:lnTo>
                    <a:pt x="19078" y="2026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2EFDB40C-F4A2-4C90-B836-114293ADA2C0}"/>
              </a:ext>
            </a:extLst>
          </p:cNvPr>
          <p:cNvSpPr txBox="1"/>
          <p:nvPr/>
        </p:nvSpPr>
        <p:spPr>
          <a:xfrm>
            <a:off x="1442720" y="1076960"/>
            <a:ext cx="70713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The by zombies rule</a:t>
            </a:r>
          </a:p>
          <a:p>
            <a:endParaRPr lang="en-GB" dirty="0"/>
          </a:p>
        </p:txBody>
      </p:sp>
      <p:pic>
        <p:nvPicPr>
          <p:cNvPr id="17" name="Picture 16" descr="A picture containing clipart&#10;&#10;Description automatically generated">
            <a:extLst>
              <a:ext uri="{FF2B5EF4-FFF2-40B4-BE49-F238E27FC236}">
                <a16:creationId xmlns:a16="http://schemas.microsoft.com/office/drawing/2014/main" id="{3F4E81F7-BAD6-4670-9D90-C2A6DF91AA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 rot="10800000" flipV="1">
            <a:off x="5214621" y="212102"/>
            <a:ext cx="2376614" cy="203232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708F191-E35D-4BE7-92F0-8A3488724B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900" y="2331268"/>
            <a:ext cx="8264589" cy="4677252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1941BE82-4E8B-4A5B-B21E-F4AA3771E76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34500" y="147701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94467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2017"/>
    </mc:Choice>
    <mc:Fallback>
      <p:transition spd="slow" advTm="1920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8468" x="2954338" y="14560550"/>
          <p14:tracePt t="28543" x="3032125" y="15165388"/>
          <p14:tracePt t="28550" x="3263900" y="14620875"/>
          <p14:tracePt t="28558" x="3362325" y="14446250"/>
          <p14:tracePt t="28566" x="3673475" y="13728700"/>
          <p14:tracePt t="28576" x="3963988" y="12874625"/>
          <p14:tracePt t="28583" x="4081463" y="12544425"/>
          <p14:tracePt t="28592" x="4178300" y="11806238"/>
          <p14:tracePt t="28598" x="4216400" y="11495088"/>
          <p14:tracePt t="28606" x="4371975" y="10679113"/>
          <p14:tracePt t="28614" x="4411663" y="10407650"/>
          <p14:tracePt t="28626" x="4411663" y="9612313"/>
          <p14:tracePt t="28630" x="4411663" y="9048750"/>
          <p14:tracePt t="28641" x="4411663" y="8796338"/>
          <p14:tracePt t="28646" x="4411663" y="8232775"/>
          <p14:tracePt t="28658" x="4411663" y="8020050"/>
          <p14:tracePt t="28662" x="4411663" y="7515225"/>
          <p14:tracePt t="28671" x="4411663" y="7340600"/>
          <p14:tracePt t="28679" x="4411663" y="6777038"/>
          <p14:tracePt t="28687" x="4411663" y="6621463"/>
          <p14:tracePt t="28696" x="4411663" y="6213475"/>
          <p14:tracePt t="28704" x="4391025" y="5786438"/>
          <p14:tracePt t="28710" x="4352925" y="5670550"/>
          <p14:tracePt t="28718" x="4197350" y="5340350"/>
          <p14:tracePt t="28726" x="4100513" y="5262563"/>
          <p14:tracePt t="28735" x="3944938" y="5029200"/>
          <p14:tracePt t="28743" x="3867150" y="4932363"/>
          <p14:tracePt t="28751" x="3652838" y="4699000"/>
          <p14:tracePt t="28758" x="3517900" y="4543425"/>
          <p14:tracePt t="28767" x="3440113" y="4486275"/>
          <p14:tracePt t="28774" x="3341688" y="4368800"/>
          <p14:tracePt t="28783" x="3284538" y="4330700"/>
          <p14:tracePt t="28791" x="3187700" y="4252913"/>
          <p14:tracePt t="28799" x="3167063" y="4194175"/>
          <p14:tracePt t="28806" x="3109913" y="4116388"/>
          <p14:tracePt t="28814" x="3089275" y="4057650"/>
          <p14:tracePt t="28823" x="2992438" y="3960813"/>
          <p14:tracePt t="28830" x="2933700" y="3883025"/>
          <p14:tracePt t="28839" x="2914650" y="3825875"/>
          <p14:tracePt t="28846" x="2855913" y="3767138"/>
          <p14:tracePt t="28855" x="2817813" y="3727450"/>
          <p14:tracePt t="28862" x="2798763" y="3670300"/>
          <p14:tracePt t="28870" x="2778125" y="3670300"/>
          <p14:tracePt t="28878" x="2759075" y="3611563"/>
          <p14:tracePt t="28887" x="2740025" y="3592513"/>
          <p14:tracePt t="28903" x="2700338" y="3573463"/>
          <p14:tracePt t="28910" x="2700338" y="3552825"/>
          <p14:tracePt t="28920" x="2681288" y="3552825"/>
          <p14:tracePt t="28926" x="2681288" y="3533775"/>
          <p14:tracePt t="28945" x="2681288" y="3514725"/>
          <p14:tracePt t="28950" x="2662238" y="3514725"/>
          <p14:tracePt t="28959" x="2662238" y="3436938"/>
          <p14:tracePt t="28966" x="2662238" y="3417888"/>
          <p14:tracePt t="28975" x="2643188" y="3359150"/>
          <p14:tracePt t="28983" x="2643188" y="3321050"/>
          <p14:tracePt t="28992" x="2603500" y="3184525"/>
          <p14:tracePt t="29000" x="2603500" y="3146425"/>
          <p14:tracePt t="29009" x="2584450" y="2990850"/>
          <p14:tracePt t="29014" x="2506663" y="2854325"/>
          <p14:tracePt t="29024" x="2447925" y="2776538"/>
          <p14:tracePt t="29030" x="2351088" y="2601913"/>
          <p14:tracePt t="29039" x="2292350" y="2543175"/>
          <p14:tracePt t="29046" x="2195513" y="2408238"/>
          <p14:tracePt t="29055" x="2157413" y="2368550"/>
          <p14:tracePt t="29062" x="2020888" y="2233613"/>
          <p14:tracePt t="29070" x="1962150" y="2212975"/>
          <p14:tracePt t="29078" x="1846263" y="2116138"/>
          <p14:tracePt t="29086" x="1749425" y="2058988"/>
          <p14:tracePt t="29095" x="1690688" y="2019300"/>
          <p14:tracePt t="29103" x="1671638" y="2000250"/>
          <p14:tracePt t="29110" x="1651000" y="1981200"/>
          <p14:tracePt t="29176" x="1631950" y="1960563"/>
          <p14:tracePt t="29199" x="1612900" y="1941513"/>
          <p14:tracePt t="29225" x="1593850" y="1922463"/>
          <p14:tracePt t="29257" x="1554163" y="1922463"/>
          <p14:tracePt t="29744" x="1574800" y="1922463"/>
          <p14:tracePt t="29760" x="1593850" y="1922463"/>
          <p14:tracePt t="29770" x="1612900" y="1922463"/>
          <p14:tracePt t="29784" x="1631950" y="1922463"/>
          <p14:tracePt t="29794" x="1651000" y="1922463"/>
          <p14:tracePt t="29798" x="1709738" y="1922463"/>
          <p14:tracePt t="29807" x="1728788" y="1922463"/>
          <p14:tracePt t="29815" x="1768475" y="1922463"/>
          <p14:tracePt t="29822" x="1787525" y="1922463"/>
          <p14:tracePt t="29830" x="1806575" y="1922463"/>
          <p14:tracePt t="29839" x="1846263" y="1922463"/>
          <p14:tracePt t="29847" x="1905000" y="1922463"/>
          <p14:tracePt t="29855" x="1962150" y="1922463"/>
          <p14:tracePt t="29862" x="1982788" y="1922463"/>
          <p14:tracePt t="29870" x="2079625" y="1922463"/>
          <p14:tracePt t="29890" x="2214563" y="1922463"/>
          <p14:tracePt t="29894" x="2235200" y="1922463"/>
          <p14:tracePt t="29903" x="2273300" y="1922463"/>
          <p14:tracePt t="29910" x="2332038" y="1922463"/>
          <p14:tracePt t="29918" x="2351088" y="1882775"/>
          <p14:tracePt t="29926" x="2390775" y="1882775"/>
          <p14:tracePt t="29934" x="2428875" y="1882775"/>
          <p14:tracePt t="29943" x="2447925" y="1863725"/>
          <p14:tracePt t="29967" x="2468563" y="1863725"/>
          <p14:tracePt t="29984" x="2487613" y="1863725"/>
          <p14:tracePt t="29992" x="2506663" y="1863725"/>
          <p14:tracePt t="30000" x="2565400" y="1863725"/>
          <p14:tracePt t="30009" x="2584450" y="1863725"/>
          <p14:tracePt t="30014" x="2662238" y="1863725"/>
          <p14:tracePt t="30022" x="2681288" y="1863725"/>
          <p14:tracePt t="30031" x="2720975" y="1863725"/>
          <p14:tracePt t="30040" x="2740025" y="1863725"/>
          <p14:tracePt t="30056" x="2759075" y="1863725"/>
          <p14:tracePt t="30087" x="2778125" y="1863725"/>
          <p14:tracePt t="30095" x="2836863" y="1863725"/>
          <p14:tracePt t="30104" x="2855913" y="1863725"/>
          <p14:tracePt t="30110" x="2933700" y="1863725"/>
          <p14:tracePt t="30119" x="2973388" y="1863725"/>
          <p14:tracePt t="30127" x="3089275" y="1863725"/>
          <p14:tracePt t="30134" x="3187700" y="1863725"/>
          <p14:tracePt t="30143" x="3341688" y="1863725"/>
          <p14:tracePt t="30151" x="3381375" y="1863725"/>
          <p14:tracePt t="30158" x="3536950" y="1863725"/>
          <p14:tracePt t="30167" x="3595688" y="1863725"/>
          <p14:tracePt t="30176" x="3711575" y="1863725"/>
          <p14:tracePt t="30182" x="3749675" y="1863725"/>
          <p14:tracePt t="30191" x="3770313" y="1863725"/>
          <p14:tracePt t="30201" x="3808413" y="1863725"/>
          <p14:tracePt t="30225" x="3827463" y="1863725"/>
          <p14:tracePt t="30231" x="3848100" y="1863725"/>
          <p14:tracePt t="30242" x="3867150" y="1863725"/>
          <p14:tracePt t="30247" x="3886200" y="1844675"/>
          <p14:tracePt t="30254" x="4022725" y="1844675"/>
          <p14:tracePt t="30262" x="4081463" y="1844675"/>
          <p14:tracePt t="30271" x="4275138" y="1806575"/>
          <p14:tracePt t="30278" x="4352925" y="1785938"/>
          <p14:tracePt t="30286" x="4567238" y="1747838"/>
          <p14:tracePt t="30294" x="4722813" y="1747838"/>
          <p14:tracePt t="30303" x="4779963" y="1728788"/>
          <p14:tracePt t="30311" x="4819650" y="1728788"/>
          <p14:tracePt t="30318" x="4838700" y="1728788"/>
          <p14:tracePt t="30368" x="4876800" y="1728788"/>
          <p14:tracePt t="30736" x="4897438" y="1728788"/>
          <p14:tracePt t="30753" x="4916488" y="1728788"/>
          <p14:tracePt t="30761" x="4935538" y="1728788"/>
          <p14:tracePt t="30766" x="4954588" y="1728788"/>
          <p14:tracePt t="30774" x="4975225" y="1747838"/>
          <p14:tracePt t="30784" x="5053013" y="1747838"/>
          <p14:tracePt t="30790" x="5110163" y="1747838"/>
          <p14:tracePt t="30799" x="5187950" y="1785938"/>
          <p14:tracePt t="30807" x="5265738" y="1785938"/>
          <p14:tracePt t="30816" x="5286375" y="1785938"/>
          <p14:tracePt t="30823" x="5343525" y="1785938"/>
          <p14:tracePt t="30992" x="5343525" y="1806575"/>
          <p14:tracePt t="31008" x="5362575" y="1806575"/>
          <p14:tracePt t="31025" x="5362575" y="1825625"/>
          <p14:tracePt t="31041" x="5383213" y="1844675"/>
          <p14:tracePt t="31050" x="5383213" y="1863725"/>
          <p14:tracePt t="31063" x="5383213" y="1882775"/>
          <p14:tracePt t="31070" x="5402263" y="1882775"/>
          <p14:tracePt t="31078" x="5402263" y="1903413"/>
          <p14:tracePt t="31087" x="5402263" y="1941513"/>
          <p14:tracePt t="31094" x="5421313" y="1960563"/>
          <p14:tracePt t="31102" x="5421313" y="1981200"/>
          <p14:tracePt t="31110" x="5461000" y="1981200"/>
          <p14:tracePt t="31118" x="5461000" y="2000250"/>
          <p14:tracePt t="31128" x="5480050" y="2000250"/>
          <p14:tracePt t="31135" x="5480050" y="2019300"/>
          <p14:tracePt t="31144" x="5499100" y="2019300"/>
          <p14:tracePt t="31151" x="5499100" y="2038350"/>
          <p14:tracePt t="31158" x="5499100" y="2058988"/>
          <p14:tracePt t="31167" x="5518150" y="2058988"/>
          <p14:tracePt t="31174" x="5518150" y="2097088"/>
          <p14:tracePt t="31183" x="5518150" y="2116138"/>
          <p14:tracePt t="31191" x="5518150" y="2135188"/>
          <p14:tracePt t="31199" x="5518150" y="2155825"/>
          <p14:tracePt t="31208" x="5518150" y="2193925"/>
          <p14:tracePt t="31217" x="5518150" y="2212975"/>
          <p14:tracePt t="31223" x="5518150" y="2271713"/>
          <p14:tracePt t="31230" x="5518150" y="2290763"/>
          <p14:tracePt t="31240" x="5518150" y="2330450"/>
          <p14:tracePt t="31246" x="5518150" y="2368550"/>
          <p14:tracePt t="31255" x="5480050" y="2446338"/>
          <p14:tracePt t="31262" x="5461000" y="2486025"/>
          <p14:tracePt t="31272" x="5402263" y="2524125"/>
          <p14:tracePt t="31278" x="5343525" y="2563813"/>
          <p14:tracePt t="31286" x="5324475" y="2620963"/>
          <p14:tracePt t="31294" x="5265738" y="2679700"/>
          <p14:tracePt t="31304" x="5208588" y="2698750"/>
          <p14:tracePt t="31310" x="5091113" y="2776538"/>
          <p14:tracePt t="31318" x="5013325" y="2835275"/>
          <p14:tracePt t="31326" x="4954588" y="2873375"/>
          <p14:tracePt t="31334" x="4857750" y="2913063"/>
          <p14:tracePt t="31343" x="4838700" y="2932113"/>
          <p14:tracePt t="31350" x="4800600" y="2990850"/>
          <p14:tracePt t="31359" x="4741863" y="2990850"/>
          <p14:tracePt t="31367" x="4683125" y="3009900"/>
          <p14:tracePt t="31375" x="4664075" y="3028950"/>
          <p14:tracePt t="31383" x="4624388" y="3028950"/>
          <p14:tracePt t="31392" x="4605338" y="3048000"/>
          <p14:tracePt t="31398" x="4586288" y="3048000"/>
          <p14:tracePt t="31406" x="4546600" y="3048000"/>
          <p14:tracePt t="31414" x="4527550" y="3048000"/>
          <p14:tracePt t="31423" x="4508500" y="3068638"/>
          <p14:tracePt t="31430" x="4489450" y="3068638"/>
          <p14:tracePt t="31440" x="4468813" y="3106738"/>
          <p14:tracePt t="31446" x="4411663" y="3106738"/>
          <p14:tracePt t="31454" x="4391025" y="3106738"/>
          <p14:tracePt t="31462" x="4352925" y="3106738"/>
          <p14:tracePt t="31470" x="4333875" y="3125788"/>
          <p14:tracePt t="31478" x="4275138" y="3146425"/>
          <p14:tracePt t="31487" x="4237038" y="3146425"/>
          <p14:tracePt t="31494" x="4178300" y="3165475"/>
          <p14:tracePt t="31503" x="4159250" y="3165475"/>
          <p14:tracePt t="31510" x="4100513" y="3203575"/>
          <p14:tracePt t="31518" x="4060825" y="3222625"/>
          <p14:tracePt t="31526" x="4022725" y="3222625"/>
          <p14:tracePt t="31536" x="3983038" y="3243263"/>
          <p14:tracePt t="31543" x="3963988" y="3262313"/>
          <p14:tracePt t="31550" x="3944938" y="3262313"/>
          <p14:tracePt t="31558" x="3905250" y="3262313"/>
          <p14:tracePt t="31566" x="3867150" y="3300413"/>
          <p14:tracePt t="31574" x="3808413" y="3300413"/>
          <p14:tracePt t="31583" x="3808413" y="3321050"/>
          <p14:tracePt t="31591" x="3770313" y="3321050"/>
          <p14:tracePt t="31598" x="3749675" y="3321050"/>
          <p14:tracePt t="31606" x="3730625" y="3340100"/>
          <p14:tracePt t="31614" x="3711575" y="3359150"/>
          <p14:tracePt t="31623" x="3652838" y="3359150"/>
          <p14:tracePt t="31630" x="3633788" y="3378200"/>
          <p14:tracePt t="31641" x="3595688" y="3398838"/>
          <p14:tracePt t="31646" x="3556000" y="3398838"/>
          <p14:tracePt t="31654" x="3536950" y="3436938"/>
          <p14:tracePt t="31662" x="3497263" y="3455988"/>
          <p14:tracePt t="31671" x="3478213" y="3455988"/>
          <p14:tracePt t="31680" x="3440113" y="3475038"/>
          <p14:tracePt t="31687" x="3419475" y="3495675"/>
          <p14:tracePt t="31694" x="3400425" y="3495675"/>
          <p14:tracePt t="31703" x="3400425" y="3514725"/>
          <p14:tracePt t="31711" x="3400425" y="3533775"/>
          <p14:tracePt t="31718" x="3381375" y="3533775"/>
          <p14:tracePt t="31792" x="3362325" y="3552825"/>
          <p14:tracePt t="31801" x="3341688" y="3552825"/>
          <p14:tracePt t="31818" x="3341688" y="3592513"/>
          <p14:tracePt t="31823" x="3322638" y="3592513"/>
          <p14:tracePt t="31843" x="3303588" y="3611563"/>
          <p14:tracePt t="31858" x="3263900" y="3611563"/>
          <p14:tracePt t="31880" x="3244850" y="3630613"/>
          <p14:tracePt t="31888" x="3225800" y="3630613"/>
          <p14:tracePt t="31895" x="3225800" y="3651250"/>
          <p14:tracePt t="31903" x="3206750" y="3651250"/>
          <p14:tracePt t="31911" x="3206750" y="3670300"/>
          <p14:tracePt t="31919" x="3187700" y="3670300"/>
          <p14:tracePt t="31928" x="3187700" y="3689350"/>
          <p14:tracePt t="31934" x="3167063" y="3689350"/>
          <p14:tracePt t="31942" x="3148013" y="3689350"/>
          <p14:tracePt t="31951" x="3148013" y="3708400"/>
          <p14:tracePt t="31984" x="3109913" y="3708400"/>
          <p14:tracePt t="32000" x="3109913" y="3748088"/>
          <p14:tracePt t="32024" x="3089275" y="3748088"/>
          <p14:tracePt t="32145" x="3089275" y="3767138"/>
          <p14:tracePt t="32264" x="3128963" y="3767138"/>
          <p14:tracePt t="32274" x="3148013" y="3727450"/>
          <p14:tracePt t="32607" x="3148013" y="3748088"/>
          <p14:tracePt t="32618" x="3109913" y="3748088"/>
          <p14:tracePt t="32626" x="3109913" y="3767138"/>
          <p14:tracePt t="32630" x="3089275" y="3786188"/>
          <p14:tracePt t="32641" x="3070225" y="3805238"/>
          <p14:tracePt t="32646" x="3051175" y="3825875"/>
          <p14:tracePt t="32656" x="3051175" y="3844925"/>
          <p14:tracePt t="32662" x="3032125" y="3844925"/>
          <p14:tracePt t="32671" x="3032125" y="3863975"/>
          <p14:tracePt t="32678" x="3032125" y="3903663"/>
          <p14:tracePt t="32687" x="3011488" y="3903663"/>
          <p14:tracePt t="32702" x="3011488" y="3922713"/>
          <p14:tracePt t="32712" x="2992438" y="3922713"/>
          <p14:tracePt t="32729" x="2954338" y="3941763"/>
          <p14:tracePt t="32736" x="2914650" y="3941763"/>
          <p14:tracePt t="32744" x="2914650" y="3960813"/>
          <p14:tracePt t="32751" x="2895600" y="3960813"/>
          <p14:tracePt t="32759" x="2876550" y="3979863"/>
          <p14:tracePt t="32767" x="2855913" y="4000500"/>
          <p14:tracePt t="32776" x="2798763" y="4019550"/>
          <p14:tracePt t="32782" x="2778125" y="4019550"/>
          <p14:tracePt t="32791" x="2759075" y="4057650"/>
          <p14:tracePt t="32799" x="2681288" y="4078288"/>
          <p14:tracePt t="32806" x="2662238" y="4078288"/>
          <p14:tracePt t="32814" x="2643188" y="4078288"/>
          <p14:tracePt t="32826" x="2624138" y="4097338"/>
          <p14:tracePt t="32830" x="2584450" y="4097338"/>
          <p14:tracePt t="32838" x="2565400" y="4116388"/>
          <p14:tracePt t="32858" x="2546350" y="4116388"/>
          <p14:tracePt t="32862" x="2525713" y="4116388"/>
          <p14:tracePt t="32871" x="2506663" y="4116388"/>
          <p14:tracePt t="32878" x="2487613" y="4116388"/>
          <p14:tracePt t="32886" x="2409825" y="4135438"/>
          <p14:tracePt t="32894" x="2390775" y="4135438"/>
          <p14:tracePt t="32910" x="2254250" y="4175125"/>
          <p14:tracePt t="32918" x="2176463" y="4175125"/>
          <p14:tracePt t="32927" x="2098675" y="4194175"/>
          <p14:tracePt t="32934" x="2079625" y="4194175"/>
          <p14:tracePt t="32942" x="2060575" y="4194175"/>
          <p14:tracePt t="32950" x="2039938" y="4194175"/>
          <p14:tracePt t="32959" x="2001838" y="4194175"/>
          <p14:tracePt t="32967" x="1982788" y="4194175"/>
          <p14:tracePt t="32977" x="1982788" y="4213225"/>
          <p14:tracePt t="32982" x="1962150" y="4213225"/>
          <p14:tracePt t="33089" x="1962150" y="4194175"/>
          <p14:tracePt t="33096" x="1962150" y="4175125"/>
          <p14:tracePt t="33104" x="1962150" y="4156075"/>
          <p14:tracePt t="33111" x="1962150" y="4135438"/>
          <p14:tracePt t="33118" x="1962150" y="4097338"/>
          <p14:tracePt t="33126" x="1962150" y="4078288"/>
          <p14:tracePt t="33136" x="1962150" y="4057650"/>
          <p14:tracePt t="33143" x="1962150" y="4038600"/>
          <p14:tracePt t="33159" x="1943100" y="4019550"/>
          <p14:tracePt t="33167" x="1943100" y="4000500"/>
          <p14:tracePt t="33207" x="1943100" y="3979863"/>
          <p14:tracePt t="33216" x="1943100" y="3941763"/>
          <p14:tracePt t="33227" x="1943100" y="3922713"/>
          <p14:tracePt t="33230" x="1943100" y="3903663"/>
          <p14:tracePt t="33239" x="1962150" y="3883025"/>
          <p14:tracePt t="33246" x="2020888" y="3805238"/>
          <p14:tracePt t="33254" x="2039938" y="3727450"/>
          <p14:tracePt t="33262" x="2039938" y="3708400"/>
          <p14:tracePt t="33273" x="2079625" y="3651250"/>
          <p14:tracePt t="33279" x="2079625" y="3592513"/>
          <p14:tracePt t="33286" x="2079625" y="3552825"/>
          <p14:tracePt t="33294" x="2079625" y="3533775"/>
          <p14:tracePt t="33302" x="2079625" y="3455988"/>
          <p14:tracePt t="33310" x="2079625" y="3398838"/>
          <p14:tracePt t="33320" x="2079625" y="3378200"/>
          <p14:tracePt t="33326" x="2079625" y="3300413"/>
          <p14:tracePt t="33335" x="2079625" y="3281363"/>
          <p14:tracePt t="33342" x="2079625" y="3243263"/>
          <p14:tracePt t="33350" x="2098675" y="3222625"/>
          <p14:tracePt t="33359" x="2098675" y="3165475"/>
          <p14:tracePt t="33367" x="2098675" y="3146425"/>
          <p14:tracePt t="33375" x="2117725" y="3106738"/>
          <p14:tracePt t="33382" x="2117725" y="3048000"/>
          <p14:tracePt t="33391" x="2117725" y="3028950"/>
          <p14:tracePt t="33399" x="2117725" y="2990850"/>
          <p14:tracePt t="33409" x="2117725" y="2951163"/>
          <p14:tracePt t="33414" x="2138363" y="2932113"/>
          <p14:tracePt t="33424" x="2138363" y="2894013"/>
          <p14:tracePt t="33431" x="2138363" y="2835275"/>
          <p14:tracePt t="33440" x="2138363" y="2816225"/>
          <p14:tracePt t="33446" x="2176463" y="2738438"/>
          <p14:tracePt t="33455" x="2195513" y="2679700"/>
          <p14:tracePt t="33462" x="2195513" y="2660650"/>
          <p14:tracePt t="33471" x="2195513" y="2601913"/>
          <p14:tracePt t="33478" x="2195513" y="2563813"/>
          <p14:tracePt t="33487" x="2195513" y="2543175"/>
          <p14:tracePt t="33494" x="2195513" y="2524125"/>
          <p14:tracePt t="33512" x="2195513" y="2505075"/>
          <p14:tracePt t="33552" x="2195513" y="2486025"/>
          <p14:tracePt t="33560" x="2195513" y="2465388"/>
          <p14:tracePt t="33567" x="2195513" y="2446338"/>
          <p14:tracePt t="33575" x="2195513" y="2408238"/>
          <p14:tracePt t="33583" x="2176463" y="2387600"/>
          <p14:tracePt t="33594" x="2176463" y="2368550"/>
          <p14:tracePt t="33598" x="2138363" y="2368550"/>
          <p14:tracePt t="33608" x="2138363" y="2349500"/>
          <p14:tracePt t="33614" x="2117725" y="2330450"/>
          <p14:tracePt t="33623" x="2098675" y="2311400"/>
          <p14:tracePt t="33630" x="2079625" y="2290763"/>
          <p14:tracePt t="33640" x="2060575" y="2252663"/>
          <p14:tracePt t="33646" x="2039938" y="2233613"/>
          <p14:tracePt t="33655" x="2020888" y="2212975"/>
          <p14:tracePt t="33663" x="1982788" y="2212975"/>
          <p14:tracePt t="33672" x="1962150" y="2193925"/>
          <p14:tracePt t="33678" x="1943100" y="2174875"/>
          <p14:tracePt t="33686" x="1924050" y="2155825"/>
          <p14:tracePt t="33695" x="1905000" y="2155825"/>
          <p14:tracePt t="33702" x="1884363" y="2135188"/>
          <p14:tracePt t="33710" x="1865313" y="2135188"/>
          <p14:tracePt t="33719" x="1846263" y="2135188"/>
          <p14:tracePt t="33727" x="1806575" y="2097088"/>
          <p14:tracePt t="33734" x="1787525" y="2097088"/>
          <p14:tracePt t="33742" x="1787525" y="2078038"/>
          <p14:tracePt t="33753" x="1768475" y="2078038"/>
          <p14:tracePt t="33758" x="1768475" y="2058988"/>
          <p14:tracePt t="33766" x="1749425" y="2058988"/>
          <p14:tracePt t="33775" x="1728788" y="2038350"/>
          <p14:tracePt t="33783" x="1728788" y="2019300"/>
          <p14:tracePt t="33792" x="1728788" y="2000250"/>
          <p14:tracePt t="33810" x="1709738" y="2000250"/>
          <p14:tracePt t="33815" x="1709738" y="1981200"/>
          <p14:tracePt t="33826" x="1709738" y="1960563"/>
          <p14:tracePt t="33912" x="1728788" y="1960563"/>
          <p14:tracePt t="33920" x="1749425" y="1960563"/>
          <p14:tracePt t="33927" x="1768475" y="1960563"/>
          <p14:tracePt t="33934" x="1787525" y="1960563"/>
          <p14:tracePt t="33943" x="1846263" y="1960563"/>
          <p14:tracePt t="33952" x="1865313" y="1960563"/>
          <p14:tracePt t="33960" x="1943100" y="1960563"/>
          <p14:tracePt t="33966" x="2020888" y="1960563"/>
          <p14:tracePt t="33974" x="2079625" y="1960563"/>
          <p14:tracePt t="33982" x="2157413" y="1981200"/>
          <p14:tracePt t="33993" x="2235200" y="1981200"/>
          <p14:tracePt t="33999" x="2332038" y="1981200"/>
          <p14:tracePt t="34007" x="2351088" y="1981200"/>
          <p14:tracePt t="34014" x="2447925" y="1981200"/>
          <p14:tracePt t="34025" x="2525713" y="1981200"/>
          <p14:tracePt t="34030" x="2546350" y="1981200"/>
          <p14:tracePt t="34039" x="2624138" y="1981200"/>
          <p14:tracePt t="34046" x="2643188" y="1981200"/>
          <p14:tracePt t="34055" x="2700338" y="1981200"/>
          <p14:tracePt t="34062" x="2720975" y="1981200"/>
          <p14:tracePt t="34070" x="2798763" y="1981200"/>
          <p14:tracePt t="34078" x="2817813" y="1981200"/>
          <p14:tracePt t="34087" x="2836863" y="1981200"/>
          <p14:tracePt t="34095" x="2895600" y="1981200"/>
          <p14:tracePt t="34103" x="2933700" y="1981200"/>
          <p14:tracePt t="34113" x="2954338" y="1981200"/>
          <p14:tracePt t="34118" x="2973388" y="1981200"/>
          <p14:tracePt t="34126" x="3032125" y="1981200"/>
          <p14:tracePt t="34135" x="3051175" y="1981200"/>
          <p14:tracePt t="34144" x="3128963" y="1981200"/>
          <p14:tracePt t="34153" x="3206750" y="1981200"/>
          <p14:tracePt t="34159" x="3225800" y="1981200"/>
          <p14:tracePt t="34167" x="3284538" y="1981200"/>
          <p14:tracePt t="34178" x="3303588" y="1981200"/>
          <p14:tracePt t="34182" x="3341688" y="1981200"/>
          <p14:tracePt t="34191" x="3400425" y="1981200"/>
          <p14:tracePt t="34199" x="3419475" y="1981200"/>
          <p14:tracePt t="34206" x="3440113" y="1981200"/>
          <p14:tracePt t="34214" x="3459163" y="1981200"/>
          <p14:tracePt t="34223" x="3459163" y="1960563"/>
          <p14:tracePt t="34230" x="3478213" y="1960563"/>
          <p14:tracePt t="34240" x="3497263" y="1960563"/>
          <p14:tracePt t="34246" x="3556000" y="1960563"/>
          <p14:tracePt t="34255" x="3575050" y="1960563"/>
          <p14:tracePt t="34262" x="3595688" y="1960563"/>
          <p14:tracePt t="34271" x="3614738" y="1960563"/>
          <p14:tracePt t="34278" x="3633788" y="1960563"/>
          <p14:tracePt t="34288" x="3673475" y="1960563"/>
          <p14:tracePt t="34294" x="3692525" y="1960563"/>
          <p14:tracePt t="34319" x="3711575" y="1960563"/>
          <p14:tracePt t="34336" x="3730625" y="1960563"/>
          <p14:tracePt t="34351" x="3749675" y="1960563"/>
          <p14:tracePt t="34359" x="3770313" y="1960563"/>
          <p14:tracePt t="34366" x="3827463" y="1960563"/>
          <p14:tracePt t="34376" x="3848100" y="1960563"/>
          <p14:tracePt t="34383" x="3886200" y="1960563"/>
          <p14:tracePt t="34390" x="3886200" y="1981200"/>
          <p14:tracePt t="34399" x="3944938" y="1981200"/>
          <p14:tracePt t="34408" x="3963988" y="1981200"/>
          <p14:tracePt t="34415" x="3983038" y="1981200"/>
          <p14:tracePt t="34426" x="4003675" y="1981200"/>
          <p14:tracePt t="34464" x="4022725" y="2019300"/>
          <p14:tracePt t="34479" x="4041775" y="2019300"/>
          <p14:tracePt t="34487" x="4060825" y="2019300"/>
          <p14:tracePt t="34513" x="4100513" y="2019300"/>
          <p14:tracePt t="34526" x="4119563" y="2019300"/>
          <p14:tracePt t="36073" x="4138613" y="2019300"/>
          <p14:tracePt t="36176" x="4159250" y="2019300"/>
          <p14:tracePt t="36185" x="4178300" y="2019300"/>
          <p14:tracePt t="36192" x="4197350" y="2019300"/>
          <p14:tracePt t="36198" x="4216400" y="2019300"/>
          <p14:tracePt t="36206" x="4256088" y="2019300"/>
          <p14:tracePt t="36214" x="4275138" y="2019300"/>
          <p14:tracePt t="36224" x="4294188" y="2019300"/>
          <p14:tracePt t="36230" x="4313238" y="2019300"/>
          <p14:tracePt t="36240" x="4333875" y="2019300"/>
          <p14:tracePt t="36246" x="4352925" y="2019300"/>
          <p14:tracePt t="36255" x="4371975" y="2019300"/>
          <p14:tracePt t="36263" x="4411663" y="2019300"/>
          <p14:tracePt t="36280" x="4430713" y="2019300"/>
          <p14:tracePt t="36296" x="4449763" y="2019300"/>
          <p14:tracePt t="36311" x="4468813" y="2019300"/>
          <p14:tracePt t="36328" x="4489450" y="2019300"/>
          <p14:tracePt t="36346" x="4489450" y="2000250"/>
          <p14:tracePt t="36608" x="4489450" y="1981200"/>
          <p14:tracePt t="37376" x="4489450" y="1960563"/>
          <p14:tracePt t="42553" x="4468813" y="1960563"/>
          <p14:tracePt t="42568" x="4449763" y="1941513"/>
          <p14:tracePt t="42626" x="4430713" y="1941513"/>
          <p14:tracePt t="44729" x="4391025" y="1941513"/>
          <p14:tracePt t="44755" x="4391025" y="1960563"/>
          <p14:tracePt t="44767" x="4371975" y="1960563"/>
          <p14:tracePt t="44776" x="4371975" y="1981200"/>
          <p14:tracePt t="44815" x="4371975" y="2019300"/>
          <p14:tracePt t="44872" x="4352925" y="2019300"/>
          <p14:tracePt t="44904" x="4352925" y="2038350"/>
          <p14:tracePt t="44912" x="4333875" y="2058988"/>
          <p14:tracePt t="44919" x="4333875" y="2078038"/>
          <p14:tracePt t="44926" x="4313238" y="2097088"/>
          <p14:tracePt t="44934" x="4256088" y="2116138"/>
          <p14:tracePt t="44943" x="4237038" y="2155825"/>
          <p14:tracePt t="44952" x="4216400" y="2155825"/>
          <p14:tracePt t="44958" x="4197350" y="2174875"/>
          <p14:tracePt t="44968" x="4178300" y="2193925"/>
          <p14:tracePt t="44977" x="4159250" y="2212975"/>
          <p14:tracePt t="44982" x="4159250" y="2252663"/>
          <p14:tracePt t="44990" x="4119563" y="2252663"/>
          <p14:tracePt t="44998" x="4119563" y="2271713"/>
          <p14:tracePt t="45006" x="4100513" y="2271713"/>
          <p14:tracePt t="45014" x="4081463" y="2311400"/>
          <p14:tracePt t="45023" x="4081463" y="2330450"/>
          <p14:tracePt t="45030" x="4060825" y="2349500"/>
          <p14:tracePt t="45042" x="4060825" y="2368550"/>
          <p14:tracePt t="45046" x="4041775" y="2368550"/>
          <p14:tracePt t="45054" x="4041775" y="2387600"/>
          <p14:tracePt t="45063" x="4022725" y="2408238"/>
          <p14:tracePt t="45070" x="4022725" y="2427288"/>
          <p14:tracePt t="45078" x="4022725" y="2465388"/>
          <p14:tracePt t="45086" x="4003675" y="2486025"/>
          <p14:tracePt t="45094" x="4003675" y="2505075"/>
          <p14:tracePt t="45103" x="3983038" y="2524125"/>
          <p14:tracePt t="45111" x="3983038" y="2543175"/>
          <p14:tracePt t="45118" x="3944938" y="2601913"/>
          <p14:tracePt t="45126" x="3944938" y="2620963"/>
          <p14:tracePt t="45134" x="3925888" y="2641600"/>
          <p14:tracePt t="45151" x="3925888" y="2660650"/>
          <p14:tracePt t="45160" x="3925888" y="2679700"/>
          <p14:tracePt t="45166" x="3905250" y="2698750"/>
          <p14:tracePt t="45174" x="3905250" y="2717800"/>
          <p14:tracePt t="45183" x="3905250" y="2757488"/>
          <p14:tracePt t="45193" x="3886200" y="2776538"/>
          <p14:tracePt t="45199" x="3867150" y="2795588"/>
          <p14:tracePt t="45207" x="3867150" y="2816225"/>
          <p14:tracePt t="45214" x="3848100" y="2835275"/>
          <p14:tracePt t="45227" x="3848100" y="2854325"/>
          <p14:tracePt t="45230" x="3789363" y="2894013"/>
          <p14:tracePt t="45239" x="3789363" y="2913063"/>
          <p14:tracePt t="45247" x="3770313" y="2932113"/>
          <p14:tracePt t="45254" x="3770313" y="2951163"/>
          <p14:tracePt t="45262" x="3749675" y="2951163"/>
          <p14:tracePt t="45272" x="3730625" y="2990850"/>
          <p14:tracePt t="45278" x="3692525" y="3028950"/>
          <p14:tracePt t="45287" x="3673475" y="3048000"/>
          <p14:tracePt t="45294" x="3673475" y="3068638"/>
          <p14:tracePt t="45304" x="3652838" y="3068638"/>
          <p14:tracePt t="45311" x="3652838" y="3087688"/>
          <p14:tracePt t="45319" x="3633788" y="3106738"/>
          <p14:tracePt t="45327" x="3614738" y="3106738"/>
          <p14:tracePt t="45336" x="3614738" y="3125788"/>
          <p14:tracePt t="45342" x="3614738" y="3146425"/>
          <p14:tracePt t="45350" x="3595688" y="3146425"/>
          <p14:tracePt t="45358" x="3595688" y="3184525"/>
          <p14:tracePt t="45384" x="3575050" y="3203575"/>
          <p14:tracePt t="45400" x="3536950" y="3222625"/>
          <p14:tracePt t="45432" x="3536950" y="3243263"/>
          <p14:tracePt t="45445" x="3517900" y="3243263"/>
          <p14:tracePt t="45464" x="3517900" y="3262313"/>
          <p14:tracePt t="45475" x="3497263" y="3262313"/>
          <p14:tracePt t="45479" x="3497263" y="3281363"/>
          <p14:tracePt t="45486" x="3478213" y="3300413"/>
          <p14:tracePt t="45494" x="3459163" y="3340100"/>
          <p14:tracePt t="45503" x="3440113" y="3359150"/>
          <p14:tracePt t="45510" x="3419475" y="3359150"/>
          <p14:tracePt t="45529" x="3419475" y="3378200"/>
          <p14:tracePt t="45600" x="3419475" y="3398838"/>
          <p14:tracePt t="45609" x="3419475" y="3417888"/>
          <p14:tracePt t="45625" x="3381375" y="3436938"/>
          <p14:tracePt t="45631" x="3381375" y="3455988"/>
          <p14:tracePt t="45641" x="3362325" y="3495675"/>
          <p14:tracePt t="45657" x="3362325" y="3514725"/>
          <p14:tracePt t="45664" x="3362325" y="3533775"/>
          <p14:tracePt t="45672" x="3341688" y="3552825"/>
          <p14:tracePt t="45679" x="3322638" y="3552825"/>
          <p14:tracePt t="45686" x="3322638" y="3573463"/>
          <p14:tracePt t="45694" x="3322638" y="3592513"/>
          <p14:tracePt t="45703" x="3303588" y="3611563"/>
          <p14:tracePt t="45712" x="3284538" y="3630613"/>
          <p14:tracePt t="45719" x="3284538" y="3670300"/>
          <p14:tracePt t="45727" x="3263900" y="3689350"/>
          <p14:tracePt t="45734" x="3263900" y="3708400"/>
          <p14:tracePt t="45743" x="3263900" y="3727450"/>
          <p14:tracePt t="45750" x="3244850" y="3727450"/>
          <p14:tracePt t="45759" x="3244850" y="3748088"/>
          <p14:tracePt t="45937" x="3206750" y="3748088"/>
          <p14:tracePt t="45968" x="3187700" y="3748088"/>
          <p14:tracePt t="45976" x="3167063" y="3748088"/>
          <p14:tracePt t="45982" x="3148013" y="3748088"/>
          <p14:tracePt t="45990" x="3128963" y="3748088"/>
          <p14:tracePt t="45998" x="3109913" y="3748088"/>
          <p14:tracePt t="46006" x="3089275" y="3767138"/>
          <p14:tracePt t="46014" x="3051175" y="3767138"/>
          <p14:tracePt t="46026" x="3032125" y="3767138"/>
          <p14:tracePt t="46031" x="3011488" y="3767138"/>
          <p14:tracePt t="46039" x="3011488" y="3786188"/>
          <p14:tracePt t="46046" x="2992438" y="3786188"/>
          <p14:tracePt t="46055" x="2992438" y="3825875"/>
          <p14:tracePt t="46072" x="2992438" y="3844925"/>
          <p14:tracePt t="46079" x="2992438" y="3863975"/>
          <p14:tracePt t="46095" x="2992438" y="3883025"/>
          <p14:tracePt t="46103" x="2992438" y="3903663"/>
          <p14:tracePt t="46112" x="2992438" y="3922713"/>
          <p14:tracePt t="46118" x="2992438" y="3941763"/>
          <p14:tracePt t="46127" x="2992438" y="3979863"/>
          <p14:tracePt t="46135" x="2992438" y="4000500"/>
          <p14:tracePt t="46143" x="2992438" y="4019550"/>
          <p14:tracePt t="46152" x="2992438" y="4038600"/>
          <p14:tracePt t="46159" x="2992438" y="4057650"/>
          <p14:tracePt t="46264" x="2992438" y="4038600"/>
          <p14:tracePt t="46280" x="2992438" y="4019550"/>
          <p14:tracePt t="46296" x="2992438" y="4000500"/>
          <p14:tracePt t="46305" x="2992438" y="3960813"/>
          <p14:tracePt t="46319" x="2992438" y="3941763"/>
          <p14:tracePt t="46327" x="2973388" y="3941763"/>
          <p14:tracePt t="46335" x="2973388" y="3922713"/>
          <p14:tracePt t="46343" x="2973388" y="3903663"/>
          <p14:tracePt t="46351" x="2954338" y="3883025"/>
          <p14:tracePt t="46359" x="2954338" y="3863975"/>
          <p14:tracePt t="46368" x="2954338" y="3844925"/>
          <p14:tracePt t="46375" x="2954338" y="3805238"/>
          <p14:tracePt t="46383" x="2954338" y="3786188"/>
          <p14:tracePt t="46391" x="2954338" y="3767138"/>
          <p14:tracePt t="46399" x="2954338" y="3727450"/>
          <p14:tracePt t="46409" x="2954338" y="3670300"/>
          <p14:tracePt t="46414" x="2954338" y="3651250"/>
          <p14:tracePt t="46425" x="2954338" y="3611563"/>
          <p14:tracePt t="46431" x="2954338" y="3573463"/>
          <p14:tracePt t="46438" x="2954338" y="3533775"/>
          <p14:tracePt t="46446" x="2954338" y="3514725"/>
          <p14:tracePt t="46454" x="2954338" y="3495675"/>
          <p14:tracePt t="46462" x="2954338" y="3475038"/>
          <p14:tracePt t="46488" x="2954338" y="3455988"/>
          <p14:tracePt t="46560" x="2933700" y="3455988"/>
          <p14:tracePt t="46567" x="2933700" y="3417888"/>
          <p14:tracePt t="46592" x="2895600" y="3398838"/>
          <p14:tracePt t="46610" x="2876550" y="3398838"/>
          <p14:tracePt t="46618" x="2876550" y="3378200"/>
          <p14:tracePt t="46623" x="2855913" y="3378200"/>
          <p14:tracePt t="46655" x="2836863" y="3378200"/>
          <p14:tracePt t="46663" x="2836863" y="3359150"/>
          <p14:tracePt t="46688" x="2817813" y="3359150"/>
          <p14:tracePt t="46704" x="2798763" y="3359150"/>
          <p14:tracePt t="46720" x="2778125" y="3359150"/>
          <p14:tracePt t="46729" x="2740025" y="3359150"/>
          <p14:tracePt t="46745" x="2720975" y="3359150"/>
          <p14:tracePt t="46758" x="2700338" y="3359150"/>
          <p14:tracePt t="46776" x="2681288" y="3359150"/>
          <p14:tracePt t="47010" x="2700338" y="3359150"/>
          <p14:tracePt t="47015" x="2700338" y="3378200"/>
          <p14:tracePt t="47033" x="2720975" y="3436938"/>
          <p14:tracePt t="47038" x="2759075" y="3495675"/>
          <p14:tracePt t="47046" x="2778125" y="3552825"/>
          <p14:tracePt t="47057" x="2817813" y="3611563"/>
          <p14:tracePt t="47062" x="2836863" y="3689350"/>
          <p14:tracePt t="47071" x="2836863" y="3708400"/>
          <p14:tracePt t="47078" x="2895600" y="3786188"/>
          <p14:tracePt t="47088" x="2895600" y="3825875"/>
          <p14:tracePt t="47097" x="2914650" y="3863975"/>
          <p14:tracePt t="47103" x="2914650" y="3883025"/>
          <p14:tracePt t="47111" x="2933700" y="3941763"/>
          <p14:tracePt t="47119" x="2933700" y="3979863"/>
          <p14:tracePt t="47126" x="2933700" y="4000500"/>
          <p14:tracePt t="47135" x="2933700" y="4019550"/>
          <p14:tracePt t="47144" x="2933700" y="4057650"/>
          <p14:tracePt t="47151" x="2933700" y="4078288"/>
          <p14:tracePt t="47159" x="2933700" y="4097338"/>
          <p14:tracePt t="47166" x="2933700" y="4116388"/>
          <p14:tracePt t="47184" x="2933700" y="4135438"/>
          <p14:tracePt t="47200" x="2933700" y="4156075"/>
          <p14:tracePt t="47212" x="2933700" y="4175125"/>
          <p14:tracePt t="47214" x="2933700" y="4213225"/>
          <p14:tracePt t="47232" x="2933700" y="4232275"/>
          <p14:tracePt t="47248" x="2933700" y="4252913"/>
          <p14:tracePt t="47258" x="2933700" y="4271963"/>
          <p14:tracePt t="47262" x="2933700" y="4291013"/>
          <p14:tracePt t="47270" x="2933700" y="4310063"/>
          <p14:tracePt t="47279" x="2933700" y="4330700"/>
          <p14:tracePt t="47286" x="2933700" y="4368800"/>
          <p14:tracePt t="47303" x="2933700" y="4387850"/>
          <p14:tracePt t="47320" x="2933700" y="4408488"/>
          <p14:tracePt t="47544" x="2914650" y="4408488"/>
          <p14:tracePt t="47954" x="2914650" y="4387850"/>
          <p14:tracePt t="48104" x="2914650" y="4349750"/>
          <p14:tracePt t="48610" x="2933700" y="4349750"/>
          <p14:tracePt t="48616" x="2954338" y="4349750"/>
          <p14:tracePt t="48626" x="2973388" y="4368800"/>
          <p14:tracePt t="48633" x="3011488" y="4368800"/>
          <p14:tracePt t="48639" x="3032125" y="4368800"/>
          <p14:tracePt t="48646" x="3051175" y="4387850"/>
          <p14:tracePt t="48657" x="3089275" y="4408488"/>
          <p14:tracePt t="48662" x="3109913" y="4408488"/>
          <p14:tracePt t="48670" x="3167063" y="4427538"/>
          <p14:tracePt t="48679" x="3187700" y="4427538"/>
          <p14:tracePt t="48687" x="3263900" y="4446588"/>
          <p14:tracePt t="48695" x="3284538" y="4446588"/>
          <p14:tracePt t="48703" x="3400425" y="4486275"/>
          <p14:tracePt t="48712" x="3440113" y="4486275"/>
          <p14:tracePt t="48718" x="3517900" y="4486275"/>
          <p14:tracePt t="48726" x="3633788" y="4486275"/>
          <p14:tracePt t="48736" x="3652838" y="4486275"/>
          <p14:tracePt t="48745" x="3692525" y="4486275"/>
          <p14:tracePt t="48750" x="3711575" y="4486275"/>
          <p14:tracePt t="48848" x="3730625" y="4486275"/>
          <p14:tracePt t="48889" x="3749675" y="4486275"/>
          <p14:tracePt t="48896" x="3749675" y="4465638"/>
          <p14:tracePt t="48903" x="3770313" y="4465638"/>
          <p14:tracePt t="48910" x="3789363" y="4465638"/>
          <p14:tracePt t="48928" x="3808413" y="4465638"/>
          <p14:tracePt t="48935" x="3848100" y="4465638"/>
          <p14:tracePt t="48984" x="3867150" y="4465638"/>
          <p14:tracePt t="48992" x="3867150" y="4427538"/>
          <p14:tracePt t="49000" x="3886200" y="4427538"/>
          <p14:tracePt t="49010" x="3905250" y="4427538"/>
          <p14:tracePt t="49014" x="3925888" y="4427538"/>
          <p14:tracePt t="49023" x="3944938" y="4427538"/>
          <p14:tracePt t="49030" x="3963988" y="4427538"/>
          <p14:tracePt t="49038" x="4003675" y="4427538"/>
          <p14:tracePt t="49046" x="4022725" y="4427538"/>
          <p14:tracePt t="49055" x="4041775" y="4427538"/>
          <p14:tracePt t="49063" x="4060825" y="4408488"/>
          <p14:tracePt t="49072" x="4100513" y="4408488"/>
          <p14:tracePt t="49079" x="4119563" y="4408488"/>
          <p14:tracePt t="49086" x="4178300" y="4408488"/>
          <p14:tracePt t="49094" x="4197350" y="4408488"/>
          <p14:tracePt t="49103" x="4216400" y="4408488"/>
          <p14:tracePt t="49111" x="4237038" y="4408488"/>
          <p14:tracePt t="49128" x="4256088" y="4408488"/>
          <p14:tracePt t="49135" x="4294188" y="4408488"/>
          <p14:tracePt t="49153" x="4313238" y="4408488"/>
          <p14:tracePt t="49158" x="4333875" y="4408488"/>
          <p14:tracePt t="49167" x="4352925" y="4408488"/>
          <p14:tracePt t="49176" x="4371975" y="4408488"/>
          <p14:tracePt t="49182" x="4391025" y="4408488"/>
          <p14:tracePt t="49192" x="4411663" y="4408488"/>
          <p14:tracePt t="49199" x="4468813" y="4427538"/>
          <p14:tracePt t="49209" x="4489450" y="4427538"/>
          <p14:tracePt t="49216" x="4508500" y="4427538"/>
          <p14:tracePt t="49224" x="4527550" y="4446588"/>
          <p14:tracePt t="49230" x="4586288" y="4446588"/>
          <p14:tracePt t="49238" x="4624388" y="4446588"/>
          <p14:tracePt t="49246" x="4645025" y="4465638"/>
          <p14:tracePt t="49258" x="4683125" y="4465638"/>
          <p14:tracePt t="49262" x="4702175" y="4465638"/>
          <p14:tracePt t="49320" x="4722813" y="4465638"/>
          <p14:tracePt t="49336" x="4741863" y="4465638"/>
          <p14:tracePt t="49664" x="4760913" y="4465638"/>
          <p14:tracePt t="49691" x="4779963" y="4465638"/>
          <p14:tracePt t="49703" x="4800600" y="4465638"/>
          <p14:tracePt t="49713" x="4838700" y="4465638"/>
          <p14:tracePt t="49736" x="4857750" y="4465638"/>
          <p14:tracePt t="49768" x="4876800" y="4465638"/>
          <p14:tracePt t="49792" x="4897438" y="4465638"/>
          <p14:tracePt t="49832" x="4916488" y="4465638"/>
          <p14:tracePt t="50560" x="4935538" y="4465638"/>
          <p14:tracePt t="50632" x="4954588" y="4465638"/>
          <p14:tracePt t="50658" x="4994275" y="4465638"/>
          <p14:tracePt t="50728" x="5013325" y="4465638"/>
          <p14:tracePt t="50760" x="5032375" y="4465638"/>
          <p14:tracePt t="50774" x="5053013" y="4465638"/>
          <p14:tracePt t="50791" x="5072063" y="4465638"/>
          <p14:tracePt t="50812" x="5091113" y="4465638"/>
          <p14:tracePt t="50814" x="5110163" y="4465638"/>
          <p14:tracePt t="50824" x="5110163" y="4446588"/>
          <p14:tracePt t="50830" x="5130800" y="4446588"/>
          <p14:tracePt t="50888" x="5168900" y="4446588"/>
          <p14:tracePt t="50908" x="5187950" y="4446588"/>
          <p14:tracePt t="50911" x="5227638" y="4446588"/>
          <p14:tracePt t="50918" x="5246688" y="4446588"/>
          <p14:tracePt t="50926" x="5265738" y="4446588"/>
          <p14:tracePt t="50935" x="5305425" y="4446588"/>
          <p14:tracePt t="50943" x="5324475" y="4446588"/>
          <p14:tracePt t="50951" x="5343525" y="4446588"/>
          <p14:tracePt t="50960" x="5362575" y="4446588"/>
          <p14:tracePt t="50966" x="5383213" y="4446588"/>
          <p14:tracePt t="51000" x="5402263" y="4446588"/>
          <p14:tracePt t="51016" x="5421313" y="4446588"/>
          <p14:tracePt t="51026" x="5461000" y="4446588"/>
          <p14:tracePt t="51030" x="5480050" y="4446588"/>
          <p14:tracePt t="51040" x="5499100" y="4446588"/>
          <p14:tracePt t="51046" x="5538788" y="4446588"/>
          <p14:tracePt t="51054" x="5557838" y="4446588"/>
          <p14:tracePt t="51062" x="5616575" y="4446588"/>
          <p14:tracePt t="51071" x="5635625" y="4446588"/>
          <p14:tracePt t="51078" x="5654675" y="4408488"/>
          <p14:tracePt t="51086" x="5713413" y="4408488"/>
          <p14:tracePt t="51094" x="5732463" y="4408488"/>
          <p14:tracePt t="51103" x="5772150" y="4408488"/>
          <p14:tracePt t="51110" x="5791200" y="4408488"/>
          <p14:tracePt t="51118" x="5810250" y="4408488"/>
          <p14:tracePt t="51134" x="5829300" y="4408488"/>
          <p14:tracePt t="51144" x="5868988" y="4408488"/>
          <p14:tracePt t="51159" x="5888038" y="4408488"/>
          <p14:tracePt t="51167" x="5907088" y="4408488"/>
          <p14:tracePt t="51176" x="5926138" y="4408488"/>
          <p14:tracePt t="51183" x="5946775" y="4408488"/>
          <p14:tracePt t="51191" x="5965825" y="4408488"/>
          <p14:tracePt t="51199" x="5984875" y="4408488"/>
          <p14:tracePt t="51207" x="6043613" y="4408488"/>
          <p14:tracePt t="51215" x="6062663" y="4408488"/>
          <p14:tracePt t="51229" x="6081713" y="4408488"/>
          <p14:tracePt t="51231" x="6159500" y="4427538"/>
          <p14:tracePt t="51238" x="6180138" y="4427538"/>
          <p14:tracePt t="51247" x="6237288" y="4427538"/>
          <p14:tracePt t="51254" x="6257925" y="4427538"/>
          <p14:tracePt t="51263" x="6335713" y="4427538"/>
          <p14:tracePt t="51271" x="6354763" y="4427538"/>
          <p14:tracePt t="51278" x="6432550" y="4427538"/>
          <p14:tracePt t="51286" x="6510338" y="4427538"/>
          <p14:tracePt t="51294" x="6529388" y="4427538"/>
          <p14:tracePt t="51303" x="6607175" y="4427538"/>
          <p14:tracePt t="51311" x="6645275" y="4427538"/>
          <p14:tracePt t="51319" x="6704013" y="4427538"/>
          <p14:tracePt t="51326" x="6723063" y="4446588"/>
          <p14:tracePt t="51334" x="6762750" y="4446588"/>
          <p14:tracePt t="51343" x="6800850" y="4446588"/>
          <p14:tracePt t="51352" x="6821488" y="4446588"/>
          <p14:tracePt t="51361" x="6840538" y="4465638"/>
          <p14:tracePt t="51366" x="6859588" y="4465638"/>
          <p14:tracePt t="51375" x="6899275" y="4465638"/>
          <p14:tracePt t="51383" x="6956425" y="4465638"/>
          <p14:tracePt t="51392" x="6975475" y="4465638"/>
          <p14:tracePt t="51398" x="6996113" y="4465638"/>
          <p14:tracePt t="51409" x="7015163" y="4465638"/>
          <p14:tracePt t="51432" x="7053263" y="4465638"/>
          <p14:tracePt t="52032" x="7034213" y="4465638"/>
          <p14:tracePt t="52041" x="6996113" y="4465638"/>
          <p14:tracePt t="52048" x="6975475" y="4465638"/>
          <p14:tracePt t="52059" x="6918325" y="4465638"/>
          <p14:tracePt t="52062" x="6878638" y="4465638"/>
          <p14:tracePt t="52071" x="6723063" y="4465638"/>
          <p14:tracePt t="52078" x="6665913" y="4465638"/>
          <p14:tracePt t="52086" x="6470650" y="4465638"/>
          <p14:tracePt t="52094" x="6392863" y="4465638"/>
          <p14:tracePt t="52102" x="6199188" y="4465638"/>
          <p14:tracePt t="52111" x="6081713" y="4465638"/>
          <p14:tracePt t="52120" x="5888038" y="4465638"/>
          <p14:tracePt t="52128" x="5713413" y="4465638"/>
          <p14:tracePt t="52134" x="5635625" y="4465638"/>
          <p14:tracePt t="52143" x="5518150" y="4465638"/>
          <p14:tracePt t="52150" x="5440363" y="4465638"/>
          <p14:tracePt t="52159" x="5324475" y="4465638"/>
          <p14:tracePt t="52168" x="5265738" y="4465638"/>
          <p14:tracePt t="52176" x="5149850" y="4465638"/>
          <p14:tracePt t="52182" x="5032375" y="4465638"/>
          <p14:tracePt t="52191" x="4994275" y="4465638"/>
          <p14:tracePt t="52198" x="4876800" y="4465638"/>
          <p14:tracePt t="52208" x="4819650" y="4465638"/>
          <p14:tracePt t="52214" x="4702175" y="4465638"/>
          <p14:tracePt t="52223" x="4683125" y="4465638"/>
          <p14:tracePt t="52230" x="4586288" y="4465638"/>
          <p14:tracePt t="52240" x="4567238" y="4465638"/>
          <p14:tracePt t="52246" x="4489450" y="4465638"/>
          <p14:tracePt t="52256" x="4411663" y="4465638"/>
          <p14:tracePt t="52262" x="4352925" y="4465638"/>
          <p14:tracePt t="52270" x="4313238" y="4465638"/>
          <p14:tracePt t="52278" x="4256088" y="4465638"/>
          <p14:tracePt t="52287" x="4159250" y="4427538"/>
          <p14:tracePt t="52295" x="4138613" y="4427538"/>
          <p14:tracePt t="52304" x="4060825" y="4427538"/>
          <p14:tracePt t="52310" x="3983038" y="4427538"/>
          <p14:tracePt t="52318" x="3963988" y="4427538"/>
          <p14:tracePt t="52327" x="3925888" y="4427538"/>
          <p14:tracePt t="52334" x="3867150" y="4427538"/>
          <p14:tracePt t="52343" x="3848100" y="4427538"/>
          <p14:tracePt t="52351" x="3827463" y="4427538"/>
          <p14:tracePt t="52360" x="3808413" y="4427538"/>
          <p14:tracePt t="52366" x="3789363" y="4427538"/>
          <p14:tracePt t="52384" x="3749675" y="4427538"/>
          <p14:tracePt t="52392" x="3730625" y="4427538"/>
          <p14:tracePt t="52399" x="3652838" y="4427538"/>
          <p14:tracePt t="52407" x="3633788" y="4427538"/>
          <p14:tracePt t="52414" x="3614738" y="4427538"/>
          <p14:tracePt t="52422" x="3575050" y="4427538"/>
          <p14:tracePt t="52430" x="3517900" y="4446588"/>
          <p14:tracePt t="52439" x="3497263" y="4446588"/>
          <p14:tracePt t="52446" x="3478213" y="4446588"/>
          <p14:tracePt t="52454" x="3459163" y="4446588"/>
          <p14:tracePt t="52720" x="3459163" y="4427538"/>
          <p14:tracePt t="52889" x="3478213" y="4427538"/>
          <p14:tracePt t="52928" x="3497263" y="4427538"/>
          <p14:tracePt t="52953" x="3517900" y="4427538"/>
          <p14:tracePt t="52968" x="3536950" y="4427538"/>
          <p14:tracePt t="52978" x="3556000" y="4427538"/>
          <p14:tracePt t="52991" x="3595688" y="4427538"/>
          <p14:tracePt t="52999" x="3614738" y="4427538"/>
          <p14:tracePt t="53007" x="3633788" y="4427538"/>
          <p14:tracePt t="53015" x="3652838" y="4427538"/>
          <p14:tracePt t="53024" x="3673475" y="4427538"/>
          <p14:tracePt t="53030" x="3692525" y="4427538"/>
          <p14:tracePt t="53040" x="3711575" y="4427538"/>
          <p14:tracePt t="53046" x="3730625" y="4427538"/>
          <p14:tracePt t="53055" x="3770313" y="4427538"/>
          <p14:tracePt t="53076" x="3789363" y="4446588"/>
          <p14:tracePt t="53079" x="3808413" y="4446588"/>
          <p14:tracePt t="53095" x="3827463" y="4446588"/>
          <p14:tracePt t="53102" x="3848100" y="4465638"/>
          <p14:tracePt t="53111" x="3867150" y="4465638"/>
          <p14:tracePt t="53119" x="3886200" y="4465638"/>
          <p14:tracePt t="53128" x="3963988" y="4465638"/>
          <p14:tracePt t="53134" x="3983038" y="4465638"/>
          <p14:tracePt t="53143" x="4060825" y="4486275"/>
          <p14:tracePt t="53150" x="4119563" y="4486275"/>
          <p14:tracePt t="53160" x="4138613" y="4486275"/>
          <p14:tracePt t="53168" x="4178300" y="4486275"/>
          <p14:tracePt t="53176" x="4216400" y="4486275"/>
          <p14:tracePt t="53183" x="4256088" y="4486275"/>
          <p14:tracePt t="53190" x="4275138" y="4486275"/>
          <p14:tracePt t="53198" x="4333875" y="4486275"/>
          <p14:tracePt t="53208" x="4371975" y="4486275"/>
          <p14:tracePt t="53214" x="4391025" y="4486275"/>
          <p14:tracePt t="53233" x="4468813" y="4486275"/>
          <p14:tracePt t="53238" x="4489450" y="4486275"/>
          <p14:tracePt t="53246" x="4508500" y="4486275"/>
          <p14:tracePt t="53288" x="4527550" y="4486275"/>
          <p14:tracePt t="53313" x="4546600" y="4486275"/>
          <p14:tracePt t="53338" x="4586288" y="4486275"/>
          <p14:tracePt t="53351" x="4605338" y="4486275"/>
          <p14:tracePt t="53376" x="4624388" y="4486275"/>
          <p14:tracePt t="53409" x="4645025" y="4486275"/>
          <p14:tracePt t="54049" x="4645025" y="4505325"/>
          <p14:tracePt t="54393" x="4624388" y="4505325"/>
          <p14:tracePt t="54400" x="4605338" y="4505325"/>
          <p14:tracePt t="54408" x="4546600" y="4505325"/>
          <p14:tracePt t="54414" x="4508500" y="4505325"/>
          <p14:tracePt t="54423" x="4391025" y="4505325"/>
          <p14:tracePt t="54431" x="4275138" y="4505325"/>
          <p14:tracePt t="54439" x="4216400" y="4505325"/>
          <p14:tracePt t="54447" x="4100513" y="4505325"/>
          <p14:tracePt t="54455" x="4041775" y="4505325"/>
          <p14:tracePt t="54462" x="3963988" y="4505325"/>
          <p14:tracePt t="54471" x="3944938" y="4505325"/>
          <p14:tracePt t="54479" x="3867150" y="4505325"/>
          <p14:tracePt t="54487" x="3848100" y="4505325"/>
          <p14:tracePt t="54495" x="3808413" y="4505325"/>
          <p14:tracePt t="54502" x="3770313" y="4486275"/>
          <p14:tracePt t="54511" x="3749675" y="4486275"/>
          <p14:tracePt t="54522" x="3730625" y="4465638"/>
          <p14:tracePt t="54526" x="3711575" y="4427538"/>
          <p14:tracePt t="54535" x="3692525" y="4427538"/>
          <p14:tracePt t="54562" x="3692525" y="4408488"/>
          <p14:tracePt t="54984" x="3711575" y="4408488"/>
          <p14:tracePt t="54994" x="3730625" y="4408488"/>
          <p14:tracePt t="55000" x="3749675" y="4408488"/>
          <p14:tracePt t="55007" x="3789363" y="4408488"/>
          <p14:tracePt t="55014" x="3848100" y="4427538"/>
          <p14:tracePt t="55026" x="3905250" y="4427538"/>
          <p14:tracePt t="55030" x="3983038" y="4427538"/>
          <p14:tracePt t="55039" x="4041775" y="4446588"/>
          <p14:tracePt t="55046" x="4100513" y="4446588"/>
          <p14:tracePt t="55054" x="4138613" y="4446588"/>
          <p14:tracePt t="55062" x="4197350" y="4446588"/>
          <p14:tracePt t="55072" x="4237038" y="4446588"/>
          <p14:tracePt t="55078" x="4256088" y="4446588"/>
          <p14:tracePt t="55086" x="4313238" y="4446588"/>
          <p14:tracePt t="55095" x="4333875" y="4446588"/>
          <p14:tracePt t="55112" x="4352925" y="4446588"/>
          <p14:tracePt t="55249" x="4371975" y="4446588"/>
          <p14:tracePt t="55275" x="4391025" y="4446588"/>
          <p14:tracePt t="55279" x="4430713" y="4446588"/>
          <p14:tracePt t="55288" x="4449763" y="4446588"/>
          <p14:tracePt t="55297" x="4468813" y="4446588"/>
          <p14:tracePt t="55303" x="4489450" y="4446588"/>
          <p14:tracePt t="55312" x="4508500" y="4446588"/>
          <p14:tracePt t="55321" x="4527550" y="4446588"/>
          <p14:tracePt t="55326" x="4546600" y="4446588"/>
          <p14:tracePt t="55334" x="4546600" y="4465638"/>
          <p14:tracePt t="55351" x="4567238" y="4465638"/>
          <p14:tracePt t="55400" x="4605338" y="4465638"/>
          <p14:tracePt t="55736" x="4624388" y="4465638"/>
          <p14:tracePt t="55752" x="4645025" y="4465638"/>
          <p14:tracePt t="55775" x="4664075" y="4465638"/>
          <p14:tracePt t="55864" x="4683125" y="4465638"/>
          <p14:tracePt t="55912" x="4683125" y="4446588"/>
          <p14:tracePt t="55921" x="4702175" y="4446588"/>
          <p14:tracePt t="55927" x="4702175" y="4427538"/>
          <p14:tracePt t="55934" x="4722813" y="4408488"/>
          <p14:tracePt t="55943" x="4722813" y="4368800"/>
          <p14:tracePt t="55952" x="4722813" y="4349750"/>
          <p14:tracePt t="55967" x="4722813" y="4330700"/>
          <p14:tracePt t="55975" x="4722813" y="4310063"/>
          <p14:tracePt t="55982" x="4722813" y="4291013"/>
          <p14:tracePt t="55991" x="4722813" y="4271963"/>
          <p14:tracePt t="55999" x="4722813" y="4252913"/>
          <p14:tracePt t="56007" x="4722813" y="4213225"/>
          <p14:tracePt t="56015" x="4722813" y="4194175"/>
          <p14:tracePt t="56024" x="4722813" y="4175125"/>
          <p14:tracePt t="56030" x="4722813" y="4135438"/>
          <p14:tracePt t="56038" x="4722813" y="4116388"/>
          <p14:tracePt t="56046" x="4722813" y="4078288"/>
          <p14:tracePt t="56054" x="4722813" y="4057650"/>
          <p14:tracePt t="56063" x="4722813" y="4038600"/>
          <p14:tracePt t="56070" x="4722813" y="4000500"/>
          <p14:tracePt t="56079" x="4722813" y="3979863"/>
          <p14:tracePt t="56087" x="4722813" y="3941763"/>
          <p14:tracePt t="56094" x="4722813" y="3922713"/>
          <p14:tracePt t="56102" x="4722813" y="3903663"/>
          <p14:tracePt t="56111" x="4722813" y="3883025"/>
          <p14:tracePt t="56118" x="4722813" y="3863975"/>
          <p14:tracePt t="56127" x="4722813" y="3844925"/>
          <p14:tracePt t="56136" x="4722813" y="3825875"/>
          <p14:tracePt t="56142" x="4722813" y="3805238"/>
          <p14:tracePt t="56150" x="4722813" y="3767138"/>
          <p14:tracePt t="56161" x="4722813" y="3748088"/>
          <p14:tracePt t="56167" x="4722813" y="3727450"/>
          <p14:tracePt t="56176" x="4722813" y="3708400"/>
          <p14:tracePt t="56183" x="4722813" y="3689350"/>
          <p14:tracePt t="56190" x="4722813" y="3670300"/>
          <p14:tracePt t="56198" x="4722813" y="3651250"/>
          <p14:tracePt t="56207" x="4722813" y="3611563"/>
          <p14:tracePt t="56227" x="4722813" y="3592513"/>
          <p14:tracePt t="56239" x="4722813" y="3573463"/>
          <p14:tracePt t="56264" x="4722813" y="3552825"/>
          <p14:tracePt t="56280" x="4722813" y="3533775"/>
          <p14:tracePt t="56448" x="4722813" y="3552825"/>
          <p14:tracePt t="56457" x="4722813" y="3573463"/>
          <p14:tracePt t="56464" x="4722813" y="3592513"/>
          <p14:tracePt t="56470" x="4741863" y="3708400"/>
          <p14:tracePt t="56478" x="4760913" y="3786188"/>
          <p14:tracePt t="56487" x="4760913" y="3805238"/>
          <p14:tracePt t="56495" x="4779963" y="3883025"/>
          <p14:tracePt t="56502" x="4779963" y="3903663"/>
          <p14:tracePt t="56510" x="4779963" y="3960813"/>
          <p14:tracePt t="56519" x="4819650" y="3979863"/>
          <p14:tracePt t="56527" x="4819650" y="4000500"/>
          <p14:tracePt t="56535" x="4838700" y="4019550"/>
          <p14:tracePt t="56544" x="4838700" y="4038600"/>
          <p14:tracePt t="56550" x="4838700" y="4057650"/>
          <p14:tracePt t="56559" x="4857750" y="4097338"/>
          <p14:tracePt t="56566" x="4857750" y="4116388"/>
          <p14:tracePt t="56576" x="4876800" y="4116388"/>
          <p14:tracePt t="56582" x="4876800" y="4135438"/>
          <p14:tracePt t="56591" x="4876800" y="4156075"/>
          <p14:tracePt t="56598" x="4876800" y="4175125"/>
          <p14:tracePt t="56616" x="4897438" y="4194175"/>
          <p14:tracePt t="56626" x="4897438" y="4213225"/>
          <p14:tracePt t="56647" x="4897438" y="4252913"/>
          <p14:tracePt t="56736" x="4897438" y="4271963"/>
          <p14:tracePt t="56976" x="4916488" y="4271963"/>
          <p14:tracePt t="57026" x="4935538" y="4271963"/>
          <p14:tracePt t="57051" x="4975225" y="4291013"/>
          <p14:tracePt t="57059" x="4994275" y="4291013"/>
          <p14:tracePt t="57062" x="5013325" y="4291013"/>
          <p14:tracePt t="57070" x="5032375" y="4310063"/>
          <p14:tracePt t="57078" x="5072063" y="4310063"/>
          <p14:tracePt t="57086" x="5130800" y="4310063"/>
          <p14:tracePt t="57094" x="5208588" y="4310063"/>
          <p14:tracePt t="57102" x="5265738" y="4330700"/>
          <p14:tracePt t="57110" x="5383213" y="4330700"/>
          <p14:tracePt t="57119" x="5421313" y="4330700"/>
          <p14:tracePt t="57127" x="5538788" y="4330700"/>
          <p14:tracePt t="57136" x="5635625" y="4330700"/>
          <p14:tracePt t="57143" x="5673725" y="4330700"/>
          <p14:tracePt t="57150" x="5791200" y="4330700"/>
          <p14:tracePt t="57158" x="5849938" y="4330700"/>
          <p14:tracePt t="57167" x="5965825" y="4330700"/>
          <p14:tracePt t="57176" x="6003925" y="4330700"/>
          <p14:tracePt t="57183" x="6159500" y="4330700"/>
          <p14:tracePt t="57190" x="6276975" y="4330700"/>
          <p14:tracePt t="57198" x="6335713" y="4330700"/>
          <p14:tracePt t="57209" x="6413500" y="4330700"/>
          <p14:tracePt t="57214" x="6470650" y="4330700"/>
          <p14:tracePt t="57223" x="6510338" y="4330700"/>
          <p14:tracePt t="57230" x="6529388" y="4330700"/>
          <p14:tracePt t="57238" x="6588125" y="4330700"/>
          <p14:tracePt t="57246" x="6607175" y="4330700"/>
          <p14:tracePt t="57254" x="6626225" y="4330700"/>
          <p14:tracePt t="57287" x="6645275" y="4330700"/>
          <p14:tracePt t="57311" x="6665913" y="4330700"/>
          <p14:tracePt t="57327" x="6704013" y="4330700"/>
          <p14:tracePt t="62841" x="6684963" y="4330700"/>
          <p14:tracePt t="62848" x="6665913" y="4330700"/>
          <p14:tracePt t="62855" x="6645275" y="4349750"/>
          <p14:tracePt t="62862" x="6626225" y="4349750"/>
          <p14:tracePt t="62870" x="6607175" y="4349750"/>
          <p14:tracePt t="62878" x="6588125" y="4387850"/>
          <p14:tracePt t="62887" x="6567488" y="4387850"/>
          <p14:tracePt t="62895" x="6489700" y="4408488"/>
          <p14:tracePt t="62918" x="6296025" y="4427538"/>
          <p14:tracePt t="62927" x="6180138" y="4465638"/>
          <p14:tracePt t="62935" x="6102350" y="4465638"/>
          <p14:tracePt t="62943" x="5926138" y="4505325"/>
          <p14:tracePt t="62952" x="5713413" y="4524375"/>
          <p14:tracePt t="62962" x="5595938" y="4524375"/>
          <p14:tracePt t="62966" x="5440363" y="4562475"/>
          <p14:tracePt t="62974" x="5362575" y="4602163"/>
          <p14:tracePt t="62982" x="5149850" y="4621213"/>
          <p14:tracePt t="62990" x="5072063" y="4621213"/>
          <p14:tracePt t="62998" x="4876800" y="4660900"/>
          <p14:tracePt t="63007" x="4702175" y="4699000"/>
          <p14:tracePt t="63014" x="4645025" y="4699000"/>
          <p14:tracePt t="63022" x="4489450" y="4718050"/>
          <p14:tracePt t="63030" x="4449763" y="4718050"/>
          <p14:tracePt t="63038" x="4352925" y="4757738"/>
          <p14:tracePt t="63048" x="4313238" y="4757738"/>
          <p14:tracePt t="63054" x="4256088" y="4776788"/>
          <p14:tracePt t="63062" x="4237038" y="4776788"/>
          <p14:tracePt t="63070" x="4159250" y="4776788"/>
          <p14:tracePt t="63078" x="4081463" y="4776788"/>
          <p14:tracePt t="63088" x="4060825" y="4776788"/>
          <p14:tracePt t="63094" x="3983038" y="4814888"/>
          <p14:tracePt t="63102" x="3925888" y="4814888"/>
          <p14:tracePt t="63112" x="3770313" y="4814888"/>
          <p14:tracePt t="63118" x="3730625" y="4814888"/>
          <p14:tracePt t="63128" x="3556000" y="4835525"/>
          <p14:tracePt t="63134" x="3400425" y="4873625"/>
          <p14:tracePt t="63143" x="3341688" y="4873625"/>
          <p14:tracePt t="63151" x="3225800" y="4892675"/>
          <p14:tracePt t="63160" x="3167063" y="4892675"/>
          <p14:tracePt t="63167" x="3051175" y="4932363"/>
          <p14:tracePt t="63178" x="3032125" y="4951413"/>
          <p14:tracePt t="63182" x="2992438" y="4970463"/>
          <p14:tracePt t="63190" x="2933700" y="5010150"/>
          <p14:tracePt t="63198" x="2876550" y="5067300"/>
          <p14:tracePt t="63207" x="2855913" y="5106988"/>
          <p14:tracePt t="63214" x="2855913" y="5126038"/>
          <p14:tracePt t="63223" x="2836863" y="5126038"/>
          <p14:tracePt t="63472" x="2836863" y="5106988"/>
          <p14:tracePt t="63752" x="2855913" y="5106988"/>
          <p14:tracePt t="64864" x="2895600" y="5106988"/>
          <p14:tracePt t="64873" x="2954338" y="5145088"/>
          <p14:tracePt t="64879" x="2973388" y="5165725"/>
          <p14:tracePt t="64893" x="2992438" y="5165725"/>
          <p14:tracePt t="64895" x="3032125" y="5165725"/>
          <p14:tracePt t="64903" x="3089275" y="5184775"/>
          <p14:tracePt t="64911" x="3128963" y="5203825"/>
          <p14:tracePt t="64919" x="3167063" y="5203825"/>
          <p14:tracePt t="64927" x="3244850" y="5203825"/>
          <p14:tracePt t="64934" x="3263900" y="5203825"/>
          <p14:tracePt t="64944" x="3322638" y="5203825"/>
          <p14:tracePt t="64952" x="3341688" y="5203825"/>
          <p14:tracePt t="64958" x="3381375" y="5203825"/>
          <p14:tracePt t="64967" x="3419475" y="5203825"/>
          <p14:tracePt t="64975" x="3459163" y="5203825"/>
          <p14:tracePt t="64982" x="3478213" y="5203825"/>
          <p14:tracePt t="64991" x="3517900" y="5203825"/>
          <p14:tracePt t="64998" x="3575050" y="5203825"/>
          <p14:tracePt t="65009" x="3595688" y="5203825"/>
          <p14:tracePt t="65014" x="3614738" y="5203825"/>
          <p14:tracePt t="65022" x="3633788" y="5203825"/>
          <p14:tracePt t="65030" x="3692525" y="5203825"/>
          <p14:tracePt t="65047" x="3711575" y="5203825"/>
          <p14:tracePt t="65054" x="3730625" y="5203825"/>
          <p14:tracePt t="65087" x="3749675" y="5203825"/>
          <p14:tracePt t="65151" x="3770313" y="5203825"/>
          <p14:tracePt t="65196" x="3808413" y="5203825"/>
          <p14:tracePt t="65209" x="3827463" y="5203825"/>
          <p14:tracePt t="65226" x="3848100" y="5203825"/>
          <p14:tracePt t="65239" x="3867150" y="5203825"/>
          <p14:tracePt t="65257" x="3886200" y="5203825"/>
          <p14:tracePt t="65264" x="3905250" y="5203825"/>
          <p14:tracePt t="65280" x="3925888" y="5203825"/>
          <p14:tracePt t="65286" x="3925888" y="5184775"/>
          <p14:tracePt t="65294" x="3963988" y="5184775"/>
          <p14:tracePt t="65302" x="3983038" y="5184775"/>
          <p14:tracePt t="65310" x="4022725" y="5184775"/>
          <p14:tracePt t="65319" x="4041775" y="5184775"/>
          <p14:tracePt t="65326" x="4100513" y="5184775"/>
          <p14:tracePt t="65334" x="4138613" y="5184775"/>
          <p14:tracePt t="65344" x="4197350" y="5184775"/>
          <p14:tracePt t="65352" x="4216400" y="5184775"/>
          <p14:tracePt t="65359" x="4294188" y="5184775"/>
          <p14:tracePt t="65366" x="4313238" y="5184775"/>
          <p14:tracePt t="65375" x="4352925" y="5184775"/>
          <p14:tracePt t="65382" x="4371975" y="5184775"/>
          <p14:tracePt t="65394" x="4411663" y="5184775"/>
          <p14:tracePt t="65398" x="4449763" y="5184775"/>
          <p14:tracePt t="65406" x="4468813" y="5184775"/>
          <p14:tracePt t="65415" x="4489450" y="5184775"/>
          <p14:tracePt t="65464" x="4508500" y="5184775"/>
          <p14:tracePt t="66096" x="4546600" y="5184775"/>
          <p14:tracePt t="66152" x="4567238" y="5184775"/>
          <p14:tracePt t="66184" x="4586288" y="5184775"/>
          <p14:tracePt t="66193" x="4605338" y="5165725"/>
          <p14:tracePt t="66198" x="4605338" y="5145088"/>
          <p14:tracePt t="66207" x="4624388" y="5145088"/>
          <p14:tracePt t="66214" x="4624388" y="5126038"/>
          <p14:tracePt t="66226" x="4645025" y="5106988"/>
          <p14:tracePt t="66230" x="4645025" y="5067300"/>
          <p14:tracePt t="66238" x="4664075" y="5029200"/>
          <p14:tracePt t="66246" x="4702175" y="5010150"/>
          <p14:tracePt t="66254" x="4722813" y="4991100"/>
          <p14:tracePt t="66262" x="4741863" y="4951413"/>
          <p14:tracePt t="66271" x="4741863" y="4913313"/>
          <p14:tracePt t="66278" x="4741863" y="4892675"/>
          <p14:tracePt t="66287" x="4760913" y="4873625"/>
          <p14:tracePt t="66294" x="4760913" y="4854575"/>
          <p14:tracePt t="66302" x="4760913" y="4835525"/>
          <p14:tracePt t="66311" x="4760913" y="4795838"/>
          <p14:tracePt t="66319" x="4760913" y="4776788"/>
          <p14:tracePt t="66328" x="4760913" y="4757738"/>
          <p14:tracePt t="66335" x="4760913" y="4738688"/>
          <p14:tracePt t="66343" x="4760913" y="4718050"/>
          <p14:tracePt t="66351" x="4760913" y="4699000"/>
          <p14:tracePt t="66362" x="4760913" y="4679950"/>
          <p14:tracePt t="66366" x="4760913" y="4640263"/>
          <p14:tracePt t="66376" x="4760913" y="4621213"/>
          <p14:tracePt t="66382" x="4760913" y="4602163"/>
          <p14:tracePt t="66391" x="4760913" y="4583113"/>
          <p14:tracePt t="66399" x="4760913" y="4562475"/>
          <p14:tracePt t="66407" x="4760913" y="4543425"/>
          <p14:tracePt t="66415" x="4760913" y="4524375"/>
          <p14:tracePt t="66426" x="4760913" y="4486275"/>
          <p14:tracePt t="66430" x="4760913" y="4465638"/>
          <p14:tracePt t="66449" x="4760913" y="4446588"/>
          <p14:tracePt t="66464" x="4760913" y="4427538"/>
          <p14:tracePt t="66600" x="4760913" y="4446588"/>
          <p14:tracePt t="66610" x="4760913" y="4465638"/>
          <p14:tracePt t="66615" x="4760913" y="4505325"/>
          <p14:tracePt t="66623" x="4760913" y="4562475"/>
          <p14:tracePt t="66631" x="4760913" y="4621213"/>
          <p14:tracePt t="66639" x="4779963" y="4699000"/>
          <p14:tracePt t="66647" x="4779963" y="4738688"/>
          <p14:tracePt t="66654" x="4779963" y="4795838"/>
          <p14:tracePt t="66663" x="4819650" y="4814888"/>
          <p14:tracePt t="66672" x="4819650" y="4854575"/>
          <p14:tracePt t="66678" x="4838700" y="4873625"/>
          <p14:tracePt t="66848" x="4838700" y="4892675"/>
          <p14:tracePt t="66864" x="4857750" y="4892675"/>
          <p14:tracePt t="66875" x="4876800" y="4913313"/>
          <p14:tracePt t="66887" x="4897438" y="4913313"/>
          <p14:tracePt t="66899" x="4916488" y="4932363"/>
          <p14:tracePt t="66902" x="4935538" y="4951413"/>
          <p14:tracePt t="66910" x="5013325" y="4991100"/>
          <p14:tracePt t="66920" x="5130800" y="5010150"/>
          <p14:tracePt t="66926" x="5187950" y="5010150"/>
          <p14:tracePt t="66935" x="5343525" y="5010150"/>
          <p14:tracePt t="66942" x="5421313" y="5048250"/>
          <p14:tracePt t="66950" x="5538788" y="5048250"/>
          <p14:tracePt t="66959" x="5635625" y="5048250"/>
          <p14:tracePt t="66967" x="5713413" y="5048250"/>
          <p14:tracePt t="66975" x="5732463" y="5048250"/>
          <p14:tracePt t="66982" x="5751513" y="5048250"/>
          <p14:tracePt t="68217" x="5772150" y="5048250"/>
          <p14:tracePt t="68226" x="5772150" y="5029200"/>
          <p14:tracePt t="68881" x="5791200" y="5029200"/>
          <p14:tracePt t="68888" x="5791200" y="5010150"/>
          <p14:tracePt t="68920" x="5829300" y="5010150"/>
          <p14:tracePt t="68928" x="5829300" y="4991100"/>
          <p14:tracePt t="68953" x="5829300" y="4970463"/>
          <p14:tracePt t="68959" x="5829300" y="4951413"/>
          <p14:tracePt t="68968" x="5829300" y="4932363"/>
          <p14:tracePt t="68974" x="5829300" y="4913313"/>
          <p14:tracePt t="68982" x="5829300" y="4892675"/>
          <p14:tracePt t="68991" x="5829300" y="4854575"/>
          <p14:tracePt t="69010" x="5829300" y="4835525"/>
          <p14:tracePt t="69064" x="5829300" y="4814888"/>
          <p14:tracePt t="69080" x="5829300" y="4795838"/>
          <p14:tracePt t="69128" x="5829300" y="4776788"/>
          <p14:tracePt t="69153" x="5829300" y="4757738"/>
          <p14:tracePt t="69264" x="5849938" y="4757738"/>
          <p14:tracePt t="69616" x="5868988" y="4757738"/>
          <p14:tracePt t="69648" x="5888038" y="4757738"/>
          <p14:tracePt t="69663" x="5907088" y="4776788"/>
          <p14:tracePt t="69672" x="5926138" y="4776788"/>
          <p14:tracePt t="69678" x="5946775" y="4776788"/>
          <p14:tracePt t="69686" x="6003925" y="4776788"/>
          <p14:tracePt t="69695" x="6024563" y="4776788"/>
          <p14:tracePt t="69702" x="6043613" y="4776788"/>
          <p14:tracePt t="71273" x="6043613" y="4795838"/>
          <p14:tracePt t="71280" x="6024563" y="4814888"/>
          <p14:tracePt t="71297" x="6003925" y="4835525"/>
          <p14:tracePt t="71302" x="5984875" y="4873625"/>
          <p14:tracePt t="71310" x="5946775" y="4873625"/>
          <p14:tracePt t="71319" x="5849938" y="4892675"/>
          <p14:tracePt t="71328" x="5772150" y="4951413"/>
          <p14:tracePt t="71336" x="5713413" y="4970463"/>
          <p14:tracePt t="71343" x="5595938" y="5029200"/>
          <p14:tracePt t="71351" x="5499100" y="5067300"/>
          <p14:tracePt t="71363" x="5383213" y="5126038"/>
          <p14:tracePt t="71367" x="5324475" y="5145088"/>
          <p14:tracePt t="71375" x="5168900" y="5222875"/>
          <p14:tracePt t="71382" x="4975225" y="5319713"/>
          <p14:tracePt t="71391" x="4916488" y="5359400"/>
          <p14:tracePt t="71398" x="4838700" y="5437188"/>
          <p14:tracePt t="71408" x="4819650" y="5475288"/>
          <p14:tracePt t="71414" x="4702175" y="5514975"/>
          <p14:tracePt t="71424" x="4683125" y="5572125"/>
          <p14:tracePt t="71430" x="4586288" y="5592763"/>
          <p14:tracePt t="71439" x="4567238" y="5649913"/>
          <p14:tracePt t="71446" x="4489450" y="5689600"/>
          <p14:tracePt t="71454" x="4430713" y="5708650"/>
          <p14:tracePt t="71464" x="4371975" y="5708650"/>
          <p14:tracePt t="71471" x="4333875" y="5727700"/>
          <p14:tracePt t="71478" x="4294188" y="5727700"/>
          <p14:tracePt t="71486" x="4256088" y="5767388"/>
          <p14:tracePt t="71494" x="4237038" y="5786438"/>
          <p14:tracePt t="71502" x="4159250" y="5805488"/>
          <p14:tracePt t="71511" x="4081463" y="5805488"/>
          <p14:tracePt t="71518" x="4060825" y="5824538"/>
          <p14:tracePt t="71527" x="4003675" y="5864225"/>
          <p14:tracePt t="71534" x="3944938" y="5864225"/>
          <p14:tracePt t="71545" x="3867150" y="5864225"/>
          <p14:tracePt t="71551" x="3848100" y="5883275"/>
          <p14:tracePt t="71559" x="3749675" y="5883275"/>
          <p14:tracePt t="71566" x="3692525" y="5883275"/>
          <p14:tracePt t="71574" x="3575050" y="5902325"/>
          <p14:tracePt t="71582" x="3497263" y="5942013"/>
          <p14:tracePt t="71593" x="3400425" y="5942013"/>
          <p14:tracePt t="71598" x="3322638" y="5961063"/>
          <p14:tracePt t="71607" x="3263900" y="5961063"/>
          <p14:tracePt t="71614" x="3167063" y="5961063"/>
          <p14:tracePt t="71622" x="3109913" y="5961063"/>
          <p14:tracePt t="71630" x="3051175" y="5980113"/>
          <p14:tracePt t="71638" x="3011488" y="5980113"/>
          <p14:tracePt t="71646" x="2992438" y="5980113"/>
          <p14:tracePt t="71656" x="2933700" y="5980113"/>
          <p14:tracePt t="71662" x="2914650" y="5980113"/>
          <p14:tracePt t="71670" x="2895600" y="5980113"/>
          <p14:tracePt t="71678" x="2876550" y="5961063"/>
          <p14:tracePt t="71686" x="2855913" y="5961063"/>
          <p14:tracePt t="71694" x="2817813" y="5942013"/>
          <p14:tracePt t="71703" x="2798763" y="5942013"/>
          <p14:tracePt t="71711" x="2759075" y="5922963"/>
          <p14:tracePt t="71719" x="2740025" y="5922963"/>
          <p14:tracePt t="71728" x="2681288" y="5902325"/>
          <p14:tracePt t="71735" x="2662238" y="5902325"/>
          <p14:tracePt t="71743" x="2603500" y="5864225"/>
          <p14:tracePt t="71753" x="2584450" y="5845175"/>
          <p14:tracePt t="71758" x="2565400" y="5845175"/>
          <p14:tracePt t="71782" x="2546350" y="5824538"/>
          <p14:tracePt t="71994" x="2546350" y="5805488"/>
          <p14:tracePt t="72225" x="2565400" y="5805488"/>
          <p14:tracePt t="72240" x="2584450" y="5805488"/>
          <p14:tracePt t="72249" x="2624138" y="5805488"/>
          <p14:tracePt t="72263" x="2643188" y="5805488"/>
          <p14:tracePt t="72270" x="2662238" y="5805488"/>
          <p14:tracePt t="72278" x="2700338" y="5805488"/>
          <p14:tracePt t="72287" x="2720975" y="5805488"/>
          <p14:tracePt t="72294" x="2759075" y="5805488"/>
          <p14:tracePt t="72303" x="2778125" y="5805488"/>
          <p14:tracePt t="72312" x="2798763" y="5805488"/>
          <p14:tracePt t="72319" x="2817813" y="5805488"/>
          <p14:tracePt t="72328" x="2836863" y="5805488"/>
          <p14:tracePt t="72334" x="2855913" y="5805488"/>
          <p14:tracePt t="72351" x="2876550" y="5805488"/>
          <p14:tracePt t="72359" x="2914650" y="5805488"/>
          <p14:tracePt t="72378" x="2933700" y="5805488"/>
          <p14:tracePt t="72383" x="2954338" y="5805488"/>
          <p14:tracePt t="72392" x="2973388" y="5805488"/>
          <p14:tracePt t="72398" x="2992438" y="5805488"/>
          <p14:tracePt t="72406" x="3011488" y="5805488"/>
          <p14:tracePt t="72414" x="3032125" y="5805488"/>
          <p14:tracePt t="72426" x="3070225" y="5824538"/>
          <p14:tracePt t="72430" x="3089275" y="5824538"/>
          <p14:tracePt t="72438" x="3109913" y="5824538"/>
          <p14:tracePt t="72446" x="3128963" y="5824538"/>
          <p14:tracePt t="72454" x="3148013" y="5824538"/>
          <p14:tracePt t="72462" x="3167063" y="5845175"/>
          <p14:tracePt t="72471" x="3225800" y="5845175"/>
          <p14:tracePt t="72479" x="3244850" y="5845175"/>
          <p14:tracePt t="72488" x="3263900" y="5845175"/>
          <p14:tracePt t="72704" x="3284538" y="5845175"/>
          <p14:tracePt t="72712" x="3303588" y="5845175"/>
          <p14:tracePt t="72719" x="3322638" y="5845175"/>
          <p14:tracePt t="72728" x="3341688" y="5845175"/>
          <p14:tracePt t="72734" x="3419475" y="5845175"/>
          <p14:tracePt t="72742" x="3440113" y="5845175"/>
          <p14:tracePt t="72751" x="3517900" y="5845175"/>
          <p14:tracePt t="72762" x="3536950" y="5845175"/>
          <p14:tracePt t="72766" x="3595688" y="5845175"/>
          <p14:tracePt t="72775" x="3614738" y="5845175"/>
          <p14:tracePt t="72783" x="3652838" y="5845175"/>
          <p14:tracePt t="72794" x="3692525" y="5845175"/>
          <p14:tracePt t="72880" x="3711575" y="5845175"/>
          <p14:tracePt t="72895" x="3730625" y="5845175"/>
          <p14:tracePt t="72902" x="3749675" y="5845175"/>
          <p14:tracePt t="72910" x="3770313" y="5845175"/>
          <p14:tracePt t="72919" x="3789363" y="5845175"/>
          <p14:tracePt t="72926" x="3808413" y="5845175"/>
          <p14:tracePt t="72947" x="3827463" y="5845175"/>
          <p14:tracePt t="72978" x="3867150" y="5845175"/>
          <p14:tracePt t="72994" x="3886200" y="5845175"/>
          <p14:tracePt t="73002" x="3905250" y="5845175"/>
          <p14:tracePt t="73006" x="3925888" y="5845175"/>
          <p14:tracePt t="73014" x="3944938" y="5845175"/>
          <p14:tracePt t="73022" x="3963988" y="5845175"/>
          <p14:tracePt t="73030" x="3983038" y="5845175"/>
          <p14:tracePt t="73039" x="4022725" y="5845175"/>
          <p14:tracePt t="73046" x="4041775" y="5845175"/>
          <p14:tracePt t="73054" x="4060825" y="5845175"/>
          <p14:tracePt t="73063" x="4081463" y="5845175"/>
          <p14:tracePt t="73071" x="4100513" y="5845175"/>
          <p14:tracePt t="73184" x="4119563" y="5845175"/>
          <p14:tracePt t="73200" x="4138613" y="5845175"/>
          <p14:tracePt t="73304" x="4178300" y="5864225"/>
          <p14:tracePt t="73360" x="4197350" y="5864225"/>
          <p14:tracePt t="73379" x="4216400" y="5864225"/>
          <p14:tracePt t="73382" x="4237038" y="5864225"/>
          <p14:tracePt t="73400" x="4256088" y="5864225"/>
          <p14:tracePt t="73488" x="4275138" y="5864225"/>
          <p14:tracePt t="73567" x="4294188" y="5864225"/>
          <p14:tracePt t="73984" x="4333875" y="5864225"/>
          <p14:tracePt t="74010" x="4352925" y="5864225"/>
          <p14:tracePt t="74026" x="4371975" y="5864225"/>
          <p14:tracePt t="74032" x="4391025" y="5864225"/>
          <p14:tracePt t="74038" x="4411663" y="5864225"/>
          <p14:tracePt t="74058" x="4430713" y="5864225"/>
          <p14:tracePt t="74070" x="4449763" y="5864225"/>
          <p14:tracePt t="74078" x="4468813" y="5864225"/>
          <p14:tracePt t="74087" x="4527550" y="5864225"/>
          <p14:tracePt t="74096" x="4527550" y="5845175"/>
          <p14:tracePt t="74104" x="4546600" y="5845175"/>
          <p14:tracePt t="74112" x="4567238" y="5845175"/>
          <p14:tracePt t="74122" x="4567238" y="5824538"/>
          <p14:tracePt t="74126" x="4586288" y="5824538"/>
          <p14:tracePt t="74184" x="4586288" y="5805488"/>
          <p14:tracePt t="75056" x="4586288" y="5786438"/>
          <p14:tracePt t="75082" x="4605338" y="5786438"/>
          <p14:tracePt t="75120" x="4605338" y="5767388"/>
          <p14:tracePt t="75225" x="4605338" y="5727700"/>
          <p14:tracePt t="75320" x="4645025" y="5727700"/>
          <p14:tracePt t="75336" x="4645025" y="5708650"/>
          <p14:tracePt t="75352" x="4645025" y="5670550"/>
          <p14:tracePt t="75361" x="4664075" y="5649913"/>
          <p14:tracePt t="75367" x="4664075" y="5630863"/>
          <p14:tracePt t="75378" x="4664075" y="5611813"/>
          <p14:tracePt t="75382" x="4664075" y="5572125"/>
          <p14:tracePt t="75393" x="4683125" y="5572125"/>
          <p14:tracePt t="75399" x="4683125" y="5534025"/>
          <p14:tracePt t="75406" x="4702175" y="5514975"/>
          <p14:tracePt t="75414" x="4702175" y="5495925"/>
          <p14:tracePt t="75422" x="4702175" y="5437188"/>
          <p14:tracePt t="75430" x="4702175" y="5418138"/>
          <p14:tracePt t="75441" x="4702175" y="5397500"/>
          <p14:tracePt t="75561" x="4722813" y="5397500"/>
          <p14:tracePt t="75578" x="4722813" y="5418138"/>
          <p14:tracePt t="75583" x="4722813" y="5437188"/>
          <p14:tracePt t="75590" x="4722813" y="5475288"/>
          <p14:tracePt t="75598" x="4779963" y="5572125"/>
          <p14:tracePt t="75608" x="4779963" y="5649913"/>
          <p14:tracePt t="75614" x="4779963" y="5708650"/>
          <p14:tracePt t="75624" x="4800600" y="5786438"/>
          <p14:tracePt t="75630" x="4800600" y="5805488"/>
          <p14:tracePt t="75639" x="4800600" y="5864225"/>
          <p14:tracePt t="75647" x="4838700" y="5883275"/>
          <p14:tracePt t="76328" x="4857750" y="5883275"/>
          <p14:tracePt t="76360" x="4876800" y="5883275"/>
          <p14:tracePt t="76386" x="4897438" y="5883275"/>
          <p14:tracePt t="76400" x="4916488" y="5883275"/>
          <p14:tracePt t="76414" x="4935538" y="5883275"/>
          <p14:tracePt t="76422" x="4954588" y="5883275"/>
          <p14:tracePt t="76430" x="5013325" y="5883275"/>
          <p14:tracePt t="76439" x="5032375" y="5883275"/>
          <p14:tracePt t="76447" x="5072063" y="5864225"/>
          <p14:tracePt t="76455" x="5130800" y="5864225"/>
          <p14:tracePt t="76463" x="5149850" y="5864225"/>
          <p14:tracePt t="76470" x="5168900" y="5864225"/>
          <p14:tracePt t="76478" x="5227638" y="5864225"/>
          <p14:tracePt t="76487" x="5265738" y="5824538"/>
          <p14:tracePt t="76496" x="5305425" y="5824538"/>
          <p14:tracePt t="76504" x="5324475" y="5805488"/>
          <p14:tracePt t="76511" x="5343525" y="5805488"/>
          <p14:tracePt t="76578" x="5362575" y="5805488"/>
          <p14:tracePt t="76656" x="5402263" y="5805488"/>
          <p14:tracePt t="76665" x="5440363" y="5805488"/>
          <p14:tracePt t="76672" x="5461000" y="5805488"/>
          <p14:tracePt t="76679" x="5557838" y="5805488"/>
          <p14:tracePt t="76686" x="5635625" y="5805488"/>
          <p14:tracePt t="76694" x="5751513" y="5786438"/>
          <p14:tracePt t="76703" x="5849938" y="5748338"/>
          <p14:tracePt t="76713" x="5926138" y="5748338"/>
          <p14:tracePt t="76720" x="5984875" y="5727700"/>
          <p14:tracePt t="76727" x="6003925" y="5727700"/>
          <p14:tracePt t="76736" x="6024563" y="5708650"/>
          <p14:tracePt t="76742" x="6043613" y="5708650"/>
          <p14:tracePt t="78352" x="6043613" y="5670550"/>
          <p14:tracePt t="82848" x="6043613" y="5649913"/>
          <p14:tracePt t="82962" x="6062663" y="5649913"/>
          <p14:tracePt t="83744" x="6081713" y="5649913"/>
          <p14:tracePt t="83778" x="6081713" y="5630863"/>
          <p14:tracePt t="83872" x="6081713" y="5611813"/>
          <p14:tracePt t="83888" x="6081713" y="5592763"/>
          <p14:tracePt t="83903" x="6121400" y="5592763"/>
          <p14:tracePt t="84410" x="6140450" y="5592763"/>
          <p14:tracePt t="84456" x="6159500" y="5592763"/>
          <p14:tracePt t="84481" x="6180138" y="5592763"/>
          <p14:tracePt t="84506" x="6199188" y="5592763"/>
          <p14:tracePt t="84520" x="6218238" y="5592763"/>
          <p14:tracePt t="84543" x="6237288" y="5592763"/>
          <p14:tracePt t="84567" x="6257925" y="5592763"/>
          <p14:tracePt t="84752" x="6296025" y="5592763"/>
          <p14:tracePt t="84936" x="6315075" y="5592763"/>
          <p14:tracePt t="85024" x="6335713" y="5592763"/>
          <p14:tracePt t="85504" x="6354763" y="5592763"/>
          <p14:tracePt t="85648" x="6354763" y="5611813"/>
          <p14:tracePt t="85761" x="6373813" y="5630863"/>
          <p14:tracePt t="85920" x="6392863" y="5630863"/>
          <p14:tracePt t="85947" x="6413500" y="5611813"/>
          <p14:tracePt t="85960" x="6451600" y="5592763"/>
          <p14:tracePt t="85970" x="6470650" y="5572125"/>
          <p14:tracePt t="85983" x="6470650" y="5553075"/>
          <p14:tracePt t="85992" x="6489700" y="5553075"/>
          <p14:tracePt t="86032" x="6489700" y="5534025"/>
          <p14:tracePt t="86097" x="6489700" y="5553075"/>
          <p14:tracePt t="86105" x="6470650" y="5572125"/>
          <p14:tracePt t="86119" x="6432550" y="5572125"/>
          <p14:tracePt t="86128" x="6413500" y="5592763"/>
          <p14:tracePt t="86134" x="6392863" y="5611813"/>
          <p14:tracePt t="86143" x="6373813" y="5630863"/>
          <p14:tracePt t="86150" x="6335713" y="5630863"/>
          <p14:tracePt t="86159" x="6296025" y="5649913"/>
          <p14:tracePt t="86166" x="6276975" y="5649913"/>
          <p14:tracePt t="86176" x="6237288" y="5689600"/>
          <p14:tracePt t="86182" x="6218238" y="5689600"/>
          <p14:tracePt t="86190" x="6218238" y="5708650"/>
          <p14:tracePt t="86198" x="6199188" y="5708650"/>
          <p14:tracePt t="86207" x="6159500" y="5708650"/>
          <p14:tracePt t="86298" x="6159500" y="5689600"/>
          <p14:tracePt t="86304" x="6180138" y="5649913"/>
          <p14:tracePt t="86311" x="6180138" y="5630863"/>
          <p14:tracePt t="86319" x="6180138" y="5611813"/>
          <p14:tracePt t="86326" x="6199188" y="5592763"/>
          <p14:tracePt t="86334" x="6199188" y="5553075"/>
          <p14:tracePt t="86342" x="6199188" y="5534025"/>
          <p14:tracePt t="86350" x="6218238" y="5475288"/>
          <p14:tracePt t="86363" x="6218238" y="5418138"/>
          <p14:tracePt t="86366" x="6218238" y="5397500"/>
          <p14:tracePt t="86376" x="6218238" y="5319713"/>
          <p14:tracePt t="86382" x="6218238" y="5281613"/>
          <p14:tracePt t="86391" x="6218238" y="5222875"/>
          <p14:tracePt t="86398" x="6180138" y="5165725"/>
          <p14:tracePt t="86407" x="6159500" y="5126038"/>
          <p14:tracePt t="86414" x="6140450" y="5106988"/>
          <p14:tracePt t="86423" x="6102350" y="5029200"/>
          <p14:tracePt t="86431" x="6081713" y="4932363"/>
          <p14:tracePt t="86439" x="6081713" y="4892675"/>
          <p14:tracePt t="86446" x="6043613" y="4795838"/>
          <p14:tracePt t="86455" x="6024563" y="4776788"/>
          <p14:tracePt t="86463" x="6003925" y="4699000"/>
          <p14:tracePt t="86470" x="6003925" y="4660900"/>
          <p14:tracePt t="86479" x="5984875" y="4562475"/>
          <p14:tracePt t="86486" x="5946775" y="4524375"/>
          <p14:tracePt t="86496" x="5926138" y="4465638"/>
          <p14:tracePt t="86504" x="5888038" y="4408488"/>
          <p14:tracePt t="86512" x="5868988" y="4387850"/>
          <p14:tracePt t="86518" x="5849938" y="4330700"/>
          <p14:tracePt t="86527" x="5829300" y="4310063"/>
          <p14:tracePt t="86534" x="5810250" y="4291013"/>
          <p14:tracePt t="86542" x="5791200" y="4271963"/>
          <p14:tracePt t="86550" x="5751513" y="4232275"/>
          <p14:tracePt t="86559" x="5713413" y="4175125"/>
          <p14:tracePt t="86567" x="5713413" y="4156075"/>
          <p14:tracePt t="86578" x="5673725" y="4097338"/>
          <p14:tracePt t="86582" x="5654675" y="4078288"/>
          <p14:tracePt t="86590" x="5635625" y="4019550"/>
          <p14:tracePt t="86598" x="5635625" y="3979863"/>
          <p14:tracePt t="86607" x="5635625" y="3960813"/>
          <p14:tracePt t="86615" x="5635625" y="3903663"/>
          <p14:tracePt t="86622" x="5635625" y="3883025"/>
          <p14:tracePt t="86631" x="5616575" y="3844925"/>
          <p14:tracePt t="86639" x="5616575" y="3825875"/>
          <p14:tracePt t="86646" x="5616575" y="3767138"/>
          <p14:tracePt t="86654" x="5616575" y="3748088"/>
          <p14:tracePt t="86662" x="5616575" y="3727450"/>
          <p14:tracePt t="86670" x="5595938" y="3708400"/>
          <p14:tracePt t="86679" x="5595938" y="3651250"/>
          <p14:tracePt t="86686" x="5595938" y="3630613"/>
          <p14:tracePt t="86696" x="5557838" y="3611563"/>
          <p14:tracePt t="86704" x="5557838" y="3592513"/>
          <p14:tracePt t="86718" x="5557838" y="3573463"/>
          <p14:tracePt t="86727" x="5557838" y="3552825"/>
          <p14:tracePt t="86745" x="5557838" y="3495675"/>
          <p14:tracePt t="86752" x="5557838" y="3475038"/>
          <p14:tracePt t="86759" x="5557838" y="3436938"/>
          <p14:tracePt t="86766" x="5557838" y="3378200"/>
          <p14:tracePt t="86775" x="5557838" y="3340100"/>
          <p14:tracePt t="86782" x="5557838" y="3300413"/>
          <p14:tracePt t="86792" x="5557838" y="3281363"/>
          <p14:tracePt t="86798" x="5557838" y="3262313"/>
          <p14:tracePt t="86806" x="5557838" y="3243263"/>
          <p14:tracePt t="86880" x="5538788" y="3243263"/>
          <p14:tracePt t="86920" x="5538788" y="3262313"/>
          <p14:tracePt t="86936" x="5538788" y="3281363"/>
          <p14:tracePt t="86951" x="5576888" y="3321050"/>
          <p14:tracePt t="86961" x="5595938" y="3340100"/>
          <p14:tracePt t="86966" x="5616575" y="3340100"/>
          <p14:tracePt t="86975" x="5713413" y="3359150"/>
          <p14:tracePt t="86982" x="5732463" y="3378200"/>
          <p14:tracePt t="86991" x="5868988" y="3378200"/>
          <p14:tracePt t="86998" x="5926138" y="3378200"/>
          <p14:tracePt t="87006" x="5984875" y="3398838"/>
          <p14:tracePt t="87014" x="6062663" y="3398838"/>
          <p14:tracePt t="87023" x="6081713" y="3436938"/>
          <p14:tracePt t="87031" x="6121400" y="3436938"/>
          <p14:tracePt t="87040" x="6159500" y="3436938"/>
          <p14:tracePt t="87048" x="6180138" y="3436938"/>
          <p14:tracePt t="87129" x="6199188" y="3436938"/>
          <p14:tracePt t="87136" x="6199188" y="3455988"/>
          <p14:tracePt t="87216" x="6180138" y="3455988"/>
          <p14:tracePt t="87226" x="6140450" y="3455988"/>
          <p14:tracePt t="87231" x="6121400" y="3455988"/>
          <p14:tracePt t="87239" x="6102350" y="3455988"/>
          <p14:tracePt t="87247" x="6062663" y="3455988"/>
          <p14:tracePt t="87256" x="6043613" y="3455988"/>
          <p14:tracePt t="87262" x="5984875" y="3455988"/>
          <p14:tracePt t="87271" x="5946775" y="3455988"/>
          <p14:tracePt t="87280" x="5907088" y="3455988"/>
          <p14:tracePt t="87287" x="5868988" y="3417888"/>
          <p14:tracePt t="87368" x="5888038" y="3417888"/>
          <p14:tracePt t="87378" x="5946775" y="3417888"/>
          <p14:tracePt t="87383" x="5965825" y="3417888"/>
          <p14:tracePt t="87394" x="6102350" y="3455988"/>
          <p14:tracePt t="87398" x="6373813" y="3495675"/>
          <p14:tracePt t="87406" x="6489700" y="3495675"/>
          <p14:tracePt t="87416" x="6684963" y="3533775"/>
          <p14:tracePt t="87422" x="6781800" y="3533775"/>
          <p14:tracePt t="87430" x="6975475" y="3533775"/>
          <p14:tracePt t="87438" x="7015163" y="3533775"/>
          <p14:tracePt t="87446" x="7092950" y="3533775"/>
          <p14:tracePt t="87454" x="7131050" y="3533775"/>
          <p14:tracePt t="87462" x="7151688" y="3514725"/>
          <p14:tracePt t="87470" x="7170738" y="3495675"/>
          <p14:tracePt t="87479" x="7189788" y="3495675"/>
          <p14:tracePt t="87487" x="7189788" y="3436938"/>
          <p14:tracePt t="87495" x="7189788" y="3417888"/>
          <p14:tracePt t="87504" x="7189788" y="3398838"/>
          <p14:tracePt t="87514" x="7189788" y="3378200"/>
          <p14:tracePt t="87518" x="7189788" y="3359150"/>
          <p14:tracePt t="87527" x="7189788" y="3300413"/>
          <p14:tracePt t="87534" x="7189788" y="3281363"/>
          <p14:tracePt t="87543" x="7189788" y="3243263"/>
          <p14:tracePt t="87551" x="7189788" y="3222625"/>
          <p14:tracePt t="87560" x="7189788" y="3184525"/>
          <p14:tracePt t="87566" x="7189788" y="3165475"/>
          <p14:tracePt t="87578" x="7189788" y="3146425"/>
          <p14:tracePt t="87583" x="7189788" y="3125788"/>
          <p14:tracePt t="87590" x="7189788" y="3068638"/>
          <p14:tracePt t="87598" x="7170738" y="3048000"/>
          <p14:tracePt t="87607" x="7151688" y="3028950"/>
          <p14:tracePt t="87615" x="7112000" y="3009900"/>
          <p14:tracePt t="87627" x="7092950" y="2990850"/>
          <p14:tracePt t="87631" x="7073900" y="2970213"/>
          <p14:tracePt t="87638" x="7034213" y="2970213"/>
          <p14:tracePt t="87646" x="7015163" y="2951163"/>
          <p14:tracePt t="87654" x="6956425" y="2913063"/>
          <p14:tracePt t="87664" x="6899275" y="2913063"/>
          <p14:tracePt t="87672" x="6859588" y="2894013"/>
          <p14:tracePt t="87678" x="6840538" y="2873375"/>
          <p14:tracePt t="87686" x="6781800" y="2873375"/>
          <p14:tracePt t="87695" x="6762750" y="2854325"/>
          <p14:tracePt t="87702" x="6723063" y="2816225"/>
          <p14:tracePt t="87710" x="6684963" y="2795588"/>
          <p14:tracePt t="87719" x="6626225" y="2776538"/>
          <p14:tracePt t="87726" x="6529388" y="2757488"/>
          <p14:tracePt t="87735" x="6510338" y="2757488"/>
          <p14:tracePt t="87745" x="6392863" y="2698750"/>
          <p14:tracePt t="87750" x="6373813" y="2698750"/>
          <p14:tracePt t="87763" x="6335713" y="2698750"/>
          <p14:tracePt t="87766" x="6276975" y="2698750"/>
          <p14:tracePt t="87774" x="6237288" y="2698750"/>
          <p14:tracePt t="87782" x="6180138" y="2698750"/>
          <p14:tracePt t="87790" x="6159500" y="2698750"/>
          <p14:tracePt t="87798" x="6121400" y="2698750"/>
          <p14:tracePt t="87806" x="6081713" y="2698750"/>
          <p14:tracePt t="87814" x="6043613" y="2698750"/>
          <p14:tracePt t="87824" x="6024563" y="2698750"/>
          <p14:tracePt t="87830" x="5965825" y="2698750"/>
          <p14:tracePt t="87839" x="5946775" y="2717800"/>
          <p14:tracePt t="87846" x="5926138" y="2738438"/>
          <p14:tracePt t="87856" x="5888038" y="2776538"/>
          <p14:tracePt t="87862" x="5888038" y="2795588"/>
          <p14:tracePt t="87870" x="5829300" y="2816225"/>
          <p14:tracePt t="87879" x="5810250" y="2835275"/>
          <p14:tracePt t="87898" x="5791200" y="2873375"/>
          <p14:tracePt t="87904" x="5772150" y="2932113"/>
          <p14:tracePt t="87911" x="5732463" y="2951163"/>
          <p14:tracePt t="87918" x="5732463" y="2970213"/>
          <p14:tracePt t="87927" x="5713413" y="3028950"/>
          <p14:tracePt t="87936" x="5713413" y="3048000"/>
          <p14:tracePt t="87945" x="5713413" y="3087688"/>
          <p14:tracePt t="87950" x="5713413" y="3106738"/>
          <p14:tracePt t="87960" x="5713413" y="3125788"/>
          <p14:tracePt t="87968" x="5713413" y="3165475"/>
          <p14:tracePt t="87975" x="5713413" y="3203575"/>
          <p14:tracePt t="87982" x="5772150" y="3262313"/>
          <p14:tracePt t="87990" x="5791200" y="3281363"/>
          <p14:tracePt t="87998" x="5849938" y="3300413"/>
          <p14:tracePt t="88009" x="5907088" y="3340100"/>
          <p14:tracePt t="88014" x="5946775" y="3340100"/>
          <p14:tracePt t="88022" x="6003925" y="3340100"/>
          <p14:tracePt t="88030" x="6043613" y="3340100"/>
          <p14:tracePt t="88038" x="6159500" y="3340100"/>
          <p14:tracePt t="88046" x="6180138" y="3340100"/>
          <p14:tracePt t="88054" x="6257925" y="3340100"/>
          <p14:tracePt t="88062" x="6276975" y="3340100"/>
          <p14:tracePt t="88071" x="6315075" y="3300413"/>
          <p14:tracePt t="88078" x="6335713" y="3300413"/>
          <p14:tracePt t="88087" x="6335713" y="3262313"/>
          <p14:tracePt t="88095" x="6354763" y="3262313"/>
          <p14:tracePt t="88102" x="6354763" y="3243263"/>
          <p14:tracePt t="88128" x="6354763" y="3222625"/>
          <p14:tracePt t="88177" x="6354763" y="3203575"/>
          <p14:tracePt t="88248" x="6335713" y="3203575"/>
          <p14:tracePt t="88256" x="6296025" y="3281363"/>
          <p14:tracePt t="88265" x="6296025" y="3321050"/>
          <p14:tracePt t="88270" x="6296025" y="3475038"/>
          <p14:tracePt t="88278" x="6296025" y="3533775"/>
          <p14:tracePt t="88286" x="6296025" y="3767138"/>
          <p14:tracePt t="88294" x="6373813" y="4135438"/>
          <p14:tracePt t="88303" x="6432550" y="4271963"/>
          <p14:tracePt t="88311" x="6607175" y="4640263"/>
          <p14:tracePt t="88318" x="6665913" y="4776788"/>
          <p14:tracePt t="88327" x="6859588" y="5067300"/>
          <p14:tracePt t="88334" x="7015163" y="5203825"/>
          <p14:tracePt t="88343" x="7248525" y="5437188"/>
          <p14:tracePt t="88350" x="7326313" y="5495925"/>
          <p14:tracePt t="88363" x="7539038" y="5611813"/>
          <p14:tracePt t="88366" x="7675563" y="5708650"/>
          <p14:tracePt t="88376" x="7734300" y="5727700"/>
          <p14:tracePt t="88383" x="7793038" y="5767388"/>
          <p14:tracePt t="88390" x="7812088" y="5786438"/>
          <p14:tracePt t="88398" x="7831138" y="5805488"/>
          <p14:tracePt t="88407" x="7831138" y="5824538"/>
          <p14:tracePt t="88415" x="7850188" y="5845175"/>
          <p14:tracePt t="88426" x="7850188" y="5864225"/>
          <p14:tracePt t="88430" x="7870825" y="5864225"/>
          <p14:tracePt t="88438" x="7870825" y="5922963"/>
          <p14:tracePt t="88448" x="7889875" y="5942013"/>
          <p14:tracePt t="88454" x="7908925" y="5961063"/>
          <p14:tracePt t="88463" x="7948613" y="5980113"/>
          <p14:tracePt t="88479" x="7967663" y="5980113"/>
          <p14:tracePt t="88544" x="7967663" y="5961063"/>
          <p14:tracePt t="88552" x="7967663" y="5942013"/>
          <p14:tracePt t="88559" x="7967663" y="5902325"/>
          <p14:tracePt t="88567" x="7967663" y="5883275"/>
          <p14:tracePt t="88576" x="7967663" y="5864225"/>
          <p14:tracePt t="88582" x="7967663" y="5824538"/>
          <p14:tracePt t="88591" x="7967663" y="5805488"/>
          <p14:tracePt t="88599" x="7967663" y="5748338"/>
          <p14:tracePt t="88606" x="7967663" y="5727700"/>
          <p14:tracePt t="88614" x="7967663" y="5708650"/>
          <p14:tracePt t="88623" x="7967663" y="5689600"/>
          <p14:tracePt t="88630" x="7967663" y="5670550"/>
          <p14:tracePt t="88638" x="7967663" y="5649913"/>
          <p14:tracePt t="88647" x="7967663" y="5611813"/>
          <p14:tracePt t="88663" x="7967663" y="5592763"/>
          <p14:tracePt t="88688" x="7967663" y="5572125"/>
          <p14:tracePt t="88704" x="7967663" y="5553075"/>
          <p14:tracePt t="88718" x="7967663" y="5534025"/>
          <p14:tracePt t="88735" x="7967663" y="5514975"/>
          <p14:tracePt t="88742" x="7986713" y="5495925"/>
          <p14:tracePt t="88750" x="7986713" y="5456238"/>
          <p14:tracePt t="88759" x="7986713" y="5437188"/>
          <p14:tracePt t="88912" x="7986713" y="5475288"/>
          <p14:tracePt t="88920" x="8005763" y="5495925"/>
          <p14:tracePt t="88929" x="8005763" y="5514975"/>
          <p14:tracePt t="88935" x="8005763" y="5534025"/>
          <p14:tracePt t="88942" x="8005763" y="5553075"/>
          <p14:tracePt t="88951" x="8005763" y="5611813"/>
          <p14:tracePt t="88958" x="8005763" y="5630863"/>
          <p14:tracePt t="88966" x="8024813" y="5649913"/>
          <p14:tracePt t="88976" x="8024813" y="5670550"/>
          <p14:tracePt t="88982" x="8045450" y="5689600"/>
          <p14:tracePt t="88991" x="8064500" y="5708650"/>
          <p14:tracePt t="89072" x="8102600" y="5708650"/>
          <p14:tracePt t="89088" x="8123238" y="5708650"/>
          <p14:tracePt t="89096" x="8142288" y="5689600"/>
          <p14:tracePt t="89102" x="8180388" y="5689600"/>
          <p14:tracePt t="89110" x="8278813" y="5670550"/>
          <p14:tracePt t="89121" x="8297863" y="5630863"/>
          <p14:tracePt t="89126" x="8375650" y="5611813"/>
          <p14:tracePt t="89135" x="8491538" y="5553075"/>
          <p14:tracePt t="89145" x="8512175" y="5534025"/>
          <p14:tracePt t="89150" x="8588375" y="5495925"/>
          <p14:tracePt t="89159" x="8609013" y="5495925"/>
          <p14:tracePt t="89166" x="8628063" y="5475288"/>
          <p14:tracePt t="89175" x="8628063" y="5456238"/>
          <p14:tracePt t="89191" x="8628063" y="5437188"/>
          <p14:tracePt t="89584" x="8609013" y="5456238"/>
          <p14:tracePt t="89593" x="8569325" y="5495925"/>
          <p14:tracePt t="89599" x="8512175" y="5514975"/>
          <p14:tracePt t="89607" x="8413750" y="5572125"/>
          <p14:tracePt t="89614" x="8375650" y="5592763"/>
          <p14:tracePt t="89623" x="8161338" y="5670550"/>
          <p14:tracePt t="89630" x="8083550" y="5689600"/>
          <p14:tracePt t="89638" x="7831138" y="5805488"/>
          <p14:tracePt t="89647" x="7559675" y="5922963"/>
          <p14:tracePt t="89654" x="7462838" y="5980113"/>
          <p14:tracePt t="89662" x="7267575" y="6038850"/>
          <p14:tracePt t="89670" x="7170738" y="6078538"/>
          <p14:tracePt t="89678" x="7015163" y="6135688"/>
          <p14:tracePt t="89687" x="6956425" y="6175375"/>
          <p14:tracePt t="89695" x="6840538" y="6194425"/>
          <p14:tracePt t="89705" x="6743700" y="6253163"/>
          <p14:tracePt t="89711" x="6704013" y="6253163"/>
          <p14:tracePt t="89718" x="6607175" y="6291263"/>
          <p14:tracePt t="89727" x="6588125" y="6291263"/>
          <p14:tracePt t="89734" x="6510338" y="6330950"/>
          <p14:tracePt t="89742" x="6470650" y="6330950"/>
          <p14:tracePt t="89750" x="6354763" y="6369050"/>
          <p14:tracePt t="89759" x="6296025" y="6369050"/>
          <p14:tracePt t="89766" x="6140450" y="6388100"/>
          <p14:tracePt t="89774" x="5965825" y="6427788"/>
          <p14:tracePt t="89782" x="5888038" y="6427788"/>
          <p14:tracePt t="89791" x="5732463" y="6465888"/>
          <p14:tracePt t="89798" x="5635625" y="6465888"/>
          <p14:tracePt t="89807" x="5518150" y="6484938"/>
          <p14:tracePt t="89814" x="5480050" y="6524625"/>
          <p14:tracePt t="89823" x="5362575" y="6524625"/>
          <p14:tracePt t="89830" x="5265738" y="6543675"/>
          <p14:tracePt t="89839" x="5246688" y="6543675"/>
          <p14:tracePt t="89846" x="5149850" y="6543675"/>
          <p14:tracePt t="89855" x="5130800" y="6562725"/>
          <p14:tracePt t="89862" x="5053013" y="6562725"/>
          <p14:tracePt t="89870" x="4994275" y="6562725"/>
          <p14:tracePt t="89878" x="4954588" y="6602413"/>
          <p14:tracePt t="89887" x="4916488" y="6602413"/>
          <p14:tracePt t="89896" x="4857750" y="6602413"/>
          <p14:tracePt t="89915" x="4722813" y="6621463"/>
          <p14:tracePt t="89918" x="4624388" y="6621463"/>
          <p14:tracePt t="89927" x="4586288" y="6621463"/>
          <p14:tracePt t="89936" x="4468813" y="6621463"/>
          <p14:tracePt t="89943" x="4411663" y="6621463"/>
          <p14:tracePt t="89950" x="4294188" y="6621463"/>
          <p14:tracePt t="89959" x="4138613" y="6621463"/>
          <p14:tracePt t="89966" x="4100513" y="6621463"/>
          <p14:tracePt t="89976" x="3983038" y="6621463"/>
          <p14:tracePt t="89982" x="3925888" y="6621463"/>
          <p14:tracePt t="89992" x="3886200" y="6621463"/>
          <p14:tracePt t="89998" x="3848100" y="6621463"/>
          <p14:tracePt t="90006" x="3808413" y="6621463"/>
          <p14:tracePt t="90014" x="3789363" y="6621463"/>
          <p14:tracePt t="90023" x="3730625" y="6621463"/>
          <p14:tracePt t="90031" x="3692525" y="6621463"/>
          <p14:tracePt t="90039" x="3673475" y="6621463"/>
          <p14:tracePt t="90046" x="3614738" y="6621463"/>
          <p14:tracePt t="90054" x="3575050" y="6621463"/>
          <p14:tracePt t="90062" x="3517900" y="6640513"/>
          <p14:tracePt t="90070" x="3478213" y="6640513"/>
          <p14:tracePt t="90080" x="3381375" y="6640513"/>
          <p14:tracePt t="90086" x="3303588" y="6680200"/>
          <p14:tracePt t="90095" x="3284538" y="6680200"/>
          <p14:tracePt t="90103" x="3206750" y="6680200"/>
          <p14:tracePt t="90112" x="3187700" y="6680200"/>
          <p14:tracePt t="90119" x="3167063" y="6680200"/>
          <p14:tracePt t="90128" x="3128963" y="6680200"/>
          <p14:tracePt t="90135" x="3089275" y="6680200"/>
          <p14:tracePt t="90142" x="3070225" y="6680200"/>
          <p14:tracePt t="90151" x="3051175" y="6680200"/>
          <p14:tracePt t="90159" x="3032125" y="6680200"/>
          <p14:tracePt t="90178" x="3011488" y="6680200"/>
          <p14:tracePt t="90182" x="2973388" y="6680200"/>
          <p14:tracePt t="90201" x="2954338" y="6680200"/>
          <p14:tracePt t="90206" x="2933700" y="6680200"/>
          <p14:tracePt t="90214" x="2914650" y="6680200"/>
          <p14:tracePt t="90231" x="2895600" y="6680200"/>
          <p14:tracePt t="90239" x="2876550" y="6680200"/>
          <p14:tracePt t="90248" x="2855913" y="6680200"/>
          <p14:tracePt t="90254" x="2855913" y="6659563"/>
          <p14:tracePt t="90271" x="2817813" y="6659563"/>
          <p14:tracePt t="90296" x="2798763" y="6621463"/>
          <p14:tracePt t="90312" x="2798763" y="6602413"/>
          <p14:tracePt t="90327" x="2778125" y="6583363"/>
          <p14:tracePt t="90343" x="2759075" y="6562725"/>
          <p14:tracePt t="90376" x="2759075" y="6543675"/>
          <p14:tracePt t="90423" x="2759075" y="6524625"/>
          <p14:tracePt t="90512" x="2759075" y="6505575"/>
          <p14:tracePt t="90568" x="2759075" y="6484938"/>
          <p14:tracePt t="90688" x="2759075" y="6446838"/>
          <p14:tracePt t="91144" x="2759075" y="6427788"/>
          <p14:tracePt t="91177" x="2759075" y="6407150"/>
          <p14:tracePt t="92728" x="2778125" y="6407150"/>
          <p14:tracePt t="92737" x="2798763" y="6407150"/>
          <p14:tracePt t="92745" x="2836863" y="6407150"/>
          <p14:tracePt t="92752" x="2895600" y="6407150"/>
          <p14:tracePt t="92759" x="2933700" y="6407150"/>
          <p14:tracePt t="92767" x="2992438" y="6407150"/>
          <p14:tracePt t="92777" x="3109913" y="6407150"/>
          <p14:tracePt t="92782" x="3167063" y="6407150"/>
          <p14:tracePt t="92790" x="3322638" y="6407150"/>
          <p14:tracePt t="92799" x="3362325" y="6407150"/>
          <p14:tracePt t="92807" x="3478213" y="6407150"/>
          <p14:tracePt t="92816" x="3536950" y="6407150"/>
          <p14:tracePt t="92823" x="3692525" y="6407150"/>
          <p14:tracePt t="92830" x="3808413" y="6407150"/>
          <p14:tracePt t="92838" x="3867150" y="6407150"/>
          <p14:tracePt t="92846" x="3983038" y="6407150"/>
          <p14:tracePt t="92854" x="4022725" y="6446838"/>
          <p14:tracePt t="92862" x="4081463" y="6446838"/>
          <p14:tracePt t="92870" x="4100513" y="6446838"/>
          <p14:tracePt t="92879" x="4119563" y="6446838"/>
          <p14:tracePt t="92984" x="4119563" y="6465888"/>
          <p14:tracePt t="93000" x="4138613" y="6465888"/>
          <p14:tracePt t="93016" x="4159250" y="6484938"/>
          <p14:tracePt t="93022" x="4197350" y="6484938"/>
          <p14:tracePt t="93030" x="4216400" y="6505575"/>
          <p14:tracePt t="93039" x="4237038" y="6505575"/>
          <p14:tracePt t="93047" x="4333875" y="6543675"/>
          <p14:tracePt t="93055" x="4352925" y="6543675"/>
          <p14:tracePt t="93063" x="4489450" y="6543675"/>
          <p14:tracePt t="93071" x="4527550" y="6543675"/>
          <p14:tracePt t="93079" x="4586288" y="6543675"/>
          <p14:tracePt t="93087" x="4683125" y="6543675"/>
          <p14:tracePt t="93097" x="4702175" y="6543675"/>
          <p14:tracePt t="93312" x="4722813" y="6543675"/>
          <p14:tracePt t="93320" x="4722813" y="6524625"/>
          <p14:tracePt t="93328" x="4741863" y="6505575"/>
          <p14:tracePt t="93334" x="4741863" y="6484938"/>
          <p14:tracePt t="93346" x="4760913" y="6465888"/>
          <p14:tracePt t="93352" x="4779963" y="6465888"/>
          <p14:tracePt t="93358" x="4819650" y="6427788"/>
          <p14:tracePt t="93366" x="4819650" y="6388100"/>
          <p14:tracePt t="93374" x="4838700" y="6369050"/>
          <p14:tracePt t="93383" x="4838700" y="6350000"/>
          <p14:tracePt t="93391" x="4838700" y="6310313"/>
          <p14:tracePt t="93399" x="4857750" y="6291263"/>
          <p14:tracePt t="93406" x="4857750" y="6253163"/>
          <p14:tracePt t="93415" x="4876800" y="6213475"/>
          <p14:tracePt t="93423" x="4876800" y="6194425"/>
          <p14:tracePt t="93430" x="4897438" y="6135688"/>
          <p14:tracePt t="93438" x="4897438" y="6116638"/>
          <p14:tracePt t="93446" x="4897438" y="6078538"/>
          <p14:tracePt t="93454" x="4897438" y="6057900"/>
          <p14:tracePt t="93462" x="4897438" y="6000750"/>
          <p14:tracePt t="93471" x="4897438" y="5980113"/>
          <p14:tracePt t="93480" x="4897438" y="5961063"/>
          <p14:tracePt t="93486" x="4897438" y="5942013"/>
          <p14:tracePt t="93494" x="4897438" y="5922963"/>
          <p14:tracePt t="93504" x="4897438" y="5902325"/>
          <p14:tracePt t="93530" x="4897438" y="5864225"/>
          <p14:tracePt t="93727" x="4897438" y="5845175"/>
          <p14:tracePt t="93736" x="4897438" y="5824538"/>
          <p14:tracePt t="93745" x="4897438" y="5805488"/>
          <p14:tracePt t="93750" x="4897438" y="5786438"/>
          <p14:tracePt t="93760" x="4935538" y="5708650"/>
          <p14:tracePt t="93767" x="4935538" y="5689600"/>
          <p14:tracePt t="93775" x="4935538" y="5592763"/>
          <p14:tracePt t="93783" x="4954588" y="5553075"/>
          <p14:tracePt t="93792" x="4954588" y="5495925"/>
          <p14:tracePt t="93798" x="4954588" y="5437188"/>
          <p14:tracePt t="93807" x="4954588" y="5418138"/>
          <p14:tracePt t="93814" x="4954588" y="5397500"/>
          <p14:tracePt t="94000" x="4954588" y="5418138"/>
          <p14:tracePt t="94010" x="4975225" y="5418138"/>
          <p14:tracePt t="94015" x="4975225" y="5437188"/>
          <p14:tracePt t="94022" x="4975225" y="5456238"/>
          <p14:tracePt t="94031" x="4975225" y="5475288"/>
          <p14:tracePt t="94038" x="4975225" y="5514975"/>
          <p14:tracePt t="94046" x="4975225" y="5572125"/>
          <p14:tracePt t="94055" x="4994275" y="5630863"/>
          <p14:tracePt t="94063" x="5013325" y="5649913"/>
          <p14:tracePt t="94071" x="5013325" y="5708650"/>
          <p14:tracePt t="94080" x="5013325" y="5748338"/>
          <p14:tracePt t="94090" x="5053013" y="5767388"/>
          <p14:tracePt t="94095" x="5053013" y="5786438"/>
          <p14:tracePt t="94103" x="5053013" y="5824538"/>
          <p14:tracePt t="94114" x="5053013" y="5864225"/>
          <p14:tracePt t="94118" x="5053013" y="5883275"/>
          <p14:tracePt t="94127" x="5053013" y="5902325"/>
          <p14:tracePt t="94135" x="5053013" y="5922963"/>
          <p14:tracePt t="94143" x="5072063" y="5980113"/>
          <p14:tracePt t="94151" x="5072063" y="6000750"/>
          <p14:tracePt t="94158" x="5072063" y="6019800"/>
          <p14:tracePt t="94166" x="5072063" y="6038850"/>
          <p14:tracePt t="94178" x="5091113" y="6078538"/>
          <p14:tracePt t="94182" x="5091113" y="6097588"/>
          <p14:tracePt t="94190" x="5091113" y="6116638"/>
          <p14:tracePt t="94207" x="5091113" y="6135688"/>
          <p14:tracePt t="94233" x="5091113" y="6154738"/>
          <p14:tracePt t="94238" x="5110163" y="6154738"/>
          <p14:tracePt t="94264" x="5110163" y="6175375"/>
          <p14:tracePt t="94279" x="5130800" y="6194425"/>
          <p14:tracePt t="94296" x="5130800" y="6213475"/>
          <p14:tracePt t="94303" x="5149850" y="6213475"/>
          <p14:tracePt t="94312" x="5149850" y="6253163"/>
          <p14:tracePt t="94318" x="5187950" y="6253163"/>
          <p14:tracePt t="94328" x="5187950" y="6272213"/>
          <p14:tracePt t="94336" x="5187950" y="6291263"/>
          <p14:tracePt t="94351" x="5208588" y="6291263"/>
          <p14:tracePt t="94417" x="5208588" y="6310313"/>
          <p14:tracePt t="94444" x="5227638" y="6310313"/>
          <p14:tracePt t="94446" x="5246688" y="6310313"/>
          <p14:tracePt t="94465" x="5265738" y="6310313"/>
          <p14:tracePt t="94470" x="5265738" y="6330950"/>
          <p14:tracePt t="94478" x="5286375" y="6330950"/>
          <p14:tracePt t="94487" x="5343525" y="6330950"/>
          <p14:tracePt t="94495" x="5383213" y="6330950"/>
          <p14:tracePt t="94502" x="5440363" y="6330950"/>
          <p14:tracePt t="94514" x="5480050" y="6330950"/>
          <p14:tracePt t="94519" x="5499100" y="6350000"/>
          <p14:tracePt t="94529" x="5576888" y="6350000"/>
          <p14:tracePt t="94535" x="5635625" y="6350000"/>
          <p14:tracePt t="94542" x="5673725" y="6350000"/>
          <p14:tracePt t="94550" x="5732463" y="6350000"/>
          <p14:tracePt t="94559" x="5810250" y="6350000"/>
          <p14:tracePt t="94566" x="5868988" y="6350000"/>
          <p14:tracePt t="94578" x="5888038" y="6350000"/>
          <p14:tracePt t="94582" x="5907088" y="6350000"/>
          <p14:tracePt t="94590" x="5926138" y="6350000"/>
          <p14:tracePt t="94616" x="5946775" y="6350000"/>
          <p14:tracePt t="94625" x="5965825" y="6350000"/>
          <p14:tracePt t="94631" x="6003925" y="6350000"/>
          <p14:tracePt t="94638" x="6024563" y="6350000"/>
          <p14:tracePt t="94646" x="6043613" y="6350000"/>
          <p14:tracePt t="94655" x="6081713" y="6350000"/>
          <p14:tracePt t="94662" x="6102350" y="6350000"/>
          <p14:tracePt t="94670" x="6140450" y="6350000"/>
          <p14:tracePt t="94678" x="6159500" y="6350000"/>
          <p14:tracePt t="94686" x="6180138" y="6350000"/>
          <p14:tracePt t="95216" x="6199188" y="6350000"/>
          <p14:tracePt t="95239" x="6218238" y="6350000"/>
          <p14:tracePt t="95249" x="6237288" y="6350000"/>
          <p14:tracePt t="95255" x="6257925" y="6350000"/>
          <p14:tracePt t="95272" x="6296025" y="6350000"/>
          <p14:tracePt t="95279" x="6315075" y="6350000"/>
          <p14:tracePt t="95287" x="6335713" y="6350000"/>
          <p14:tracePt t="95296" x="6354763" y="6350000"/>
          <p14:tracePt t="95302" x="6373813" y="6350000"/>
          <p14:tracePt t="95321" x="6392863" y="6350000"/>
          <p14:tracePt t="95334" x="6451600" y="6350000"/>
          <p14:tracePt t="95342" x="6470650" y="6350000"/>
          <p14:tracePt t="95350" x="6489700" y="6350000"/>
          <p14:tracePt t="95362" x="6510338" y="6350000"/>
          <p14:tracePt t="95366" x="6529388" y="6350000"/>
          <p14:tracePt t="95377" x="6548438" y="6350000"/>
          <p14:tracePt t="95392" x="6567488" y="6350000"/>
          <p14:tracePt t="95399" x="6607175" y="6350000"/>
          <p14:tracePt t="95408" x="6626225" y="6350000"/>
          <p14:tracePt t="95633" x="6645275" y="6350000"/>
          <p14:tracePt t="95671" x="6665913" y="6330950"/>
          <p14:tracePt t="95728" x="6684963" y="6330950"/>
          <p14:tracePt t="95744" x="6684963" y="6310313"/>
          <p14:tracePt t="95768" x="6704013" y="6310313"/>
          <p14:tracePt t="95784" x="6704013" y="6291263"/>
          <p14:tracePt t="95816" x="6704013" y="6272213"/>
          <p14:tracePt t="95832" x="6704013" y="6232525"/>
          <p14:tracePt t="95847" x="6704013" y="6213475"/>
          <p14:tracePt t="95978" x="6704013" y="6194425"/>
          <p14:tracePt t="96304" x="6704013" y="6175375"/>
          <p14:tracePt t="96336" x="6704013" y="6154738"/>
          <p14:tracePt t="98951" x="6684963" y="6154738"/>
          <p14:tracePt t="99137" x="6665913" y="6154738"/>
          <p14:tracePt t="99304" x="6645275" y="6135688"/>
          <p14:tracePt t="99330" x="6626225" y="6135688"/>
          <p14:tracePt t="99384" x="6588125" y="6135688"/>
          <p14:tracePt t="99416" x="6567488" y="6135688"/>
          <p14:tracePt t="99599" x="6548438" y="6135688"/>
          <p14:tracePt t="99615" x="6529388" y="6135688"/>
          <p14:tracePt t="99632" x="6510338" y="6135688"/>
          <p14:tracePt t="99640" x="6510338" y="6154738"/>
          <p14:tracePt t="99647" x="6489700" y="6154738"/>
          <p14:tracePt t="99655" x="6470650" y="6154738"/>
          <p14:tracePt t="99663" x="6470650" y="6175375"/>
          <p14:tracePt t="99671" x="6451600" y="6175375"/>
          <p14:tracePt t="99936" x="6413500" y="6175375"/>
          <p14:tracePt t="99961" x="6392863" y="6175375"/>
          <p14:tracePt t="99987" x="6373813" y="6175375"/>
          <p14:tracePt t="100024" x="6354763" y="6154738"/>
          <p14:tracePt t="100056" x="6354763" y="6135688"/>
          <p14:tracePt t="100071" x="6335713" y="6135688"/>
          <p14:tracePt t="100096" x="6315075" y="6135688"/>
          <p14:tracePt t="100178" x="6315075" y="6154738"/>
          <p14:tracePt t="100208" x="6335713" y="6154738"/>
          <p14:tracePt t="100215" x="6335713" y="6175375"/>
          <p14:tracePt t="100240" x="6354763" y="6194425"/>
          <p14:tracePt t="100249" x="6354763" y="6213475"/>
          <p14:tracePt t="100264" x="6373813" y="6253163"/>
          <p14:tracePt t="100271" x="6373813" y="6272213"/>
          <p14:tracePt t="100279" x="6373813" y="6291263"/>
          <p14:tracePt t="100287" x="6373813" y="6310313"/>
          <p14:tracePt t="100296" x="6392863" y="6369050"/>
          <p14:tracePt t="100304" x="6392863" y="6388100"/>
          <p14:tracePt t="100313" x="6392863" y="6465888"/>
          <p14:tracePt t="100318" x="6392863" y="6484938"/>
          <p14:tracePt t="100327" x="6392863" y="6524625"/>
          <p14:tracePt t="100334" x="6392863" y="6583363"/>
          <p14:tracePt t="100346" x="6432550" y="6621463"/>
          <p14:tracePt t="100350" x="6432550" y="6680200"/>
          <p14:tracePt t="100360" x="6451600" y="6737350"/>
          <p14:tracePt t="100367" x="6489700" y="6777038"/>
          <p14:tracePt t="100379" x="6489700" y="6815138"/>
          <p14:tracePt t="100382" x="6510338" y="6835775"/>
          <p14:tracePt t="100390" x="6510338" y="6854825"/>
          <p14:tracePt t="100398" x="6510338" y="6873875"/>
          <p14:tracePt t="100424" x="6510338" y="6892925"/>
          <p14:tracePt t="100431" x="6510338" y="6911975"/>
          <p14:tracePt t="100440" x="6510338" y="6932613"/>
          <p14:tracePt t="100447" x="6510338" y="6951663"/>
          <p14:tracePt t="100454" x="6510338" y="6989763"/>
          <p14:tracePt t="100462" x="6470650" y="7010400"/>
          <p14:tracePt t="100470" x="6451600" y="7029450"/>
          <p14:tracePt t="100479" x="6432550" y="7029450"/>
          <p14:tracePt t="100486" x="6413500" y="7067550"/>
          <p14:tracePt t="100496" x="6413500" y="7107238"/>
          <p14:tracePt t="100503" x="6354763" y="7145338"/>
          <p14:tracePt t="100512" x="6335713" y="7204075"/>
          <p14:tracePt t="100518" x="6315075" y="7223125"/>
          <p14:tracePt t="100527" x="6296025" y="7262813"/>
          <p14:tracePt t="100534" x="6257925" y="7262813"/>
          <p14:tracePt t="100543" x="6237288" y="7319963"/>
          <p14:tracePt t="100550" x="6237288" y="7340600"/>
          <p14:tracePt t="100559" x="6218238" y="7359650"/>
          <p14:tracePt t="100566" x="6218238" y="7378700"/>
          <p14:tracePt t="100579" x="6199188" y="7378700"/>
          <p14:tracePt t="100582" x="6199188" y="7416800"/>
          <p14:tracePt t="100590" x="6199188" y="7437438"/>
          <p14:tracePt t="100598" x="6199188" y="7456488"/>
          <p14:tracePt t="100606" x="6199188" y="7475538"/>
          <p14:tracePt t="100614" x="6199188" y="7494588"/>
          <p14:tracePt t="100624" x="6180138" y="7553325"/>
          <p14:tracePt t="100630" x="6180138" y="7572375"/>
          <p14:tracePt t="100638" x="6121400" y="7612063"/>
          <p14:tracePt t="100647" x="6102350" y="7669213"/>
          <p14:tracePt t="100654" x="6062663" y="7747000"/>
          <p14:tracePt t="100662" x="6043613" y="7786688"/>
          <p14:tracePt t="100670" x="6003925" y="7845425"/>
          <p14:tracePt t="100679" x="5965825" y="7845425"/>
          <p14:tracePt t="100688" x="5946775" y="7902575"/>
          <p14:tracePt t="100696" x="5946775" y="7923213"/>
          <p14:tracePt t="100736" x="5926138" y="7923213"/>
          <p14:tracePt t="100832" x="5907088" y="7923213"/>
          <p14:tracePt t="100882" x="5888038" y="7923213"/>
          <p14:tracePt t="100895" x="5888038" y="7902575"/>
          <p14:tracePt t="100906" x="5868988" y="7902575"/>
          <p14:tracePt t="100910" x="5829300" y="7902575"/>
          <p14:tracePt t="100935" x="5810250" y="7902575"/>
          <p14:tracePt t="100945" x="5791200" y="7902575"/>
          <p14:tracePt t="100968" x="5772150" y="7902575"/>
          <p14:tracePt t="101007" x="5751513" y="7902575"/>
          <p14:tracePt t="101968" x="5732463" y="7902575"/>
          <p14:tracePt t="102096" x="5713413" y="7923213"/>
          <p14:tracePt t="102111" x="5713413" y="7942263"/>
          <p14:tracePt t="102143" x="5713413" y="7961313"/>
          <p14:tracePt t="102177" x="5713413" y="7999413"/>
          <p14:tracePt t="102264" x="5713413" y="8020050"/>
          <p14:tracePt t="102312" x="5713413" y="8039100"/>
          <p14:tracePt t="102327" x="5713413" y="8058150"/>
          <p14:tracePt t="102337" x="5713413" y="8077200"/>
          <p14:tracePt t="102343" x="5713413" y="8097838"/>
          <p14:tracePt t="102364" x="5713413" y="8116888"/>
          <p14:tracePt t="102366" x="5713413" y="8154988"/>
          <p14:tracePt t="102377" x="5713413" y="8175625"/>
          <p14:tracePt t="102385" x="5713413" y="8194675"/>
          <p14:tracePt t="102390" x="5713413" y="8232775"/>
          <p14:tracePt t="102398" x="5673725" y="8251825"/>
          <p14:tracePt t="102407" x="5673725" y="8272463"/>
          <p14:tracePt t="102414" x="5654675" y="8272463"/>
          <p14:tracePt t="102424" x="5654675" y="8350250"/>
          <p14:tracePt t="102431" x="5635625" y="8369300"/>
          <p14:tracePt t="102438" x="5616575" y="8407400"/>
          <p14:tracePt t="102446" x="5576888" y="8428038"/>
          <p14:tracePt t="102454" x="5576888" y="8447088"/>
          <p14:tracePt t="102462" x="5518150" y="8504238"/>
          <p14:tracePt t="102471" x="5461000" y="8504238"/>
          <p14:tracePt t="102480" x="5421313" y="8543925"/>
          <p14:tracePt t="102486" x="5383213" y="8582025"/>
          <p14:tracePt t="102495" x="5324475" y="8602663"/>
          <p14:tracePt t="102503" x="5227638" y="8659813"/>
          <p14:tracePt t="102515" x="5208588" y="8659813"/>
          <p14:tracePt t="102518" x="5149850" y="8699500"/>
          <p14:tracePt t="102528" x="5110163" y="8737600"/>
          <p14:tracePt t="102534" x="5053013" y="8756650"/>
          <p14:tracePt t="102544" x="4994275" y="8777288"/>
          <p14:tracePt t="102550" x="4916488" y="8815388"/>
          <p14:tracePt t="102570" x="4779963" y="8834438"/>
          <p14:tracePt t="102574" x="4664075" y="8834438"/>
          <p14:tracePt t="102582" x="4645025" y="8874125"/>
          <p14:tracePt t="102593" x="4527550" y="8874125"/>
          <p14:tracePt t="102598" x="4449763" y="8874125"/>
          <p14:tracePt t="102607" x="4333875" y="8893175"/>
          <p14:tracePt t="102614" x="4159250" y="8932863"/>
          <p14:tracePt t="102624" x="4119563" y="8932863"/>
          <p14:tracePt t="102631" x="4003675" y="8951913"/>
          <p14:tracePt t="102639" x="3944938" y="8951913"/>
          <p14:tracePt t="102646" x="3867150" y="8990013"/>
          <p14:tracePt t="102655" x="3808413" y="8990013"/>
          <p14:tracePt t="102664" x="3749675" y="9009063"/>
          <p14:tracePt t="102670" x="3711575" y="9009063"/>
          <p14:tracePt t="102679" x="3633788" y="9009063"/>
          <p14:tracePt t="102686" x="3575050" y="9048750"/>
          <p14:tracePt t="102696" x="3517900" y="9048750"/>
          <p14:tracePt t="102703" x="3440113" y="9067800"/>
          <p14:tracePt t="102712" x="3381375" y="9067800"/>
          <p14:tracePt t="102718" x="3263900" y="9067800"/>
          <p14:tracePt t="102728" x="3225800" y="9086850"/>
          <p14:tracePt t="102734" x="3070225" y="9086850"/>
          <p14:tracePt t="102743" x="2933700" y="9126538"/>
          <p14:tracePt t="102750" x="2895600" y="9126538"/>
          <p14:tracePt t="102761" x="2778125" y="9126538"/>
          <p14:tracePt t="102766" x="2720975" y="9126538"/>
          <p14:tracePt t="102776" x="2603500" y="9126538"/>
          <p14:tracePt t="102782" x="2565400" y="9126538"/>
          <p14:tracePt t="102793" x="2447925" y="9126538"/>
          <p14:tracePt t="102798" x="2428875" y="9126538"/>
          <p14:tracePt t="102806" x="2312988" y="9126538"/>
          <p14:tracePt t="102814" x="2273300" y="9086850"/>
          <p14:tracePt t="102823" x="2214563" y="9086850"/>
          <p14:tracePt t="102830" x="2157413" y="9067800"/>
          <p14:tracePt t="102839" x="2138363" y="9067800"/>
          <p14:tracePt t="102847" x="2060575" y="9067800"/>
          <p14:tracePt t="102854" x="2039938" y="9048750"/>
          <p14:tracePt t="102863" x="2001838" y="9009063"/>
          <p14:tracePt t="102871" x="1943100" y="8990013"/>
          <p14:tracePt t="102879" x="1924050" y="8990013"/>
          <p14:tracePt t="102886" x="1865313" y="8951913"/>
          <p14:tracePt t="102896" x="1846263" y="8912225"/>
          <p14:tracePt t="102902" x="1827213" y="8893175"/>
          <p14:tracePt t="102910" x="1806575" y="8893175"/>
          <p14:tracePt t="102918" x="1787525" y="8874125"/>
          <p14:tracePt t="102927" x="1728788" y="8874125"/>
          <p14:tracePt t="102934" x="1709738" y="8855075"/>
          <p14:tracePt t="102943" x="1671638" y="8834438"/>
          <p14:tracePt t="102951" x="1651000" y="8834438"/>
          <p14:tracePt t="102960" x="1612900" y="8834438"/>
          <p14:tracePt t="102966" x="1593850" y="8815388"/>
          <p14:tracePt t="102975" x="1574800" y="8815388"/>
          <p14:tracePt t="102983" x="1554163" y="8815388"/>
          <p14:tracePt t="102991" x="1535113" y="8815388"/>
          <p14:tracePt t="102999" x="1476375" y="8815388"/>
          <p14:tracePt t="103008" x="1457325" y="8815388"/>
          <p14:tracePt t="103014" x="1438275" y="8815388"/>
          <p14:tracePt t="103022" x="1438275" y="8777288"/>
          <p14:tracePt t="103030" x="1398588" y="8777288"/>
          <p14:tracePt t="103039" x="1379538" y="8777288"/>
          <p14:tracePt t="103047" x="1320800" y="8756650"/>
          <p14:tracePt t="103056" x="1282700" y="8756650"/>
          <p14:tracePt t="103063" x="1223963" y="8756650"/>
          <p14:tracePt t="103070" x="1146175" y="8756650"/>
          <p14:tracePt t="103078" x="1127125" y="8756650"/>
          <p14:tracePt t="103086" x="1068388" y="8756650"/>
          <p14:tracePt t="103095" x="1030288" y="8756650"/>
          <p14:tracePt t="103102" x="971550" y="8756650"/>
          <p14:tracePt t="103113" x="952500" y="8756650"/>
          <p14:tracePt t="103120" x="933450" y="8756650"/>
          <p14:tracePt t="103200" x="912813" y="8756650"/>
          <p14:tracePt t="103210" x="874713" y="8756650"/>
          <p14:tracePt t="103215" x="855663" y="8756650"/>
          <p14:tracePt t="103223" x="835025" y="8737600"/>
          <p14:tracePt t="103240" x="815975" y="8737600"/>
          <p14:tracePt t="103254" x="796925" y="8737600"/>
          <p14:tracePt t="103271" x="777875" y="8737600"/>
          <p14:tracePt t="103312" x="757238" y="8737600"/>
          <p14:tracePt t="103328" x="719138" y="8737600"/>
          <p14:tracePt t="103367" x="700088" y="8737600"/>
          <p14:tracePt t="103384" x="679450" y="8737600"/>
          <p14:tracePt t="103408" x="660400" y="8737600"/>
          <p14:tracePt t="103488" x="660400" y="8718550"/>
          <p14:tracePt t="103544" x="660400" y="8699500"/>
          <p14:tracePt t="103569" x="660400" y="8680450"/>
          <p14:tracePt t="103574" x="679450" y="8680450"/>
          <p14:tracePt t="103582" x="679450" y="8659813"/>
          <p14:tracePt t="103590" x="700088" y="8659813"/>
          <p14:tracePt t="103598" x="700088" y="8621713"/>
          <p14:tracePt t="103607" x="700088" y="8602663"/>
          <p14:tracePt t="103624" x="738188" y="8602663"/>
          <p14:tracePt t="103704" x="757238" y="8602663"/>
          <p14:tracePt t="103825" x="777875" y="8602663"/>
          <p14:tracePt t="103843" x="796925" y="8659813"/>
          <p14:tracePt t="103848" x="796925" y="8680450"/>
          <p14:tracePt t="103854" x="815975" y="8737600"/>
          <p14:tracePt t="103862" x="815975" y="8756650"/>
          <p14:tracePt t="103871" x="815975" y="8796338"/>
          <p14:tracePt t="103878" x="815975" y="8815388"/>
          <p14:tracePt t="103895" x="855663" y="8893175"/>
          <p14:tracePt t="103977" x="874713" y="8893175"/>
          <p14:tracePt t="104008" x="893763" y="8893175"/>
          <p14:tracePt t="104024" x="912813" y="8893175"/>
          <p14:tracePt t="104056" x="933450" y="8893175"/>
          <p14:tracePt t="104080" x="952500" y="8893175"/>
          <p14:tracePt t="104104" x="971550" y="8893175"/>
          <p14:tracePt t="104119" x="1011238" y="8893175"/>
          <p14:tracePt t="104136" x="1049338" y="8893175"/>
          <p14:tracePt t="104146" x="1068388" y="8893175"/>
          <p14:tracePt t="104152" x="1087438" y="8893175"/>
          <p14:tracePt t="104161" x="1108075" y="8893175"/>
          <p14:tracePt t="104166" x="1146175" y="8893175"/>
          <p14:tracePt t="104224" x="1165225" y="8893175"/>
          <p14:tracePt t="104240" x="1185863" y="8893175"/>
          <p14:tracePt t="104251" x="1204913" y="8893175"/>
          <p14:tracePt t="104263" x="1223963" y="8893175"/>
          <p14:tracePt t="104272" x="1243013" y="8893175"/>
          <p14:tracePt t="104278" x="1263650" y="8912225"/>
          <p14:tracePt t="104297" x="1301750" y="8912225"/>
          <p14:tracePt t="104302" x="1320800" y="8912225"/>
          <p14:tracePt t="104440" x="1341438" y="8912225"/>
          <p14:tracePt t="104456" x="1341438" y="8932863"/>
          <p14:tracePt t="104464" x="1360488" y="8932863"/>
          <p14:tracePt t="104488" x="1360488" y="8951913"/>
          <p14:tracePt t="104578" x="1379538" y="8951913"/>
          <p14:tracePt t="104616" x="1398588" y="8951913"/>
          <p14:tracePt t="104632" x="1419225" y="8951913"/>
          <p14:tracePt t="104643" x="1457325" y="8951913"/>
          <p14:tracePt t="104655" x="1476375" y="8951913"/>
          <p14:tracePt t="104672" x="1497013" y="8951913"/>
          <p14:tracePt t="104680" x="1516063" y="8932863"/>
          <p14:tracePt t="104687" x="1535113" y="8932863"/>
          <p14:tracePt t="104697" x="1554163" y="8932863"/>
          <p14:tracePt t="104702" x="1574800" y="8912225"/>
          <p14:tracePt t="104711" x="1593850" y="8893175"/>
          <p14:tracePt t="104718" x="1631950" y="8893175"/>
          <p14:tracePt t="104729" x="1671638" y="8893175"/>
          <p14:tracePt t="104734" x="1690688" y="8874125"/>
          <p14:tracePt t="104799" x="1709738" y="8874125"/>
          <p14:tracePt t="104809" x="1709738" y="8834438"/>
          <p14:tracePt t="104823" x="1728788" y="8815388"/>
          <p14:tracePt t="104830" x="1728788" y="8796338"/>
          <p14:tracePt t="105008" x="1728788" y="8777288"/>
          <p14:tracePt t="105025" x="1728788" y="8756650"/>
          <p14:tracePt t="105201" x="1728788" y="8737600"/>
          <p14:tracePt t="105208" x="1709738" y="8737600"/>
          <p14:tracePt t="105216" x="1690688" y="8737600"/>
          <p14:tracePt t="105232" x="1690688" y="8718550"/>
          <p14:tracePt t="105240" x="1671638" y="8718550"/>
          <p14:tracePt t="105264" x="1651000" y="8718550"/>
          <p14:tracePt t="105295" x="1631950" y="8680450"/>
          <p14:tracePt t="105320" x="1593850" y="8659813"/>
          <p14:tracePt t="105360" x="1574800" y="8659813"/>
          <p14:tracePt t="105399" x="1554163" y="8640763"/>
          <p14:tracePt t="105416" x="1535113" y="8640763"/>
          <p14:tracePt t="105430" x="1516063" y="8621713"/>
          <p14:tracePt t="105439" x="1497013" y="8602663"/>
          <p14:tracePt t="105455" x="1476375" y="8602663"/>
          <p14:tracePt t="105464" x="1476375" y="8582025"/>
          <p14:tracePt t="105472" x="1457325" y="8582025"/>
          <p14:tracePt t="105486" x="1419225" y="8582025"/>
          <p14:tracePt t="105495" x="1419225" y="8562975"/>
          <p14:tracePt t="105648" x="1398588" y="8562975"/>
          <p14:tracePt t="109328" x="1398588" y="8582025"/>
          <p14:tracePt t="109337" x="1398588" y="8602663"/>
          <p14:tracePt t="109345" x="1379538" y="8602663"/>
          <p14:tracePt t="109362" x="1379538" y="8621713"/>
          <p14:tracePt t="109384" x="1379538" y="8640763"/>
          <p14:tracePt t="109399" x="1360488" y="8640763"/>
          <p14:tracePt t="109568" x="1360488" y="8621713"/>
          <p14:tracePt t="109579" x="1360488" y="8602663"/>
          <p14:tracePt t="109582" x="1379538" y="8582025"/>
          <p14:tracePt t="109590" x="1379538" y="8562975"/>
          <p14:tracePt t="109598" x="1379538" y="8543925"/>
          <p14:tracePt t="109607" x="1398588" y="8504238"/>
          <p14:tracePt t="109623" x="1398588" y="8485188"/>
          <p14:tracePt t="109630" x="1398588" y="8466138"/>
          <p14:tracePt t="109647" x="1438275" y="8466138"/>
          <p14:tracePt t="109655" x="1438275" y="8447088"/>
          <p14:tracePt t="109752" x="1419225" y="8447088"/>
          <p14:tracePt t="109768" x="1398588" y="8447088"/>
          <p14:tracePt t="109799" x="1379538" y="8447088"/>
          <p14:tracePt t="109827" x="1360488" y="8447088"/>
          <p14:tracePt t="109830" x="1360488" y="8466138"/>
          <p14:tracePt t="110136" x="1341438" y="8466138"/>
          <p14:tracePt t="110440" x="1341438" y="8485188"/>
          <p14:tracePt t="110704" x="1341438" y="8524875"/>
          <p14:tracePt t="110719" x="1341438" y="8543925"/>
          <p14:tracePt t="110729" x="1341438" y="8562975"/>
          <p14:tracePt t="110746" x="1341438" y="8582025"/>
          <p14:tracePt t="110752" x="1360488" y="8602663"/>
          <p14:tracePt t="110758" x="1379538" y="8621713"/>
          <p14:tracePt t="110766" x="1438275" y="8680450"/>
          <p14:tracePt t="110775" x="1457325" y="8699500"/>
          <p14:tracePt t="110782" x="1476375" y="8718550"/>
          <p14:tracePt t="110791" x="1497013" y="8737600"/>
          <p14:tracePt t="110798" x="1516063" y="8756650"/>
          <p14:tracePt t="110806" x="1554163" y="8777288"/>
          <p14:tracePt t="110814" x="1574800" y="8815388"/>
          <p14:tracePt t="110822" x="1593850" y="8834438"/>
          <p14:tracePt t="110830" x="1612900" y="8834438"/>
          <p14:tracePt t="110848" x="1631950" y="8855075"/>
          <p14:tracePt t="110854" x="1651000" y="8855075"/>
          <p14:tracePt t="110863" x="1671638" y="8874125"/>
          <p14:tracePt t="110883" x="1690688" y="8874125"/>
          <p14:tracePt t="110896" x="1728788" y="8893175"/>
          <p14:tracePt t="110914" x="1768475" y="8893175"/>
          <p14:tracePt t="110918" x="1787525" y="8893175"/>
          <p14:tracePt t="110927" x="1806575" y="8893175"/>
          <p14:tracePt t="110934" x="1827213" y="8893175"/>
          <p14:tracePt t="110943" x="1846263" y="8893175"/>
          <p14:tracePt t="110951" x="1884363" y="8893175"/>
          <p14:tracePt t="110960" x="1905000" y="8893175"/>
          <p14:tracePt t="111032" x="1905000" y="8874125"/>
          <p14:tracePt t="111047" x="1905000" y="8855075"/>
          <p14:tracePt t="111064" x="1865313" y="8834438"/>
          <p14:tracePt t="111072" x="1846263" y="8796338"/>
          <p14:tracePt t="111080" x="1827213" y="8777288"/>
          <p14:tracePt t="111088" x="1806575" y="8777288"/>
          <p14:tracePt t="111095" x="1749425" y="8737600"/>
          <p14:tracePt t="111103" x="1728788" y="8737600"/>
          <p14:tracePt t="111114" x="1651000" y="8680450"/>
          <p14:tracePt t="111119" x="1612900" y="8659813"/>
          <p14:tracePt t="111128" x="1516063" y="8621713"/>
          <p14:tracePt t="111134" x="1438275" y="8562975"/>
          <p14:tracePt t="111143" x="1419225" y="8543925"/>
          <p14:tracePt t="111151" x="1360488" y="8543925"/>
          <p14:tracePt t="111159" x="1341438" y="8543925"/>
          <p14:tracePt t="111166" x="1341438" y="8524875"/>
          <p14:tracePt t="111174" x="1320800" y="8524875"/>
          <p14:tracePt t="111376" x="1341438" y="8524875"/>
          <p14:tracePt t="111393" x="1360488" y="8524875"/>
          <p14:tracePt t="111401" x="1379538" y="8524875"/>
          <p14:tracePt t="111406" x="1419225" y="8524875"/>
          <p14:tracePt t="111414" x="1438275" y="8524875"/>
          <p14:tracePt t="111424" x="1516063" y="8524875"/>
          <p14:tracePt t="111430" x="1554163" y="8524875"/>
          <p14:tracePt t="111440" x="1709738" y="8524875"/>
          <p14:tracePt t="111446" x="1787525" y="8524875"/>
          <p14:tracePt t="111454" x="1962150" y="8485188"/>
          <p14:tracePt t="111463" x="2079625" y="8466138"/>
          <p14:tracePt t="111471" x="2117725" y="8466138"/>
          <p14:tracePt t="111480" x="2176463" y="8466138"/>
          <p14:tracePt t="111487" x="2195513" y="8466138"/>
          <p14:tracePt t="111520" x="2214563" y="8466138"/>
          <p14:tracePt t="111536" x="2235200" y="8447088"/>
          <p14:tracePt t="111545" x="2254250" y="8447088"/>
          <p14:tracePt t="111550" x="2292350" y="8447088"/>
          <p14:tracePt t="111561" x="2312988" y="8447088"/>
          <p14:tracePt t="111566" x="2332038" y="8447088"/>
          <p14:tracePt t="112073" x="2332038" y="8428038"/>
          <p14:tracePt t="112087" x="2332038" y="8388350"/>
          <p14:tracePt t="112103" x="2332038" y="8369300"/>
          <p14:tracePt t="112113" x="2332038" y="8350250"/>
          <p14:tracePt t="112119" x="2351088" y="8350250"/>
          <p14:tracePt t="112129" x="2351088" y="8329613"/>
          <p14:tracePt t="112135" x="2351088" y="8310563"/>
          <p14:tracePt t="112144" x="2370138" y="8310563"/>
          <p14:tracePt t="112151" x="2370138" y="8291513"/>
          <p14:tracePt t="112167" x="2370138" y="8272463"/>
          <p14:tracePt t="112183" x="2390775" y="8272463"/>
          <p14:tracePt t="112195" x="2390775" y="8232775"/>
          <p14:tracePt t="112198" x="2409825" y="8232775"/>
          <p14:tracePt t="112215" x="2409825" y="8213725"/>
          <p14:tracePt t="112222" x="2447925" y="8213725"/>
          <p14:tracePt t="112230" x="2487613" y="8213725"/>
          <p14:tracePt t="112238" x="2546350" y="8213725"/>
          <p14:tracePt t="112247" x="2662238" y="8194675"/>
          <p14:tracePt t="112255" x="2700338" y="8194675"/>
          <p14:tracePt t="112263" x="2855913" y="8154988"/>
          <p14:tracePt t="112270" x="2954338" y="8154988"/>
          <p14:tracePt t="112280" x="3109913" y="8116888"/>
          <p14:tracePt t="112286" x="3225800" y="8116888"/>
          <p14:tracePt t="112295" x="3284538" y="8116888"/>
          <p14:tracePt t="112303" x="3322638" y="8116888"/>
          <p14:tracePt t="112311" x="3341688" y="8116888"/>
          <p14:tracePt t="112318" x="3362325" y="8116888"/>
          <p14:tracePt t="112335" x="3381375" y="8116888"/>
          <p14:tracePt t="112351" x="3419475" y="8116888"/>
          <p14:tracePt t="112360" x="3440113" y="8116888"/>
          <p14:tracePt t="112366" x="3459163" y="8135938"/>
          <p14:tracePt t="112378" x="3497263" y="8135938"/>
          <p14:tracePt t="112382" x="3556000" y="8135938"/>
          <p14:tracePt t="112390" x="3633788" y="8135938"/>
          <p14:tracePt t="112398" x="3692525" y="8135938"/>
          <p14:tracePt t="112406" x="3808413" y="8135938"/>
          <p14:tracePt t="112414" x="3886200" y="8135938"/>
          <p14:tracePt t="112423" x="3905250" y="8135938"/>
          <p14:tracePt t="112432" x="3983038" y="8135938"/>
          <p14:tracePt t="112856" x="3963988" y="8135938"/>
          <p14:tracePt t="112865" x="3905250" y="8135938"/>
          <p14:tracePt t="112871" x="3886200" y="8154988"/>
          <p14:tracePt t="112880" x="3867150" y="8154988"/>
          <p14:tracePt t="112901" x="3673475" y="8213725"/>
          <p14:tracePt t="112902" x="3478213" y="8232775"/>
          <p14:tracePt t="112910" x="3381375" y="8272463"/>
          <p14:tracePt t="112919" x="3148013" y="8310563"/>
          <p14:tracePt t="112927" x="2876550" y="8350250"/>
          <p14:tracePt t="112934" x="2798763" y="8369300"/>
          <p14:tracePt t="112946" x="2624138" y="8407400"/>
          <p14:tracePt t="112950" x="2584450" y="8407400"/>
          <p14:tracePt t="112961" x="2468563" y="8407400"/>
          <p14:tracePt t="112966" x="2447925" y="8407400"/>
          <p14:tracePt t="112974" x="2390775" y="8428038"/>
          <p14:tracePt t="112982" x="2351088" y="8428038"/>
          <p14:tracePt t="112991" x="2292350" y="8428038"/>
          <p14:tracePt t="112999" x="2254250" y="8428038"/>
          <p14:tracePt t="113007" x="2214563" y="8428038"/>
          <p14:tracePt t="113014" x="2176463" y="8428038"/>
          <p14:tracePt t="113022" x="2117725" y="8428038"/>
          <p14:tracePt t="113030" x="2079625" y="8428038"/>
          <p14:tracePt t="113038" x="2020888" y="8428038"/>
          <p14:tracePt t="113046" x="1943100" y="8428038"/>
          <p14:tracePt t="113055" x="1865313" y="8428038"/>
          <p14:tracePt t="113064" x="1846263" y="8428038"/>
          <p14:tracePt t="113070" x="1787525" y="8428038"/>
          <p14:tracePt t="113079" x="1768475" y="8428038"/>
          <p14:tracePt t="113112" x="1749425" y="8428038"/>
          <p14:tracePt t="113145" x="1728788" y="8428038"/>
          <p14:tracePt t="113208" x="1709738" y="8428038"/>
          <p14:tracePt t="113346" x="1728788" y="8428038"/>
          <p14:tracePt t="113351" x="1749425" y="8407400"/>
          <p14:tracePt t="113360" x="1768475" y="8407400"/>
          <p14:tracePt t="113366" x="1787525" y="8407400"/>
          <p14:tracePt t="113375" x="1827213" y="8369300"/>
          <p14:tracePt t="113383" x="1865313" y="8329613"/>
          <p14:tracePt t="113391" x="1884363" y="8310563"/>
          <p14:tracePt t="113399" x="1962150" y="8251825"/>
          <p14:tracePt t="113408" x="1982788" y="8232775"/>
          <p14:tracePt t="113414" x="2039938" y="8154988"/>
          <p14:tracePt t="113422" x="2060575" y="8135938"/>
          <p14:tracePt t="113431" x="2079625" y="8077200"/>
          <p14:tracePt t="113438" x="2117725" y="8039100"/>
          <p14:tracePt t="113446" x="2117725" y="8020050"/>
          <p14:tracePt t="113454" x="2138363" y="7961313"/>
          <p14:tracePt t="113463" x="2138363" y="7942263"/>
          <p14:tracePt t="113470" x="2138363" y="7923213"/>
          <p14:tracePt t="113479" x="2138363" y="7902575"/>
          <p14:tracePt t="113486" x="2138363" y="7845425"/>
          <p14:tracePt t="113495" x="2138363" y="7824788"/>
          <p14:tracePt t="113502" x="2138363" y="7805738"/>
          <p14:tracePt t="113511" x="2138363" y="7786688"/>
          <p14:tracePt t="113518" x="2138363" y="7767638"/>
          <p14:tracePt t="113536" x="2117725" y="7747000"/>
          <p14:tracePt t="113543" x="2117725" y="7708900"/>
          <p14:tracePt t="113550" x="2098675" y="7708900"/>
          <p14:tracePt t="113560" x="2060575" y="7689850"/>
          <p14:tracePt t="113566" x="2039938" y="7669213"/>
          <p14:tracePt t="113585" x="2020888" y="7669213"/>
          <p14:tracePt t="113590" x="2001838" y="7650163"/>
          <p14:tracePt t="113598" x="1982788" y="7631113"/>
          <p14:tracePt t="113607" x="1962150" y="7631113"/>
          <p14:tracePt t="113614" x="1943100" y="7612063"/>
          <p14:tracePt t="113623" x="1905000" y="7612063"/>
          <p14:tracePt t="113631" x="1884363" y="7593013"/>
          <p14:tracePt t="113638" x="1846263" y="7553325"/>
          <p14:tracePt t="113646" x="1827213" y="7553325"/>
          <p14:tracePt t="113654" x="1806575" y="7534275"/>
          <p14:tracePt t="113663" x="1768475" y="7534275"/>
          <p14:tracePt t="113671" x="1728788" y="7515225"/>
          <p14:tracePt t="113678" x="1709738" y="7515225"/>
          <p14:tracePt t="113687" x="1651000" y="7515225"/>
          <p14:tracePt t="113698" x="1574800" y="7515225"/>
          <p14:tracePt t="113702" x="1554163" y="7515225"/>
          <p14:tracePt t="113711" x="1516063" y="7515225"/>
          <p14:tracePt t="113720" x="1476375" y="7515225"/>
          <p14:tracePt t="113726" x="1438275" y="7515225"/>
          <p14:tracePt t="113734" x="1419225" y="7515225"/>
          <p14:tracePt t="113743" x="1360488" y="7515225"/>
          <p14:tracePt t="113750" x="1341438" y="7515225"/>
          <p14:tracePt t="113761" x="1301750" y="7515225"/>
          <p14:tracePt t="113766" x="1243013" y="7553325"/>
          <p14:tracePt t="113775" x="1223963" y="7553325"/>
          <p14:tracePt t="113782" x="1165225" y="7572375"/>
          <p14:tracePt t="113790" x="1146175" y="7593013"/>
          <p14:tracePt t="113798" x="1068388" y="7650163"/>
          <p14:tracePt t="113807" x="1049338" y="7669213"/>
          <p14:tracePt t="113814" x="1030288" y="7747000"/>
          <p14:tracePt t="113823" x="971550" y="7824788"/>
          <p14:tracePt t="113831" x="971550" y="7883525"/>
          <p14:tracePt t="113838" x="933450" y="7923213"/>
          <p14:tracePt t="113846" x="933450" y="7980363"/>
          <p14:tracePt t="113854" x="933450" y="8058150"/>
          <p14:tracePt t="113862" x="933450" y="8116888"/>
          <p14:tracePt t="113870" x="933450" y="8194675"/>
          <p14:tracePt t="113878" x="952500" y="8213725"/>
          <p14:tracePt t="113900" x="1049338" y="8291513"/>
          <p14:tracePt t="113905" x="1068388" y="8310563"/>
          <p14:tracePt t="113910" x="1146175" y="8310563"/>
          <p14:tracePt t="113918" x="1165225" y="8310563"/>
          <p14:tracePt t="113926" x="1204913" y="8310563"/>
          <p14:tracePt t="113934" x="1243013" y="8310563"/>
          <p14:tracePt t="113947" x="1320800" y="8310563"/>
          <p14:tracePt t="113952" x="1341438" y="8310563"/>
          <p14:tracePt t="113958" x="1360488" y="8310563"/>
          <p14:tracePt t="113966" x="1360488" y="8291513"/>
          <p14:tracePt t="113975" x="1379538" y="8291513"/>
          <p14:tracePt t="114048" x="1379538" y="8272463"/>
          <p14:tracePt t="114288" x="1398588" y="8272463"/>
          <p14:tracePt t="114297" x="1419225" y="8272463"/>
          <p14:tracePt t="114304" x="1438275" y="8291513"/>
          <p14:tracePt t="114312" x="1516063" y="8350250"/>
          <p14:tracePt t="114318" x="1574800" y="8369300"/>
          <p14:tracePt t="114329" x="1671638" y="8428038"/>
          <p14:tracePt t="114334" x="1827213" y="8485188"/>
          <p14:tracePt t="114346" x="1884363" y="8524875"/>
          <p14:tracePt t="114351" x="2001838" y="8543925"/>
          <p14:tracePt t="114360" x="2060575" y="8582025"/>
          <p14:tracePt t="114367" x="2138363" y="8602663"/>
          <p14:tracePt t="114374" x="2157413" y="8621713"/>
          <p14:tracePt t="114382" x="2214563" y="8640763"/>
          <p14:tracePt t="114391" x="2235200" y="8680450"/>
          <p14:tracePt t="114398" x="2254250" y="8680450"/>
          <p14:tracePt t="114406" x="2273300" y="8699500"/>
          <p14:tracePt t="114414" x="2292350" y="8718550"/>
          <p14:tracePt t="114423" x="2351088" y="8718550"/>
          <p14:tracePt t="114432" x="2370138" y="8737600"/>
          <p14:tracePt t="114439" x="2468563" y="8756650"/>
          <p14:tracePt t="114447" x="2487613" y="8756650"/>
          <p14:tracePt t="114454" x="2584450" y="8756650"/>
          <p14:tracePt t="114463" x="2700338" y="8756650"/>
          <p14:tracePt t="114472" x="2759075" y="8756650"/>
          <p14:tracePt t="114480" x="2836863" y="8756650"/>
          <p14:tracePt t="114486" x="2855913" y="8756650"/>
          <p14:tracePt t="114494" x="2933700" y="8756650"/>
          <p14:tracePt t="114503" x="2954338" y="8737600"/>
          <p14:tracePt t="114512" x="2992438" y="8737600"/>
          <p14:tracePt t="114518" x="3011488" y="8718550"/>
          <p14:tracePt t="114534" x="3011488" y="8699500"/>
          <p14:tracePt t="114551" x="3011488" y="8659813"/>
          <p14:tracePt t="114562" x="3032125" y="8659813"/>
          <p14:tracePt t="114567" x="3032125" y="8640763"/>
          <p14:tracePt t="114585" x="3032125" y="8621713"/>
          <p14:tracePt t="114590" x="3032125" y="8602663"/>
          <p14:tracePt t="114598" x="3051175" y="8602663"/>
          <p14:tracePt t="114607" x="3070225" y="8562975"/>
          <p14:tracePt t="114614" x="3089275" y="8524875"/>
          <p14:tracePt t="114624" x="3089275" y="8504238"/>
          <p14:tracePt t="114630" x="3128963" y="8485188"/>
          <p14:tracePt t="114638" x="3148013" y="8466138"/>
          <p14:tracePt t="114648" x="3148013" y="8447088"/>
          <p14:tracePt t="114656" x="3148013" y="8388350"/>
          <p14:tracePt t="114664" x="3167063" y="8369300"/>
          <p14:tracePt t="114670" x="3167063" y="8350250"/>
          <p14:tracePt t="114679" x="3167063" y="8329613"/>
          <p14:tracePt t="114686" x="3167063" y="8310563"/>
          <p14:tracePt t="114696" x="3167063" y="8291513"/>
          <p14:tracePt t="114702" x="3167063" y="8272463"/>
          <p14:tracePt t="114712" x="3167063" y="8232775"/>
          <p14:tracePt t="114718" x="3167063" y="8213725"/>
          <p14:tracePt t="114727" x="3167063" y="8194675"/>
          <p14:tracePt t="114734" x="3167063" y="8175625"/>
          <p14:tracePt t="114745" x="3167063" y="8154988"/>
          <p14:tracePt t="114751" x="3167063" y="8097838"/>
          <p14:tracePt t="114768" x="3167063" y="8077200"/>
          <p14:tracePt t="114774" x="3167063" y="8058150"/>
          <p14:tracePt t="114783" x="3109913" y="8020050"/>
          <p14:tracePt t="114793" x="3109913" y="7999413"/>
          <p14:tracePt t="114798" x="3089275" y="7961313"/>
          <p14:tracePt t="114806" x="3089275" y="7942263"/>
          <p14:tracePt t="114814" x="3070225" y="7942263"/>
          <p14:tracePt t="114822" x="3051175" y="7923213"/>
          <p14:tracePt t="114830" x="3051175" y="7902575"/>
          <p14:tracePt t="114838" x="3032125" y="7883525"/>
          <p14:tracePt t="114846" x="2992438" y="7864475"/>
          <p14:tracePt t="114854" x="2973388" y="7845425"/>
          <p14:tracePt t="114863" x="2954338" y="7805738"/>
          <p14:tracePt t="114872" x="2954338" y="7786688"/>
          <p14:tracePt t="114880" x="2933700" y="7786688"/>
          <p14:tracePt t="114901" x="2914650" y="7747000"/>
          <p14:tracePt t="114902" x="2895600" y="7747000"/>
          <p14:tracePt t="114910" x="2895600" y="7727950"/>
          <p14:tracePt t="114918" x="2876550" y="7727950"/>
          <p14:tracePt t="114926" x="2836863" y="7708900"/>
          <p14:tracePt t="114934" x="2817813" y="7689850"/>
          <p14:tracePt t="114944" x="2798763" y="7689850"/>
          <p14:tracePt t="114950" x="2778125" y="7689850"/>
          <p14:tracePt t="114958" x="2778125" y="7650163"/>
          <p14:tracePt t="114967" x="2759075" y="7650163"/>
          <p14:tracePt t="114974" x="2700338" y="7650163"/>
          <p14:tracePt t="114982" x="2700338" y="7631113"/>
          <p14:tracePt t="114990" x="2662238" y="7631113"/>
          <p14:tracePt t="114998" x="2643188" y="7631113"/>
          <p14:tracePt t="115007" x="2624138" y="7631113"/>
          <p14:tracePt t="115014" x="2565400" y="7631113"/>
          <p14:tracePt t="115023" x="2546350" y="7631113"/>
          <p14:tracePt t="115030" x="2525713" y="7631113"/>
          <p14:tracePt t="115038" x="2506663" y="7631113"/>
          <p14:tracePt t="115046" x="2468563" y="7631113"/>
          <p14:tracePt t="115055" x="2428875" y="7631113"/>
          <p14:tracePt t="115063" x="2390775" y="7631113"/>
          <p14:tracePt t="115071" x="2370138" y="7631113"/>
          <p14:tracePt t="115087" x="2351088" y="7631113"/>
          <p14:tracePt t="115096" x="2351088" y="7669213"/>
          <p14:tracePt t="115103" x="2332038" y="7689850"/>
          <p14:tracePt t="115112" x="2332038" y="7708900"/>
          <p14:tracePt t="115119" x="2292350" y="7727950"/>
          <p14:tracePt t="115128" x="2273300" y="7747000"/>
          <p14:tracePt t="115134" x="2254250" y="7824788"/>
          <p14:tracePt t="115144" x="2254250" y="7845425"/>
          <p14:tracePt t="115151" x="2235200" y="7864475"/>
          <p14:tracePt t="115159" x="2235200" y="7883525"/>
          <p14:tracePt t="115166" x="2235200" y="7942263"/>
          <p14:tracePt t="115175" x="2235200" y="7980363"/>
          <p14:tracePt t="115182" x="2235200" y="8020050"/>
          <p14:tracePt t="115191" x="2235200" y="8039100"/>
          <p14:tracePt t="115198" x="2235200" y="8058150"/>
          <p14:tracePt t="115207" x="2235200" y="8097838"/>
          <p14:tracePt t="115214" x="2235200" y="8116888"/>
          <p14:tracePt t="115222" x="2292350" y="8175625"/>
          <p14:tracePt t="115230" x="2351088" y="8232775"/>
          <p14:tracePt t="115239" x="2351088" y="8251825"/>
          <p14:tracePt t="115246" x="2409825" y="8310563"/>
          <p14:tracePt t="115255" x="2447925" y="8329613"/>
          <p14:tracePt t="115264" x="2525713" y="8369300"/>
          <p14:tracePt t="115271" x="2546350" y="8369300"/>
          <p14:tracePt t="115280" x="2624138" y="8407400"/>
          <p14:tracePt t="115290" x="2662238" y="8428038"/>
          <p14:tracePt t="115295" x="2759075" y="8428038"/>
          <p14:tracePt t="115302" x="2836863" y="8428038"/>
          <p14:tracePt t="115310" x="2855913" y="8428038"/>
          <p14:tracePt t="115318" x="2914650" y="8447088"/>
          <p14:tracePt t="115327" x="2933700" y="8447088"/>
          <p14:tracePt t="115334" x="2954338" y="8447088"/>
          <p14:tracePt t="115344" x="2973388" y="8447088"/>
          <p14:tracePt t="115350" x="2992438" y="8447088"/>
          <p14:tracePt t="115358" x="3011488" y="8428038"/>
          <p14:tracePt t="115366" x="3032125" y="8428038"/>
          <p14:tracePt t="115375" x="3032125" y="8407400"/>
          <p14:tracePt t="115382" x="3032125" y="8388350"/>
          <p14:tracePt t="115392" x="3051175" y="8369300"/>
          <p14:tracePt t="115398" x="3051175" y="8350250"/>
          <p14:tracePt t="115407" x="3089275" y="8291513"/>
          <p14:tracePt t="115416" x="3089275" y="8272463"/>
          <p14:tracePt t="115424" x="3089275" y="8213725"/>
          <p14:tracePt t="115430" x="3089275" y="8194675"/>
          <p14:tracePt t="115439" x="3089275" y="8175625"/>
          <p14:tracePt t="115446" x="3089275" y="8154988"/>
          <p14:tracePt t="115455" x="3089275" y="8135938"/>
          <p14:tracePt t="115462" x="3089275" y="8116888"/>
          <p14:tracePt t="115470" x="3089275" y="8097838"/>
          <p14:tracePt t="115483" x="3089275" y="8077200"/>
          <p14:tracePt t="115486" x="3089275" y="8039100"/>
          <p14:tracePt t="115512" x="3051175" y="8020050"/>
          <p14:tracePt t="115530" x="3051175" y="7999413"/>
          <p14:tracePt t="115535" x="3032125" y="7999413"/>
          <p14:tracePt t="115567" x="3011488" y="7999413"/>
          <p14:tracePt t="115591" x="2992438" y="7999413"/>
          <p14:tracePt t="116096" x="2992438" y="8020050"/>
          <p14:tracePt t="116104" x="2992438" y="8058150"/>
          <p14:tracePt t="116113" x="2992438" y="8077200"/>
          <p14:tracePt t="116121" x="2992438" y="8097838"/>
          <p14:tracePt t="116126" x="2992438" y="8135938"/>
          <p14:tracePt t="116134" x="2992438" y="8213725"/>
          <p14:tracePt t="116143" x="3011488" y="8350250"/>
          <p14:tracePt t="116150" x="3032125" y="8388350"/>
          <p14:tracePt t="116162" x="3089275" y="8447088"/>
          <p14:tracePt t="116166" x="3089275" y="8504238"/>
          <p14:tracePt t="116174" x="3148013" y="8562975"/>
          <p14:tracePt t="116182" x="3167063" y="8582025"/>
          <p14:tracePt t="116190" x="3187700" y="8602663"/>
          <p14:tracePt t="116198" x="3206750" y="8640763"/>
          <p14:tracePt t="116206" x="3225800" y="8680450"/>
          <p14:tracePt t="116214" x="3244850" y="8699500"/>
          <p14:tracePt t="116223" x="3284538" y="8718550"/>
          <p14:tracePt t="116239" x="3303588" y="8737600"/>
          <p14:tracePt t="116248" x="3322638" y="8756650"/>
          <p14:tracePt t="116254" x="3341688" y="8777288"/>
          <p14:tracePt t="116262" x="3381375" y="8796338"/>
          <p14:tracePt t="116271" x="3419475" y="8834438"/>
          <p14:tracePt t="116278" x="3440113" y="8855075"/>
          <p14:tracePt t="116286" x="3517900" y="8874125"/>
          <p14:tracePt t="116294" x="3536950" y="8874125"/>
          <p14:tracePt t="116305" x="3614738" y="8893175"/>
          <p14:tracePt t="116314" x="3633788" y="8893175"/>
          <p14:tracePt t="116318" x="3673475" y="8932863"/>
          <p14:tracePt t="116326" x="3692525" y="8932863"/>
          <p14:tracePt t="116334" x="3730625" y="8951913"/>
          <p14:tracePt t="116384" x="3749675" y="8951913"/>
          <p14:tracePt t="116392" x="3770313" y="8951913"/>
          <p14:tracePt t="116400" x="3789363" y="8951913"/>
          <p14:tracePt t="116407" x="3808413" y="8951913"/>
          <p14:tracePt t="116414" x="3867150" y="8912225"/>
          <p14:tracePt t="116426" x="3886200" y="8912225"/>
          <p14:tracePt t="116430" x="3963988" y="8874125"/>
          <p14:tracePt t="116438" x="3983038" y="8874125"/>
          <p14:tracePt t="116446" x="4022725" y="8815388"/>
          <p14:tracePt t="116454" x="4119563" y="8815388"/>
          <p14:tracePt t="116463" x="4159250" y="8796338"/>
          <p14:tracePt t="116472" x="4216400" y="8756650"/>
          <p14:tracePt t="116480" x="4237038" y="8756650"/>
          <p14:tracePt t="116487" x="4294188" y="8718550"/>
          <p14:tracePt t="116495" x="4313238" y="8718550"/>
          <p14:tracePt t="116504" x="4333875" y="8699500"/>
          <p14:tracePt t="116515" x="4333875" y="8680450"/>
          <p14:tracePt t="116518" x="4352925" y="8680450"/>
          <p14:tracePt t="116535" x="4352925" y="8640763"/>
          <p14:tracePt t="116546" x="4352925" y="8621713"/>
          <p14:tracePt t="116551" x="4352925" y="8602663"/>
          <p14:tracePt t="116559" x="4371975" y="8582025"/>
          <p14:tracePt t="116575" x="4371975" y="8562975"/>
          <p14:tracePt t="116585" x="4371975" y="8543925"/>
          <p14:tracePt t="116608" x="4371975" y="8524875"/>
          <p14:tracePt t="116632" x="4371975" y="8485188"/>
          <p14:tracePt t="116680" x="4371975" y="8466138"/>
          <p14:tracePt t="116711" x="4371975" y="8447088"/>
          <p14:tracePt t="116729" x="4371975" y="8428038"/>
          <p14:tracePt t="116737" x="4371975" y="8407400"/>
          <p14:tracePt t="116761" x="4371975" y="8388350"/>
          <p14:tracePt t="116777" x="4371975" y="8369300"/>
          <p14:tracePt t="116792" x="4371975" y="8350250"/>
          <p14:tracePt t="116807" x="4371975" y="8310563"/>
          <p14:tracePt t="116824" x="4371975" y="8291513"/>
          <p14:tracePt t="116855" x="4371975" y="8272463"/>
          <p14:tracePt t="116904" x="4371975" y="8251825"/>
          <p14:tracePt t="116932" x="4371975" y="8232775"/>
          <p14:tracePt t="117264" x="4371975" y="8213725"/>
          <p14:tracePt t="117362" x="4371975" y="8194675"/>
          <p14:tracePt t="117407" x="4371975" y="8154988"/>
          <p14:tracePt t="120245" x="4333875" y="8154988"/>
          <p14:tracePt t="120256" x="4313238" y="8154988"/>
          <p14:tracePt t="120267" x="4294188" y="8154988"/>
          <p14:tracePt t="120279" x="4256088" y="8154988"/>
          <p14:tracePt t="120296" x="4237038" y="8154988"/>
          <p14:tracePt t="120312" x="4216400" y="8154988"/>
          <p14:tracePt t="120321" x="4197350" y="8154988"/>
          <p14:tracePt t="120334" x="4178300" y="8154988"/>
          <p14:tracePt t="120351" x="4159250" y="8154988"/>
          <p14:tracePt t="120362" x="4138613" y="8154988"/>
          <p14:tracePt t="120367" x="4081463" y="8154988"/>
          <p14:tracePt t="120377" x="4060825" y="8154988"/>
          <p14:tracePt t="120383" x="4022725" y="8154988"/>
          <p14:tracePt t="120392" x="3963988" y="8154988"/>
          <p14:tracePt t="120401" x="3886200" y="8154988"/>
          <p14:tracePt t="120406" x="3827463" y="8154988"/>
          <p14:tracePt t="120415" x="3749675" y="8154988"/>
          <p14:tracePt t="120424" x="3692525" y="8154988"/>
          <p14:tracePt t="120430" x="3673475" y="8154988"/>
          <p14:tracePt t="120600" x="3711575" y="8154988"/>
          <p14:tracePt t="120608" x="3730625" y="8154988"/>
          <p14:tracePt t="120623" x="3749675" y="8154988"/>
          <p14:tracePt t="120696" x="3749675" y="8135938"/>
          <p14:tracePt t="120785" x="3770313" y="8135938"/>
          <p14:tracePt t="120812" x="3789363" y="8135938"/>
          <p14:tracePt t="120823" x="3808413" y="8135938"/>
          <p14:tracePt t="120831" x="3827463" y="8135938"/>
          <p14:tracePt t="120839" x="3867150" y="8135938"/>
          <p14:tracePt t="120846" x="3886200" y="8135938"/>
          <p14:tracePt t="120854" x="3905250" y="8135938"/>
          <p14:tracePt t="120863" x="3925888" y="8135938"/>
          <p14:tracePt t="120871" x="3944938" y="8135938"/>
          <p14:tracePt t="120879" x="3963988" y="8135938"/>
          <p14:tracePt t="120936" x="3983038" y="8135938"/>
          <p14:tracePt t="120962" x="4022725" y="8135938"/>
          <p14:tracePt t="120975" x="4041775" y="8175625"/>
          <p14:tracePt t="121000" x="4060825" y="8194675"/>
          <p14:tracePt t="121015" x="4081463" y="8213725"/>
          <p14:tracePt t="121080" x="4081463" y="8232775"/>
          <p14:tracePt t="121103" x="4081463" y="8251825"/>
          <p14:tracePt t="121129" x="4081463" y="8272463"/>
          <p14:tracePt t="121146" x="4081463" y="8291513"/>
          <p14:tracePt t="121151" x="4100513" y="8291513"/>
          <p14:tracePt t="121158" x="4100513" y="8329613"/>
          <p14:tracePt t="121185" x="4100513" y="8350250"/>
          <p14:tracePt t="121199" x="4100513" y="8369300"/>
          <p14:tracePt t="121209" x="4119563" y="8369300"/>
          <p14:tracePt t="121225" x="4119563" y="8388350"/>
          <p14:tracePt t="121230" x="4119563" y="8407400"/>
          <p14:tracePt t="121255" x="4119563" y="8428038"/>
          <p14:tracePt t="121265" x="4119563" y="8447088"/>
          <p14:tracePt t="121296" x="4119563" y="8466138"/>
          <p14:tracePt t="121312" x="4119563" y="8504238"/>
          <p14:tracePt t="121335" x="4119563" y="8524875"/>
          <p14:tracePt t="121351" x="4119563" y="8543925"/>
          <p14:tracePt t="121366" x="4119563" y="8562975"/>
          <p14:tracePt t="121374" x="4100513" y="8562975"/>
          <p14:tracePt t="121391" x="4081463" y="8562975"/>
          <p14:tracePt t="121399" x="4081463" y="8582025"/>
          <p14:tracePt t="121408" x="4060825" y="8582025"/>
          <p14:tracePt t="121415" x="4060825" y="8602663"/>
          <p14:tracePt t="121422" x="4041775" y="8602663"/>
          <p14:tracePt t="121430" x="4003675" y="8602663"/>
          <p14:tracePt t="121438" x="4003675" y="8621713"/>
          <p14:tracePt t="121448" x="3983038" y="8621713"/>
          <p14:tracePt t="121465" x="3963988" y="8621713"/>
          <p14:tracePt t="121471" x="3963988" y="8659813"/>
          <p14:tracePt t="121482" x="3944938" y="8659813"/>
          <p14:tracePt t="121506" x="3925888" y="8659813"/>
          <p14:tracePt t="121510" x="3905250" y="8659813"/>
          <p14:tracePt t="121518" x="3905250" y="8680450"/>
          <p14:tracePt t="121527" x="3886200" y="8680450"/>
          <p14:tracePt t="121534" x="3848100" y="8680450"/>
          <p14:tracePt t="121547" x="3827463" y="8680450"/>
          <p14:tracePt t="121551" x="3827463" y="8699500"/>
          <p14:tracePt t="121558" x="3808413" y="8699500"/>
          <p14:tracePt t="121566" x="3789363" y="8699500"/>
          <p14:tracePt t="121577" x="3770313" y="8718550"/>
          <p14:tracePt t="121601" x="3749675" y="8718550"/>
          <p14:tracePt t="121615" x="3730625" y="8718550"/>
          <p14:tracePt t="121633" x="3692525" y="8737600"/>
          <p14:tracePt t="121648" x="3652838" y="8737600"/>
          <p14:tracePt t="121657" x="3633788" y="8756650"/>
          <p14:tracePt t="121662" x="3614738" y="8756650"/>
          <p14:tracePt t="121670" x="3595688" y="8756650"/>
          <p14:tracePt t="121682" x="3556000" y="8777288"/>
          <p14:tracePt t="121687" x="3536950" y="8777288"/>
          <p14:tracePt t="121695" x="3517900" y="8777288"/>
          <p14:tracePt t="121702" x="3478213" y="8815388"/>
          <p14:tracePt t="121711" x="3459163" y="8815388"/>
          <p14:tracePt t="121718" x="3381375" y="8815388"/>
          <p14:tracePt t="121728" x="3362325" y="8834438"/>
          <p14:tracePt t="121734" x="3303588" y="8834438"/>
          <p14:tracePt t="121743" x="3284538" y="8834438"/>
          <p14:tracePt t="121750" x="3244850" y="8834438"/>
          <p14:tracePt t="121761" x="3206750" y="8855075"/>
          <p14:tracePt t="121766" x="3187700" y="8855075"/>
          <p14:tracePt t="121774" x="3148013" y="8855075"/>
          <p14:tracePt t="121783" x="3128963" y="8855075"/>
          <p14:tracePt t="121790" x="3109913" y="8855075"/>
          <p14:tracePt t="121798" x="3089275" y="8855075"/>
          <p14:tracePt t="121806" x="3089275" y="8874125"/>
          <p14:tracePt t="121814" x="3051175" y="8874125"/>
          <p14:tracePt t="121824" x="3011488" y="8874125"/>
          <p14:tracePt t="121830" x="2954338" y="8893175"/>
          <p14:tracePt t="121839" x="2933700" y="8893175"/>
          <p14:tracePt t="121848" x="2895600" y="8932863"/>
          <p14:tracePt t="121854" x="2855913" y="8932863"/>
          <p14:tracePt t="121864" x="2817813" y="8951913"/>
          <p14:tracePt t="121873" x="2798763" y="8970963"/>
          <p14:tracePt t="121878" x="2740025" y="8990013"/>
          <p14:tracePt t="121887" x="2720975" y="8990013"/>
          <p14:tracePt t="121897" x="2681288" y="8990013"/>
          <p14:tracePt t="121902" x="2662238" y="9009063"/>
          <p14:tracePt t="121912" x="2624138" y="9048750"/>
          <p14:tracePt t="121918" x="2603500" y="9048750"/>
          <p14:tracePt t="121927" x="2584450" y="9048750"/>
          <p14:tracePt t="121934" x="2565400" y="9067800"/>
          <p14:tracePt t="121942" x="2525713" y="9067800"/>
          <p14:tracePt t="121950" x="2468563" y="9086850"/>
          <p14:tracePt t="121960" x="2409825" y="9107488"/>
          <p14:tracePt t="121966" x="2390775" y="9145588"/>
          <p14:tracePt t="121974" x="2351088" y="9145588"/>
          <p14:tracePt t="121982" x="2312988" y="9164638"/>
          <p14:tracePt t="121991" x="2254250" y="9185275"/>
          <p14:tracePt t="121998" x="2214563" y="9185275"/>
          <p14:tracePt t="122007" x="2195513" y="9204325"/>
          <p14:tracePt t="122014" x="2157413" y="9204325"/>
          <p14:tracePt t="122023" x="2098675" y="9242425"/>
          <p14:tracePt t="122030" x="2039938" y="9261475"/>
          <p14:tracePt t="122039" x="2001838" y="9261475"/>
          <p14:tracePt t="122048" x="1982788" y="9282113"/>
          <p14:tracePt t="122054" x="1962150" y="9282113"/>
          <p14:tracePt t="122062" x="1884363" y="9301163"/>
          <p14:tracePt t="122070" x="1865313" y="9320213"/>
          <p14:tracePt t="122079" x="1806575" y="9320213"/>
          <p14:tracePt t="122086" x="1787525" y="9359900"/>
          <p14:tracePt t="122097" x="1768475" y="9359900"/>
          <p14:tracePt t="122103" x="1749425" y="9378950"/>
          <p14:tracePt t="122112" x="1728788" y="9378950"/>
          <p14:tracePt t="122160" x="1690688" y="9378950"/>
          <p14:tracePt t="122168" x="1690688" y="9398000"/>
          <p14:tracePt t="122512" x="1709738" y="9398000"/>
          <p14:tracePt t="122520" x="1709738" y="9378950"/>
          <p14:tracePt t="122529" x="1728788" y="9378950"/>
          <p14:tracePt t="122534" x="1749425" y="9339263"/>
          <p14:tracePt t="122545" x="1787525" y="9301163"/>
          <p14:tracePt t="122552" x="1827213" y="9301163"/>
          <p14:tracePt t="122558" x="1905000" y="9223375"/>
          <p14:tracePt t="122567" x="1943100" y="9204325"/>
          <p14:tracePt t="122574" x="2079625" y="9107488"/>
          <p14:tracePt t="122582" x="2098675" y="9067800"/>
          <p14:tracePt t="122590" x="2214563" y="8990013"/>
          <p14:tracePt t="122598" x="2351088" y="8893175"/>
          <p14:tracePt t="122606" x="2390775" y="8874125"/>
          <p14:tracePt t="122614" x="2487613" y="8777288"/>
          <p14:tracePt t="122623" x="2546350" y="8756650"/>
          <p14:tracePt t="122631" x="2662238" y="8680450"/>
          <p14:tracePt t="122639" x="2700338" y="8640763"/>
          <p14:tracePt t="122647" x="2778125" y="8582025"/>
          <p14:tracePt t="122654" x="2798763" y="8562975"/>
          <p14:tracePt t="122663" x="2876550" y="8504238"/>
          <p14:tracePt t="122670" x="2933700" y="8485188"/>
          <p14:tracePt t="122679" x="2954338" y="8485188"/>
          <p14:tracePt t="122687" x="2973388" y="8447088"/>
          <p14:tracePt t="122696" x="2992438" y="8428038"/>
          <p14:tracePt t="122702" x="3011488" y="8428038"/>
          <p14:tracePt t="122711" x="3011488" y="8407400"/>
          <p14:tracePt t="122718" x="3089275" y="8407400"/>
          <p14:tracePt t="122728" x="3109913" y="8407400"/>
          <p14:tracePt t="122734" x="3187700" y="8388350"/>
          <p14:tracePt t="122743" x="3284538" y="8350250"/>
          <p14:tracePt t="122750" x="3303588" y="8350250"/>
          <p14:tracePt t="122759" x="3381375" y="8329613"/>
          <p14:tracePt t="122766" x="3400425" y="8329613"/>
          <p14:tracePt t="122774" x="3440113" y="8310563"/>
          <p14:tracePt t="122782" x="3459163" y="8310563"/>
          <p14:tracePt t="122790" x="3497263" y="8291513"/>
          <p14:tracePt t="122798" x="3517900" y="8291513"/>
          <p14:tracePt t="122807" x="3536950" y="8291513"/>
          <p14:tracePt t="122814" x="3536950" y="8272463"/>
          <p14:tracePt t="122823" x="3556000" y="8272463"/>
          <p14:tracePt t="122831" x="3595688" y="8272463"/>
          <p14:tracePt t="122838" x="3633788" y="8272463"/>
          <p14:tracePt t="122846" x="3633788" y="8232775"/>
          <p14:tracePt t="122854" x="3652838" y="8232775"/>
          <p14:tracePt t="122863" x="3692525" y="8232775"/>
          <p14:tracePt t="122871" x="3711575" y="8213725"/>
          <p14:tracePt t="122879" x="3730625" y="8213725"/>
          <p14:tracePt t="122886" x="3770313" y="8213725"/>
          <p14:tracePt t="122897" x="3789363" y="8213725"/>
          <p14:tracePt t="122902" x="3808413" y="8213725"/>
          <p14:tracePt t="122930" x="3827463" y="8213725"/>
          <p14:tracePt t="122976" x="3848100" y="8213725"/>
          <p14:tracePt t="123009" x="3867150" y="8213725"/>
          <p14:tracePt t="123034" x="3886200" y="8213725"/>
          <p14:tracePt t="123039" x="3886200" y="8251825"/>
          <p14:tracePt t="123058" x="3925888" y="8251825"/>
          <p14:tracePt t="123062" x="3925888" y="8272463"/>
          <p14:tracePt t="123070" x="3944938" y="8272463"/>
          <p14:tracePt t="123079" x="3944938" y="8291513"/>
          <p14:tracePt t="123098" x="3963988" y="8291513"/>
          <p14:tracePt t="123111" x="3963988" y="8310563"/>
          <p14:tracePt t="123146" x="3983038" y="8329613"/>
          <p14:tracePt t="123170" x="4003675" y="8350250"/>
          <p14:tracePt t="123195" x="4003675" y="8369300"/>
          <p14:tracePt t="123198" x="4022725" y="8369300"/>
          <p14:tracePt t="123206" x="4022725" y="8407400"/>
          <p14:tracePt t="123256" x="4041775" y="8428038"/>
          <p14:tracePt t="123282" x="4041775" y="8447088"/>
          <p14:tracePt t="123320" x="4060825" y="8466138"/>
          <p14:tracePt t="123352" x="4060825" y="8485188"/>
          <p14:tracePt t="123408" x="4060825" y="8504238"/>
          <p14:tracePt t="123440" x="4041775" y="8504238"/>
          <p14:tracePt t="123472" x="4022725" y="8524875"/>
          <p14:tracePt t="123481" x="4003675" y="8524875"/>
          <p14:tracePt t="123499" x="4003675" y="8543925"/>
          <p14:tracePt t="123502" x="3983038" y="8543925"/>
          <p14:tracePt t="123521" x="3963988" y="8543925"/>
          <p14:tracePt t="123535" x="3944938" y="8582025"/>
          <p14:tracePt t="123552" x="3905250" y="8582025"/>
          <p14:tracePt t="123560" x="3886200" y="8582025"/>
          <p14:tracePt t="123578" x="3867150" y="8602663"/>
          <p14:tracePt t="123591" x="3848100" y="8602663"/>
          <p14:tracePt t="123601" x="3827463" y="8602663"/>
          <p14:tracePt t="123616" x="3808413" y="8621713"/>
          <p14:tracePt t="123622" x="3789363" y="8621713"/>
          <p14:tracePt t="123638" x="3749675" y="8621713"/>
          <p14:tracePt t="123646" x="3730625" y="8640763"/>
          <p14:tracePt t="123656" x="3711575" y="8640763"/>
          <p14:tracePt t="123663" x="3692525" y="8640763"/>
          <p14:tracePt t="123670" x="3673475" y="8659813"/>
          <p14:tracePt t="123678" x="3652838" y="8659813"/>
          <p14:tracePt t="123690" x="3633788" y="8680450"/>
          <p14:tracePt t="123695" x="3575050" y="8680450"/>
          <p14:tracePt t="123703" x="3556000" y="8699500"/>
          <p14:tracePt t="123711" x="3536950" y="8699500"/>
          <p14:tracePt t="123718" x="3517900" y="8737600"/>
          <p14:tracePt t="123726" x="3497263" y="8737600"/>
          <p14:tracePt t="123734" x="3459163" y="8737600"/>
          <p14:tracePt t="123744" x="3440113" y="8756650"/>
          <p14:tracePt t="123750" x="3419475" y="8756650"/>
          <p14:tracePt t="123758" x="3400425" y="8777288"/>
          <p14:tracePt t="123767" x="3381375" y="8777288"/>
          <p14:tracePt t="123775" x="3362325" y="8777288"/>
          <p14:tracePt t="123782" x="3341688" y="8796338"/>
          <p14:tracePt t="123790" x="3322638" y="8796338"/>
          <p14:tracePt t="123799" x="3263900" y="8815388"/>
          <p14:tracePt t="123806" x="3244850" y="8815388"/>
          <p14:tracePt t="123814" x="3225800" y="8834438"/>
          <p14:tracePt t="123823" x="3167063" y="8834438"/>
          <p14:tracePt t="123831" x="3167063" y="8874125"/>
          <p14:tracePt t="123839" x="3128963" y="8874125"/>
          <p14:tracePt t="123847" x="3128963" y="8893175"/>
          <p14:tracePt t="123854" x="3109913" y="8893175"/>
          <p14:tracePt t="123862" x="3051175" y="8893175"/>
          <p14:tracePt t="123871" x="3032125" y="8912225"/>
          <p14:tracePt t="123879" x="3011488" y="8912225"/>
          <p14:tracePt t="123888" x="2992438" y="8932863"/>
          <p14:tracePt t="123897" x="2954338" y="8932863"/>
          <p14:tracePt t="123902" x="2954338" y="8951913"/>
          <p14:tracePt t="123911" x="2895600" y="8951913"/>
          <p14:tracePt t="123918" x="2895600" y="8970963"/>
          <p14:tracePt t="123928" x="2876550" y="8970963"/>
          <p14:tracePt t="123934" x="2855913" y="8970963"/>
          <p14:tracePt t="123943" x="2836863" y="8970963"/>
          <p14:tracePt t="123961" x="2836863" y="8990013"/>
          <p14:tracePt t="123967" x="2817813" y="8990013"/>
          <p14:tracePt t="123974" x="2778125" y="8990013"/>
          <p14:tracePt t="123982" x="2759075" y="8990013"/>
          <p14:tracePt t="123990" x="2740025" y="8990013"/>
          <p14:tracePt t="123998" x="2720975" y="8990013"/>
          <p14:tracePt t="124007" x="2700338" y="8990013"/>
          <p14:tracePt t="124014" x="2643188" y="9029700"/>
          <p14:tracePt t="124023" x="2624138" y="9029700"/>
          <p14:tracePt t="124030" x="2603500" y="9029700"/>
          <p14:tracePt t="124038" x="2525713" y="9029700"/>
          <p14:tracePt t="124047" x="2525713" y="9048750"/>
          <p14:tracePt t="124054" x="2506663" y="9048750"/>
          <p14:tracePt t="124063" x="2487613" y="9048750"/>
          <p14:tracePt t="124071" x="2468563" y="9048750"/>
          <p14:tracePt t="124087" x="2447925" y="9048750"/>
          <p14:tracePt t="124096" x="2428875" y="9048750"/>
          <p14:tracePt t="124103" x="2390775" y="9067800"/>
          <p14:tracePt t="124114" x="2370138" y="9067800"/>
          <p14:tracePt t="124118" x="2351088" y="9067800"/>
          <p14:tracePt t="124128" x="2351088" y="9086850"/>
          <p14:tracePt t="124134" x="2332038" y="9086850"/>
          <p14:tracePt t="124146" x="2292350" y="9107488"/>
          <p14:tracePt t="124150" x="2235200" y="9107488"/>
          <p14:tracePt t="124159" x="2214563" y="9126538"/>
          <p14:tracePt t="124166" x="2138363" y="9164638"/>
          <p14:tracePt t="124177" x="2117725" y="9164638"/>
          <p14:tracePt t="124182" x="2060575" y="9204325"/>
          <p14:tracePt t="124191" x="2020888" y="9204325"/>
          <p14:tracePt t="124199" x="2001838" y="9223375"/>
          <p14:tracePt t="124206" x="1943100" y="9261475"/>
          <p14:tracePt t="124214" x="1924050" y="9261475"/>
          <p14:tracePt t="124223" x="1905000" y="9261475"/>
          <p14:tracePt t="124230" x="1905000" y="9282113"/>
          <p14:tracePt t="124248" x="1884363" y="9282113"/>
          <p14:tracePt t="124263" x="1884363" y="9301163"/>
          <p14:tracePt t="124270" x="1846263" y="9301163"/>
          <p14:tracePt t="124282" x="1846263" y="9320213"/>
          <p14:tracePt t="124286" x="1827213" y="9320213"/>
          <p14:tracePt t="124303" x="1806575" y="9320213"/>
          <p14:tracePt t="124313" x="1806575" y="9339263"/>
          <p14:tracePt t="124331" x="1787525" y="9339263"/>
          <p14:tracePt t="124334" x="1768475" y="9339263"/>
          <p14:tracePt t="124353" x="1749425" y="9359900"/>
          <p14:tracePt t="124358" x="1728788" y="9359900"/>
          <p14:tracePt t="124378" x="1728788" y="9378950"/>
          <p14:tracePt t="124408" x="1690688" y="9378950"/>
          <p14:tracePt t="124689" x="1671638" y="9378950"/>
          <p14:tracePt t="124738" x="1651000" y="9378950"/>
          <p14:tracePt t="124762" x="1631950" y="9378950"/>
          <p14:tracePt t="124766" x="1612900" y="9378950"/>
          <p14:tracePt t="124952" x="1593850" y="9378950"/>
          <p14:tracePt t="124975" x="1574800" y="9417050"/>
          <p14:tracePt t="124993" x="1554163" y="9417050"/>
          <p14:tracePt t="125000" x="1554163" y="9437688"/>
          <p14:tracePt t="125006" x="1516063" y="9437688"/>
          <p14:tracePt t="125014" x="1516063" y="9456738"/>
          <p14:tracePt t="125032" x="1497013" y="9456738"/>
          <p14:tracePt t="125048" x="1497013" y="9475788"/>
          <p14:tracePt t="125057" x="1476375" y="9475788"/>
          <p14:tracePt t="125071" x="1476375" y="9494838"/>
          <p14:tracePt t="125078" x="1457325" y="9494838"/>
          <p14:tracePt t="125086" x="1438275" y="9513888"/>
          <p14:tracePt t="125103" x="1438275" y="9534525"/>
          <p14:tracePt t="125113" x="1419225" y="9534525"/>
          <p14:tracePt t="125118" x="1419225" y="9572625"/>
          <p14:tracePt t="125128" x="1398588" y="9572625"/>
          <p14:tracePt t="125134" x="1398588" y="9591675"/>
          <p14:tracePt t="125142" x="1398588" y="9612313"/>
          <p14:tracePt t="125150" x="1360488" y="9631363"/>
          <p14:tracePt t="125158" x="1360488" y="9650413"/>
          <p14:tracePt t="125166" x="1360488" y="9669463"/>
          <p14:tracePt t="125175" x="1360488" y="9690100"/>
          <p14:tracePt t="125183" x="1360488" y="9728200"/>
          <p14:tracePt t="125192" x="1360488" y="9747250"/>
          <p14:tracePt t="125198" x="1360488" y="9767888"/>
          <p14:tracePt t="125206" x="1360488" y="9786938"/>
          <p14:tracePt t="125214" x="1360488" y="9805988"/>
          <p14:tracePt t="125222" x="1360488" y="9825038"/>
          <p14:tracePt t="125230" x="1360488" y="9844088"/>
          <p14:tracePt t="125238" x="1360488" y="9883775"/>
          <p14:tracePt t="125246" x="1360488" y="9902825"/>
          <p14:tracePt t="125254" x="1360488" y="9921875"/>
          <p14:tracePt t="125272" x="1360488" y="9942513"/>
          <p14:tracePt t="125288" x="1360488" y="9961563"/>
          <p14:tracePt t="125302" x="1379538" y="9980613"/>
          <p14:tracePt t="125310" x="1398588" y="9999663"/>
          <p14:tracePt t="125331" x="1398588" y="10020300"/>
          <p14:tracePt t="125334" x="1419225" y="10058400"/>
          <p14:tracePt t="125346" x="1438275" y="10077450"/>
          <p14:tracePt t="125351" x="1438275" y="10096500"/>
          <p14:tracePt t="125358" x="1457325" y="10096500"/>
          <p14:tracePt t="125366" x="1457325" y="10117138"/>
          <p14:tracePt t="125374" x="1476375" y="10117138"/>
          <p14:tracePt t="126657" x="1497013" y="10117138"/>
          <p14:tracePt t="127224" x="1497013" y="10136188"/>
          <p14:tracePt t="127336" x="1476375" y="10136188"/>
          <p14:tracePt t="127352" x="1457325" y="10136188"/>
          <p14:tracePt t="127391" x="1438275" y="10136188"/>
          <p14:tracePt t="127416" x="1419225" y="10136188"/>
          <p14:tracePt t="127431" x="1398588" y="10136188"/>
          <p14:tracePt t="127441" x="1360488" y="10136188"/>
          <p14:tracePt t="127446" x="1341438" y="10117138"/>
          <p14:tracePt t="127454" x="1320800" y="10096500"/>
          <p14:tracePt t="127463" x="1301750" y="10096500"/>
          <p14:tracePt t="127471" x="1301750" y="10077450"/>
          <p14:tracePt t="127478" x="1282700" y="10077450"/>
          <p14:tracePt t="127497" x="1263650" y="10039350"/>
          <p14:tracePt t="127503" x="1243013" y="10020300"/>
          <p14:tracePt t="127519" x="1204913" y="9999663"/>
          <p14:tracePt t="127535" x="1185863" y="9999663"/>
          <p14:tracePt t="127546" x="1185863" y="9980613"/>
          <p14:tracePt t="127550" x="1165225" y="9980613"/>
          <p14:tracePt t="127592" x="1146175" y="9980613"/>
          <p14:tracePt t="127601" x="1146175" y="9961563"/>
          <p14:tracePt t="127730" x="1146175" y="9980613"/>
          <p14:tracePt t="127746" x="1146175" y="9999663"/>
          <p14:tracePt t="127762" x="1146175" y="10020300"/>
          <p14:tracePt t="127792" x="1146175" y="10058400"/>
          <p14:tracePt t="127832" x="1146175" y="10077450"/>
          <p14:tracePt t="127848" x="1146175" y="10096500"/>
          <p14:tracePt t="128072" x="1146175" y="10077450"/>
          <p14:tracePt t="128777" x="1165225" y="10077450"/>
          <p14:tracePt t="128795" x="1185863" y="10096500"/>
          <p14:tracePt t="128799" x="1223963" y="10096500"/>
          <p14:tracePt t="128806" x="1243013" y="10136188"/>
          <p14:tracePt t="128814" x="1263650" y="10136188"/>
          <p14:tracePt t="128822" x="1320800" y="10194925"/>
          <p14:tracePt t="128830" x="1398588" y="10213975"/>
          <p14:tracePt t="128839" x="1419225" y="10252075"/>
          <p14:tracePt t="128846" x="1497013" y="10291763"/>
          <p14:tracePt t="128855" x="1516063" y="10291763"/>
          <p14:tracePt t="128866" x="1574800" y="10310813"/>
          <p14:tracePt t="128870" x="1593850" y="10310813"/>
          <p14:tracePt t="128881" x="1631950" y="10348913"/>
          <p14:tracePt t="128886" x="1651000" y="10348913"/>
          <p14:tracePt t="128894" x="1690688" y="10348913"/>
          <p14:tracePt t="128902" x="1709738" y="10348913"/>
          <p14:tracePt t="128910" x="1728788" y="10348913"/>
          <p14:tracePt t="128918" x="1749425" y="10348913"/>
          <p14:tracePt t="128927" x="1768475" y="10348913"/>
          <p14:tracePt t="128934" x="1827213" y="10348913"/>
          <p14:tracePt t="128942" x="1846263" y="10348913"/>
          <p14:tracePt t="128950" x="1884363" y="10348913"/>
          <p14:tracePt t="128959" x="1905000" y="10348913"/>
          <p14:tracePt t="128966" x="1924050" y="10348913"/>
          <p14:tracePt t="128975" x="1924050" y="10310813"/>
          <p14:tracePt t="128982" x="1962150" y="10310813"/>
          <p14:tracePt t="129087" x="1982788" y="10310813"/>
          <p14:tracePt t="129104" x="2001838" y="10310813"/>
          <p14:tracePt t="129113" x="2001838" y="10291763"/>
          <p14:tracePt t="129118" x="2020888" y="10291763"/>
          <p14:tracePt t="129128" x="2039938" y="10291763"/>
          <p14:tracePt t="129134" x="2098675" y="10272713"/>
          <p14:tracePt t="129147" x="2117725" y="10252075"/>
          <p14:tracePt t="129150" x="2157413" y="10252075"/>
          <p14:tracePt t="129158" x="2157413" y="10233025"/>
          <p14:tracePt t="129166" x="2176463" y="10233025"/>
          <p14:tracePt t="129175" x="2195513" y="10233025"/>
          <p14:tracePt t="129224" x="2235200" y="10233025"/>
          <p14:tracePt t="129232" x="2235200" y="10213975"/>
          <p14:tracePt t="129384" x="2235200" y="10174288"/>
          <p14:tracePt t="129411" x="2254250" y="10174288"/>
          <p14:tracePt t="129416" x="2254250" y="10155238"/>
          <p14:tracePt t="129448" x="2254250" y="10136188"/>
          <p14:tracePt t="129488" x="2273300" y="10136188"/>
          <p14:tracePt t="129513" x="2292350" y="10136188"/>
          <p14:tracePt t="129520" x="2292350" y="10117138"/>
          <p14:tracePt t="129560" x="2312988" y="10096500"/>
          <p14:tracePt t="129599" x="2312988" y="10077450"/>
          <p14:tracePt t="129800" x="2332038" y="10077450"/>
          <p14:tracePt t="129816" x="2351088" y="10077450"/>
          <p14:tracePt t="129825" x="2390775" y="10077450"/>
          <p14:tracePt t="129831" x="2428875" y="10077450"/>
          <p14:tracePt t="129838" x="2447925" y="10096500"/>
          <p14:tracePt t="129846" x="2468563" y="10096500"/>
          <p14:tracePt t="129854" x="2546350" y="10117138"/>
          <p14:tracePt t="129864" x="2565400" y="10117138"/>
          <p14:tracePt t="129870" x="2624138" y="10155238"/>
          <p14:tracePt t="129882" x="2643188" y="10155238"/>
          <p14:tracePt t="129886" x="2720975" y="10155238"/>
          <p14:tracePt t="129895" x="2740025" y="10155238"/>
          <p14:tracePt t="129904" x="2759075" y="10155238"/>
          <p14:tracePt t="129911" x="2778125" y="10155238"/>
          <p14:tracePt t="129918" x="2836863" y="10155238"/>
          <p14:tracePt t="130114" x="2836863" y="10136188"/>
          <p14:tracePt t="130119" x="2855913" y="10136188"/>
          <p14:tracePt t="130137" x="2876550" y="10136188"/>
          <p14:tracePt t="130150" x="2895600" y="10136188"/>
          <p14:tracePt t="130161" x="2914650" y="10136188"/>
          <p14:tracePt t="130166" x="2933700" y="10136188"/>
          <p14:tracePt t="130175" x="2954338" y="10136188"/>
          <p14:tracePt t="130182" x="3011488" y="10136188"/>
          <p14:tracePt t="130192" x="3032125" y="10136188"/>
          <p14:tracePt t="130200" x="3070225" y="10136188"/>
          <p14:tracePt t="130207" x="3128963" y="10136188"/>
          <p14:tracePt t="130214" x="3206750" y="10136188"/>
          <p14:tracePt t="130225" x="3225800" y="10136188"/>
          <p14:tracePt t="130230" x="3244850" y="10136188"/>
          <p14:tracePt t="130238" x="3303588" y="10136188"/>
          <p14:tracePt t="130247" x="3322638" y="10136188"/>
          <p14:tracePt t="130254" x="3341688" y="10136188"/>
          <p14:tracePt t="130263" x="3362325" y="10136188"/>
          <p14:tracePt t="130464" x="3381375" y="10136188"/>
          <p14:tracePt t="130473" x="3419475" y="10136188"/>
          <p14:tracePt t="130480" x="3440113" y="10117138"/>
          <p14:tracePt t="130486" x="3459163" y="10117138"/>
          <p14:tracePt t="130495" x="3497263" y="10117138"/>
          <p14:tracePt t="130503" x="3595688" y="10096500"/>
          <p14:tracePt t="130511" x="3673475" y="10096500"/>
          <p14:tracePt t="130519" x="3711575" y="10096500"/>
          <p14:tracePt t="130532" x="3827463" y="10096500"/>
          <p14:tracePt t="130535" x="3867150" y="10096500"/>
          <p14:tracePt t="130542" x="3925888" y="10096500"/>
          <p14:tracePt t="130550" x="3963988" y="10096500"/>
          <p14:tracePt t="130559" x="3983038" y="10096500"/>
          <p14:tracePt t="130566" x="4003675" y="10096500"/>
          <p14:tracePt t="130575" x="4022725" y="10096500"/>
          <p14:tracePt t="130582" x="4041775" y="10096500"/>
          <p14:tracePt t="130590" x="4060825" y="10096500"/>
          <p14:tracePt t="130599" x="4138613" y="10096500"/>
          <p14:tracePt t="130606" x="4197350" y="10096500"/>
          <p14:tracePt t="130614" x="4275138" y="10096500"/>
          <p14:tracePt t="130623" x="4333875" y="10096500"/>
          <p14:tracePt t="130630" x="4411663" y="10096500"/>
          <p14:tracePt t="130639" x="4567238" y="10096500"/>
          <p14:tracePt t="130650" x="4605338" y="10096500"/>
          <p14:tracePt t="130654" x="4760913" y="10096500"/>
          <p14:tracePt t="130662" x="4819650" y="10096500"/>
          <p14:tracePt t="130671" x="4935538" y="10096500"/>
          <p14:tracePt t="130678" x="4954588" y="10096500"/>
          <p14:tracePt t="130687" x="5013325" y="10096500"/>
          <p14:tracePt t="133200" x="4994275" y="10096500"/>
          <p14:tracePt t="133209" x="4954588" y="10096500"/>
          <p14:tracePt t="133215" x="4935538" y="10096500"/>
          <p14:tracePt t="133222" x="4916488" y="10096500"/>
          <p14:tracePt t="133230" x="4857750" y="10096500"/>
          <p14:tracePt t="133238" x="4838700" y="10096500"/>
          <p14:tracePt t="133246" x="4800600" y="10136188"/>
          <p14:tracePt t="133255" x="4741863" y="10136188"/>
          <p14:tracePt t="133263" x="4722813" y="10136188"/>
          <p14:tracePt t="133270" x="4683125" y="10136188"/>
          <p14:tracePt t="133280" x="4683125" y="10155238"/>
          <p14:tracePt t="133288" x="4645025" y="10155238"/>
          <p14:tracePt t="133294" x="4624388" y="10155238"/>
          <p14:tracePt t="133302" x="4586288" y="10155238"/>
          <p14:tracePt t="133310" x="4567238" y="10155238"/>
          <p14:tracePt t="133318" x="4546600" y="10155238"/>
          <p14:tracePt t="133328" x="4468813" y="10155238"/>
          <p14:tracePt t="133334" x="4449763" y="10155238"/>
          <p14:tracePt t="133343" x="4371975" y="10155238"/>
          <p14:tracePt t="133350" x="4352925" y="10155238"/>
          <p14:tracePt t="133358" x="4275138" y="10155238"/>
          <p14:tracePt t="133366" x="4256088" y="10155238"/>
          <p14:tracePt t="133374" x="4237038" y="10155238"/>
          <p14:tracePt t="133407" x="4197350" y="10155238"/>
          <p14:tracePt t="133431" x="4178300" y="10155238"/>
          <p14:tracePt t="133441" x="4159250" y="10155238"/>
          <p14:tracePt t="133446" x="4119563" y="10155238"/>
          <p14:tracePt t="133455" x="4100513" y="10155238"/>
          <p14:tracePt t="133463" x="4041775" y="10155238"/>
          <p14:tracePt t="133471" x="4003675" y="10155238"/>
          <p14:tracePt t="133478" x="3944938" y="10155238"/>
          <p14:tracePt t="133486" x="3867150" y="10155238"/>
          <p14:tracePt t="133494" x="3848100" y="10155238"/>
          <p14:tracePt t="133502" x="3770313" y="10155238"/>
          <p14:tracePt t="133511" x="3711575" y="10155238"/>
          <p14:tracePt t="133518" x="3692525" y="10155238"/>
          <p14:tracePt t="133535" x="3673475" y="10155238"/>
          <p14:tracePt t="133599" x="3652838" y="10155238"/>
          <p14:tracePt t="133608" x="3633788" y="10155238"/>
          <p14:tracePt t="133624" x="3614738" y="10155238"/>
          <p14:tracePt t="133632" x="3575050" y="10155238"/>
          <p14:tracePt t="133639" x="3556000" y="10155238"/>
          <p14:tracePt t="133646" x="3536950" y="10155238"/>
          <p14:tracePt t="133654" x="3517900" y="10155238"/>
          <p14:tracePt t="133664" x="3497263" y="10155238"/>
          <p14:tracePt t="133671" x="3478213" y="10155238"/>
          <p14:tracePt t="133678" x="3459163" y="10155238"/>
          <p14:tracePt t="133687" x="3419475" y="10155238"/>
          <p14:tracePt t="133704" x="3400425" y="10117138"/>
          <p14:tracePt t="133736" x="3381375" y="10117138"/>
          <p14:tracePt t="133750" x="3362325" y="10117138"/>
          <p14:tracePt t="133758" x="3341688" y="10117138"/>
          <p14:tracePt t="133766" x="3322638" y="10117138"/>
          <p14:tracePt t="133776" x="3303588" y="10117138"/>
          <p14:tracePt t="133782" x="3263900" y="10117138"/>
          <p14:tracePt t="133790" x="3244850" y="10117138"/>
          <p14:tracePt t="133799" x="3225800" y="10117138"/>
          <p14:tracePt t="133814" x="3206750" y="10117138"/>
          <p14:tracePt t="133857" x="3187700" y="10117138"/>
          <p14:tracePt t="134192" x="3206750" y="10117138"/>
          <p14:tracePt t="134224" x="3225800" y="10117138"/>
          <p14:tracePt t="134233" x="3244850" y="10117138"/>
          <p14:tracePt t="134249" x="3284538" y="10117138"/>
          <p14:tracePt t="134254" x="3322638" y="10117138"/>
          <p14:tracePt t="134262" x="3341688" y="10117138"/>
          <p14:tracePt t="134270" x="3362325" y="10117138"/>
          <p14:tracePt t="134279" x="3381375" y="10117138"/>
          <p14:tracePt t="134287" x="3419475" y="10117138"/>
          <p14:tracePt t="134295" x="3440113" y="10117138"/>
          <p14:tracePt t="134432" x="3400425" y="10117138"/>
          <p14:tracePt t="134456" x="3381375" y="10117138"/>
          <p14:tracePt t="134665" x="3419475" y="10117138"/>
          <p14:tracePt t="134673" x="3440113" y="10117138"/>
          <p14:tracePt t="134679" x="3459163" y="10117138"/>
          <p14:tracePt t="134688" x="3478213" y="10117138"/>
          <p14:tracePt t="134694" x="3497263" y="10117138"/>
          <p14:tracePt t="134702" x="3517900" y="10117138"/>
          <p14:tracePt t="134710" x="3575050" y="10096500"/>
          <p14:tracePt t="134718" x="3595688" y="10096500"/>
          <p14:tracePt t="134729" x="3614738" y="10096500"/>
          <p14:tracePt t="134734" x="3633788" y="10096500"/>
          <p14:tracePt t="134743" x="3652838" y="10096500"/>
          <p14:tracePt t="134760" x="3673475" y="10077450"/>
          <p14:tracePt t="134766" x="3711575" y="10077450"/>
          <p14:tracePt t="134775" x="3749675" y="10077450"/>
          <p14:tracePt t="134783" x="3770313" y="10077450"/>
          <p14:tracePt t="134790" x="3827463" y="10077450"/>
          <p14:tracePt t="134798" x="3867150" y="10077450"/>
          <p14:tracePt t="134806" x="3944938" y="10077450"/>
          <p14:tracePt t="134814" x="3983038" y="10077450"/>
          <p14:tracePt t="134823" x="4022725" y="10077450"/>
          <p14:tracePt t="134831" x="4041775" y="10077450"/>
          <p14:tracePt t="134838" x="4081463" y="10077450"/>
          <p14:tracePt t="134847" x="4119563" y="10077450"/>
          <p14:tracePt t="134855" x="4119563" y="10058400"/>
          <p14:tracePt t="134863" x="4138613" y="10058400"/>
          <p14:tracePt t="134897" x="4159250" y="10058400"/>
          <p14:tracePt t="134904" x="4178300" y="10058400"/>
          <p14:tracePt t="134913" x="4197350" y="10058400"/>
          <p14:tracePt t="134919" x="4216400" y="10058400"/>
          <p14:tracePt t="134926" x="4237038" y="10058400"/>
          <p14:tracePt t="134934" x="4275138" y="10058400"/>
          <p14:tracePt t="134942" x="4294188" y="10058400"/>
          <p14:tracePt t="134950" x="4333875" y="10058400"/>
          <p14:tracePt t="134959" x="4352925" y="10058400"/>
          <p14:tracePt t="134966" x="4371975" y="10058400"/>
          <p14:tracePt t="134977" x="4411663" y="10058400"/>
          <p14:tracePt t="134983" x="4430713" y="10058400"/>
          <p14:tracePt t="134991" x="4449763" y="10058400"/>
          <p14:tracePt t="134998" x="4468813" y="10058400"/>
          <p14:tracePt t="135015" x="4489450" y="10058400"/>
          <p14:tracePt t="135032" x="4508500" y="10058400"/>
          <p14:tracePt t="135057" x="4527550" y="10058400"/>
          <p14:tracePt t="135072" x="4567238" y="10058400"/>
          <p14:tracePt t="135082" x="4586288" y="10058400"/>
          <p14:tracePt t="135086" x="4605338" y="10058400"/>
          <p14:tracePt t="135095" x="4624388" y="10058400"/>
          <p14:tracePt t="135104" x="4664075" y="10058400"/>
          <p14:tracePt t="135111" x="4683125" y="10058400"/>
          <p14:tracePt t="135118" x="4722813" y="10058400"/>
          <p14:tracePt t="135127" x="4741863" y="10058400"/>
          <p14:tracePt t="135145" x="4760913" y="10058400"/>
          <p14:tracePt t="136584" x="4779963" y="10058400"/>
          <p14:tracePt t="136592" x="4800600" y="10058400"/>
          <p14:tracePt t="136607" x="4819650" y="10058400"/>
          <p14:tracePt t="136648" x="4838700" y="10058400"/>
          <p14:tracePt t="138361" x="4819650" y="10058400"/>
          <p14:tracePt t="138376" x="4800600" y="10058400"/>
          <p14:tracePt t="138387" x="4779963" y="10058400"/>
          <p14:tracePt t="138390" x="4760913" y="10058400"/>
          <p14:tracePt t="138398" x="4722813" y="10058400"/>
          <p14:tracePt t="138406" x="4702175" y="10058400"/>
          <p14:tracePt t="138414" x="4683125" y="10058400"/>
          <p14:tracePt t="138423" x="4664075" y="10058400"/>
          <p14:tracePt t="138430" x="4645025" y="10058400"/>
          <p14:tracePt t="138438" x="4605338" y="10058400"/>
          <p14:tracePt t="138446" x="4567238" y="10058400"/>
          <p14:tracePt t="138454" x="4546600" y="10058400"/>
          <p14:tracePt t="138529" x="4527550" y="10058400"/>
          <p14:tracePt t="138536" x="4508500" y="10058400"/>
          <p14:tracePt t="138542" x="4489450" y="10058400"/>
          <p14:tracePt t="138550" x="4468813" y="10039350"/>
          <p14:tracePt t="138559" x="4449763" y="10039350"/>
          <p14:tracePt t="138566" x="4371975" y="10039350"/>
          <p14:tracePt t="138574" x="4313238" y="10039350"/>
          <p14:tracePt t="138582" x="4294188" y="10020300"/>
          <p14:tracePt t="138592" x="4256088" y="10020300"/>
          <p14:tracePt t="138599" x="4197350" y="10020300"/>
          <p14:tracePt t="138606" x="4138613" y="10020300"/>
          <p14:tracePt t="138614" x="4119563" y="10020300"/>
          <p14:tracePt t="138623" x="4100513" y="10020300"/>
          <p14:tracePt t="138688" x="4081463" y="10020300"/>
          <p14:tracePt t="138704" x="4060825" y="10020300"/>
          <p14:tracePt t="138714" x="4041775" y="9980613"/>
          <p14:tracePt t="138730" x="4022725" y="9980613"/>
          <p14:tracePt t="138734" x="4003675" y="9980613"/>
          <p14:tracePt t="138743" x="3963988" y="9961563"/>
          <p14:tracePt t="138751" x="3944938" y="9961563"/>
          <p14:tracePt t="138758" x="3925888" y="9942513"/>
          <p14:tracePt t="138832" x="3905250" y="9942513"/>
          <p14:tracePt t="138847" x="3886200" y="9942513"/>
          <p14:tracePt t="138856" x="3867150" y="9942513"/>
          <p14:tracePt t="138882" x="3848100" y="9942513"/>
          <p14:tracePt t="138913" x="3808413" y="9942513"/>
          <p14:tracePt t="139048" x="3808413" y="9961563"/>
          <p14:tracePt t="139056" x="3827463" y="9999663"/>
          <p14:tracePt t="139065" x="3827463" y="10020300"/>
          <p14:tracePt t="139070" x="3848100" y="10039350"/>
          <p14:tracePt t="139078" x="3867150" y="10058400"/>
          <p14:tracePt t="139086" x="3886200" y="10077450"/>
          <p14:tracePt t="139094" x="3905250" y="10077450"/>
          <p14:tracePt t="139102" x="3905250" y="10096500"/>
          <p14:tracePt t="139110" x="3925888" y="10096500"/>
          <p14:tracePt t="139118" x="3944938" y="10096500"/>
          <p14:tracePt t="139126" x="3983038" y="10117138"/>
          <p14:tracePt t="139134" x="4003675" y="10117138"/>
          <p14:tracePt t="139142" x="4041775" y="10155238"/>
          <p14:tracePt t="139150" x="4060825" y="10174288"/>
          <p14:tracePt t="139158" x="4119563" y="10174288"/>
          <p14:tracePt t="139166" x="4138613" y="10174288"/>
          <p14:tracePt t="139174" x="4216400" y="10194925"/>
          <p14:tracePt t="139182" x="4237038" y="10213975"/>
          <p14:tracePt t="139190" x="4313238" y="10213975"/>
          <p14:tracePt t="139198" x="4333875" y="10213975"/>
          <p14:tracePt t="139206" x="4371975" y="10233025"/>
          <p14:tracePt t="139214" x="4430713" y="10233025"/>
          <p14:tracePt t="139222" x="4468813" y="10233025"/>
          <p14:tracePt t="139230" x="4508500" y="10233025"/>
          <p14:tracePt t="139238" x="4527550" y="10233025"/>
          <p14:tracePt t="139264" x="4546600" y="10233025"/>
          <p14:tracePt t="139281" x="4567238" y="10233025"/>
          <p14:tracePt t="139288" x="4586288" y="10233025"/>
          <p14:tracePt t="139294" x="4645025" y="10233025"/>
          <p14:tracePt t="139311" x="4664075" y="10233025"/>
          <p14:tracePt t="139318" x="4683125" y="10233025"/>
          <p14:tracePt t="139329" x="4702175" y="10233025"/>
          <p14:tracePt t="139334" x="4722813" y="10233025"/>
          <p14:tracePt t="139342" x="4741863" y="10233025"/>
          <p14:tracePt t="139350" x="4760913" y="10233025"/>
          <p14:tracePt t="139367" x="4800600" y="10233025"/>
          <p14:tracePt t="139383" x="4800600" y="10213975"/>
          <p14:tracePt t="139392" x="4800600" y="10194925"/>
          <p14:tracePt t="139398" x="4819650" y="10194925"/>
          <p14:tracePt t="139406" x="4819650" y="10174288"/>
          <p14:tracePt t="139414" x="4819650" y="10155238"/>
          <p14:tracePt t="139422" x="4838700" y="10136188"/>
          <p14:tracePt t="139430" x="4838700" y="10117138"/>
          <p14:tracePt t="139438" x="4857750" y="10077450"/>
          <p14:tracePt t="139446" x="4876800" y="10058400"/>
          <p14:tracePt t="139454" x="4897438" y="10039350"/>
          <p14:tracePt t="139471" x="4897438" y="10020300"/>
          <p14:tracePt t="139480" x="4897438" y="9999663"/>
          <p14:tracePt t="139494" x="4897438" y="9980613"/>
          <p14:tracePt t="139512" x="4897438" y="9961563"/>
          <p14:tracePt t="139518" x="4897438" y="9921875"/>
          <p14:tracePt t="139528" x="4897438" y="9902825"/>
          <p14:tracePt t="139534" x="4897438" y="9883775"/>
          <p14:tracePt t="139542" x="4897438" y="9864725"/>
          <p14:tracePt t="139550" x="4897438" y="9844088"/>
          <p14:tracePt t="139566" x="4897438" y="9825038"/>
          <p14:tracePt t="139576" x="4897438" y="9805988"/>
          <p14:tracePt t="139583" x="4897438" y="9767888"/>
          <p14:tracePt t="139591" x="4897438" y="9747250"/>
          <p14:tracePt t="139599" x="4897438" y="9728200"/>
          <p14:tracePt t="139607" x="4897438" y="9709150"/>
          <p14:tracePt t="139623" x="4916488" y="9709150"/>
          <p14:tracePt t="139631" x="4916488" y="9690100"/>
          <p14:tracePt t="139641" x="4916488" y="9669463"/>
          <p14:tracePt t="139646" x="4916488" y="9650413"/>
          <p14:tracePt t="139654" x="4954588" y="9612313"/>
          <p14:tracePt t="139664" x="4954588" y="9591675"/>
          <p14:tracePt t="139670" x="4954588" y="9572625"/>
          <p14:tracePt t="139679" x="4954588" y="9553575"/>
          <p14:tracePt t="139686" x="4954588" y="9534525"/>
          <p14:tracePt t="139694" x="4975225" y="9534525"/>
          <p14:tracePt t="139702" x="4975225" y="9513888"/>
          <p14:tracePt t="139711" x="4994275" y="9513888"/>
          <p14:tracePt t="139718" x="4994275" y="9494838"/>
          <p14:tracePt t="139735" x="4994275" y="9475788"/>
          <p14:tracePt t="139744" x="5013325" y="9475788"/>
          <p14:tracePt t="139750" x="5013325" y="9437688"/>
          <p14:tracePt t="139758" x="5013325" y="9417050"/>
          <p14:tracePt t="139766" x="5013325" y="9398000"/>
          <p14:tracePt t="139782" x="5032375" y="9378950"/>
          <p14:tracePt t="139807" x="5053013" y="9359900"/>
          <p14:tracePt t="139823" x="5053013" y="9339263"/>
          <p14:tracePt t="139830" x="5072063" y="9339263"/>
          <p14:tracePt t="139838" x="5091113" y="9320213"/>
          <p14:tracePt t="139846" x="5091113" y="9282113"/>
          <p14:tracePt t="139854" x="5130800" y="9282113"/>
          <p14:tracePt t="139862" x="5149850" y="9261475"/>
          <p14:tracePt t="139870" x="5168900" y="9242425"/>
          <p14:tracePt t="139878" x="5187950" y="9242425"/>
          <p14:tracePt t="139897" x="5208588" y="9223375"/>
          <p14:tracePt t="139902" x="5227638" y="9223375"/>
          <p14:tracePt t="139911" x="5286375" y="9223375"/>
          <p14:tracePt t="139918" x="5305425" y="9204325"/>
          <p14:tracePt t="139926" x="5343525" y="9185275"/>
          <p14:tracePt t="139934" x="5402263" y="9185275"/>
          <p14:tracePt t="139942" x="5480050" y="9145588"/>
          <p14:tracePt t="139950" x="5499100" y="9145588"/>
          <p14:tracePt t="139958" x="5557838" y="9126538"/>
          <p14:tracePt t="139966" x="5576888" y="9107488"/>
          <p14:tracePt t="139974" x="5595938" y="9107488"/>
          <p14:tracePt t="139982" x="5616575" y="9107488"/>
          <p14:tracePt t="139990" x="5654675" y="9107488"/>
          <p14:tracePt t="140008" x="5673725" y="9107488"/>
          <p14:tracePt t="140023" x="5694363" y="9107488"/>
          <p14:tracePt t="140038" x="5713413" y="9107488"/>
          <p14:tracePt t="140047" x="5732463" y="9107488"/>
          <p14:tracePt t="140054" x="5751513" y="9126538"/>
          <p14:tracePt t="140065" x="5772150" y="9145588"/>
          <p14:tracePt t="140081" x="5791200" y="9164638"/>
          <p14:tracePt t="140086" x="5829300" y="9185275"/>
          <p14:tracePt t="140094" x="5829300" y="9223375"/>
          <p14:tracePt t="140102" x="5849938" y="9242425"/>
          <p14:tracePt t="140110" x="5849938" y="9261475"/>
          <p14:tracePt t="140118" x="5868988" y="9261475"/>
          <p14:tracePt t="140126" x="5868988" y="9301163"/>
          <p14:tracePt t="140134" x="5888038" y="9320213"/>
          <p14:tracePt t="140143" x="5888038" y="9359900"/>
          <p14:tracePt t="140150" x="5888038" y="9378950"/>
          <p14:tracePt t="140158" x="5907088" y="9378950"/>
          <p14:tracePt t="140166" x="5907088" y="9398000"/>
          <p14:tracePt t="140174" x="5907088" y="9437688"/>
          <p14:tracePt t="140182" x="5926138" y="9456738"/>
          <p14:tracePt t="140190" x="5926138" y="9494838"/>
          <p14:tracePt t="140198" x="5926138" y="9513888"/>
          <p14:tracePt t="140206" x="5946775" y="9534525"/>
          <p14:tracePt t="140231" x="5946775" y="9553575"/>
          <p14:tracePt t="140239" x="5946775" y="9572625"/>
          <p14:tracePt t="140248" x="5946775" y="9591675"/>
          <p14:tracePt t="140263" x="5946775" y="9612313"/>
          <p14:tracePt t="140281" x="5946775" y="9631363"/>
          <p14:tracePt t="140288" x="5946775" y="9669463"/>
          <p14:tracePt t="140297" x="5946775" y="9690100"/>
          <p14:tracePt t="140302" x="5946775" y="9709150"/>
          <p14:tracePt t="140311" x="5946775" y="9728200"/>
          <p14:tracePt t="140329" x="5946775" y="9747250"/>
          <p14:tracePt t="140495" x="5926138" y="9747250"/>
          <p14:tracePt t="140504" x="5907088" y="9747250"/>
          <p14:tracePt t="140514" x="5868988" y="9747250"/>
          <p14:tracePt t="140518" x="5829300" y="9767888"/>
          <p14:tracePt t="140526" x="5810250" y="9767888"/>
          <p14:tracePt t="140534" x="5772150" y="9805988"/>
          <p14:tracePt t="140542" x="5673725" y="9825038"/>
          <p14:tracePt t="140551" x="5557838" y="9883775"/>
          <p14:tracePt t="140559" x="5538788" y="9883775"/>
          <p14:tracePt t="140567" x="5421313" y="9942513"/>
          <p14:tracePt t="140575" x="5402263" y="9942513"/>
          <p14:tracePt t="140583" x="5305425" y="9942513"/>
          <p14:tracePt t="140591" x="5286375" y="9942513"/>
          <p14:tracePt t="140598" x="5208588" y="9961563"/>
          <p14:tracePt t="140606" x="5091113" y="9961563"/>
          <p14:tracePt t="140614" x="5032375" y="9999663"/>
          <p14:tracePt t="140623" x="4916488" y="9999663"/>
          <p14:tracePt t="140631" x="4857750" y="10020300"/>
          <p14:tracePt t="140639" x="4702175" y="10020300"/>
          <p14:tracePt t="140647" x="4624388" y="10039350"/>
          <p14:tracePt t="140655" x="4430713" y="10077450"/>
          <p14:tracePt t="140666" x="4333875" y="10077450"/>
          <p14:tracePt t="140670" x="4100513" y="10077450"/>
          <p14:tracePt t="140678" x="3848100" y="10077450"/>
          <p14:tracePt t="140686" x="3789363" y="10077450"/>
          <p14:tracePt t="140695" x="3595688" y="10077450"/>
          <p14:tracePt t="140703" x="3556000" y="10077450"/>
          <p14:tracePt t="140712" x="3440113" y="10077450"/>
          <p14:tracePt t="140718" x="3381375" y="10077450"/>
          <p14:tracePt t="140727" x="3303588" y="10077450"/>
          <p14:tracePt t="140734" x="3206750" y="10077450"/>
          <p14:tracePt t="140742" x="3187700" y="10077450"/>
          <p14:tracePt t="140750" x="3109913" y="10077450"/>
          <p14:tracePt t="140759" x="3089275" y="10077450"/>
          <p14:tracePt t="140766" x="3051175" y="10096500"/>
          <p14:tracePt t="140775" x="3032125" y="10096500"/>
          <p14:tracePt t="140782" x="3011488" y="10096500"/>
          <p14:tracePt t="140790" x="2973388" y="10096500"/>
          <p14:tracePt t="140798" x="2954338" y="10096500"/>
          <p14:tracePt t="140806" x="2914650" y="10096500"/>
          <p14:tracePt t="140815" x="2895600" y="10096500"/>
          <p14:tracePt t="140823" x="2836863" y="10096500"/>
          <p14:tracePt t="140831" x="2817813" y="10096500"/>
          <p14:tracePt t="140839" x="2778125" y="10096500"/>
          <p14:tracePt t="140848" x="2720975" y="10096500"/>
          <p14:tracePt t="140854" x="2643188" y="10096500"/>
          <p14:tracePt t="140863" x="2584450" y="10096500"/>
          <p14:tracePt t="140870" x="2565400" y="10096500"/>
          <p14:tracePt t="140879" x="2487613" y="10096500"/>
          <p14:tracePt t="140886" x="2468563" y="10096500"/>
          <p14:tracePt t="140898" x="2428875" y="10096500"/>
          <p14:tracePt t="140902" x="2409825" y="10096500"/>
          <p14:tracePt t="140912" x="2390775" y="10096500"/>
          <p14:tracePt t="140919" x="2351088" y="10096500"/>
          <p14:tracePt t="140927" x="2332038" y="10096500"/>
          <p14:tracePt t="140943" x="2312988" y="10096500"/>
          <p14:tracePt t="140951" x="2292350" y="10096500"/>
          <p14:tracePt t="140959" x="2273300" y="10096500"/>
          <p14:tracePt t="140966" x="2254250" y="10096500"/>
          <p14:tracePt t="140974" x="2195513" y="10096500"/>
          <p14:tracePt t="140982" x="2157413" y="10096500"/>
          <p14:tracePt t="140990" x="2098675" y="10096500"/>
          <p14:tracePt t="140998" x="2079625" y="10096500"/>
          <p14:tracePt t="141007" x="2039938" y="10096500"/>
          <p14:tracePt t="141014" x="2001838" y="10096500"/>
          <p14:tracePt t="141022" x="1982788" y="10096500"/>
          <p14:tracePt t="141030" x="1962150" y="10096500"/>
          <p14:tracePt t="141038" x="1943100" y="10096500"/>
          <p14:tracePt t="141064" x="1924050" y="10096500"/>
          <p14:tracePt t="141264" x="1905000" y="10096500"/>
          <p14:tracePt t="141456" x="1884363" y="10096500"/>
          <p14:tracePt t="141477" x="1846263" y="10096500"/>
          <p14:tracePt t="141671" x="1865313" y="10096500"/>
          <p14:tracePt t="141688" x="1884363" y="10096500"/>
          <p14:tracePt t="141699" x="1905000" y="10136188"/>
          <p14:tracePt t="141702" x="1924050" y="10136188"/>
          <p14:tracePt t="141713" x="1943100" y="10136188"/>
          <p14:tracePt t="141719" x="2020888" y="10136188"/>
          <p14:tracePt t="141726" x="2039938" y="10136188"/>
          <p14:tracePt t="141734" x="2117725" y="10136188"/>
          <p14:tracePt t="141744" x="2138363" y="10136188"/>
          <p14:tracePt t="141750" x="2195513" y="10155238"/>
          <p14:tracePt t="141759" x="2235200" y="10174288"/>
          <p14:tracePt t="141766" x="2273300" y="10174288"/>
          <p14:tracePt t="141774" x="2312988" y="10174288"/>
          <p14:tracePt t="141784" x="2332038" y="10174288"/>
          <p14:tracePt t="141790" x="2351088" y="10174288"/>
          <p14:tracePt t="141798" x="2370138" y="10174288"/>
          <p14:tracePt t="141814" x="2390775" y="10174288"/>
          <p14:tracePt t="141823" x="2428875" y="10194925"/>
          <p14:tracePt t="141831" x="2447925" y="10194925"/>
          <p14:tracePt t="141839" x="2468563" y="10194925"/>
          <p14:tracePt t="142040" x="2487613" y="10194925"/>
          <p14:tracePt t="142056" x="2506663" y="10194925"/>
          <p14:tracePt t="142066" x="2525713" y="10194925"/>
          <p14:tracePt t="142083" x="2546350" y="10194925"/>
          <p14:tracePt t="142129" x="2584450" y="10194925"/>
          <p14:tracePt t="142145" x="2603500" y="10194925"/>
          <p14:tracePt t="142152" x="2624138" y="10194925"/>
          <p14:tracePt t="142158" x="2643188" y="10194925"/>
          <p14:tracePt t="142166" x="2662238" y="10194925"/>
          <p14:tracePt t="142174" x="2681288" y="10194925"/>
          <p14:tracePt t="142182" x="2700338" y="10194925"/>
          <p14:tracePt t="142190" x="2759075" y="10194925"/>
          <p14:tracePt t="142198" x="2778125" y="10194925"/>
          <p14:tracePt t="142232" x="2798763" y="10194925"/>
          <p14:tracePt t="142256" x="2817813" y="10194925"/>
          <p14:tracePt t="142272" x="2836863" y="10194925"/>
          <p14:tracePt t="142400" x="2876550" y="10194925"/>
          <p14:tracePt t="142409" x="2895600" y="10194925"/>
          <p14:tracePt t="142416" x="2914650" y="10194925"/>
          <p14:tracePt t="142422" x="2914650" y="10174288"/>
          <p14:tracePt t="142431" x="2954338" y="10174288"/>
          <p14:tracePt t="142439" x="2973388" y="10174288"/>
          <p14:tracePt t="142447" x="3032125" y="10174288"/>
          <p14:tracePt t="142455" x="3089275" y="10155238"/>
          <p14:tracePt t="142464" x="3109913" y="10155238"/>
          <p14:tracePt t="142470" x="3128963" y="10155238"/>
          <p14:tracePt t="142478" x="3148013" y="10155238"/>
          <p14:tracePt t="142486" x="3167063" y="10155238"/>
          <p14:tracePt t="142494" x="3187700" y="10155238"/>
          <p14:tracePt t="142502" x="3206750" y="10155238"/>
          <p14:tracePt t="142520" x="3225800" y="10155238"/>
          <p14:tracePt t="142535" x="3263900" y="10155238"/>
          <p14:tracePt t="142542" x="3284538" y="10155238"/>
          <p14:tracePt t="142550" x="3303588" y="10155238"/>
          <p14:tracePt t="142559" x="3322638" y="10155238"/>
          <p14:tracePt t="142566" x="3341688" y="10155238"/>
          <p14:tracePt t="142575" x="3362325" y="10155238"/>
          <p14:tracePt t="142582" x="3381375" y="10155238"/>
          <p14:tracePt t="142599" x="3419475" y="10155238"/>
          <p14:tracePt t="142607" x="3440113" y="10155238"/>
          <p14:tracePt t="142624" x="3459163" y="10155238"/>
          <p14:tracePt t="142638" x="3478213" y="10155238"/>
          <p14:tracePt t="142736" x="3497263" y="10155238"/>
          <p14:tracePt t="142752" x="3517900" y="10155238"/>
          <p14:tracePt t="142761" x="3536950" y="10155238"/>
          <p14:tracePt t="142766" x="3575050" y="10155238"/>
          <p14:tracePt t="142774" x="3595688" y="10155238"/>
          <p14:tracePt t="142782" x="3673475" y="10155238"/>
          <p14:tracePt t="142790" x="3692525" y="10155238"/>
          <p14:tracePt t="142799" x="3749675" y="10155238"/>
          <p14:tracePt t="142806" x="3789363" y="10136188"/>
          <p14:tracePt t="142816" x="3827463" y="10136188"/>
          <p14:tracePt t="142824" x="3886200" y="10096500"/>
          <p14:tracePt t="142832" x="3925888" y="10096500"/>
          <p14:tracePt t="142839" x="3944938" y="10096500"/>
          <p14:tracePt t="142847" x="3983038" y="10096500"/>
          <p14:tracePt t="142854" x="4003675" y="10077450"/>
          <p14:tracePt t="142862" x="4022725" y="10077450"/>
          <p14:tracePt t="142870" x="4041775" y="10077450"/>
          <p14:tracePt t="142879" x="4060825" y="10077450"/>
          <p14:tracePt t="142914" x="4081463" y="10077450"/>
          <p14:tracePt t="142918" x="4081463" y="10058400"/>
          <p14:tracePt t="143008" x="4100513" y="10058400"/>
          <p14:tracePt t="143024" x="4138613" y="10058400"/>
          <p14:tracePt t="143035" x="4159250" y="10058400"/>
          <p14:tracePt t="143038" x="4197350" y="10058400"/>
          <p14:tracePt t="143046" x="4216400" y="10058400"/>
          <p14:tracePt t="143055" x="4237038" y="10058400"/>
          <p14:tracePt t="143062" x="4294188" y="10058400"/>
          <p14:tracePt t="143071" x="4313238" y="10058400"/>
          <p14:tracePt t="143081" x="4352925" y="10058400"/>
          <p14:tracePt t="143087" x="4391025" y="10058400"/>
          <p14:tracePt t="143097" x="4411663" y="10058400"/>
          <p14:tracePt t="143104" x="4430713" y="10058400"/>
          <p14:tracePt t="143110" x="4449763" y="10058400"/>
          <p14:tracePt t="143135" x="4468813" y="10058400"/>
          <p14:tracePt t="143152" x="4489450" y="10058400"/>
          <p14:tracePt t="143162" x="4508500" y="10058400"/>
          <p14:tracePt t="143175" x="4527550" y="10058400"/>
          <p14:tracePt t="143182" x="4567238" y="10058400"/>
          <p14:tracePt t="143233" x="4586288" y="10058400"/>
          <p14:tracePt t="143329" x="4605338" y="10058400"/>
          <p14:tracePt t="143345" x="4624388" y="10058400"/>
          <p14:tracePt t="143352" x="4645025" y="10058400"/>
          <p14:tracePt t="143367" x="4664075" y="10058400"/>
          <p14:tracePt t="143374" x="4683125" y="10058400"/>
          <p14:tracePt t="143382" x="4722813" y="10058400"/>
          <p14:tracePt t="143392" x="4741863" y="10058400"/>
          <p14:tracePt t="143398" x="4779963" y="10058400"/>
          <p14:tracePt t="143406" x="4800600" y="10058400"/>
          <p14:tracePt t="143414" x="4857750" y="10077450"/>
          <p14:tracePt t="143423" x="4897438" y="10077450"/>
          <p14:tracePt t="143432" x="4916488" y="10077450"/>
          <p14:tracePt t="143438" x="4994275" y="10077450"/>
          <p14:tracePt t="143448" x="5013325" y="10077450"/>
          <p14:tracePt t="143455" x="5072063" y="10117138"/>
          <p14:tracePt t="143462" x="5091113" y="10117138"/>
          <p14:tracePt t="143471" x="5149850" y="10117138"/>
          <p14:tracePt t="143480" x="5187950" y="10136188"/>
          <p14:tracePt t="143495" x="5208588" y="10136188"/>
          <p14:tracePt t="143502" x="5246688" y="10136188"/>
          <p14:tracePt t="143519" x="5265738" y="10136188"/>
          <p14:tracePt t="143535" x="5286375" y="10136188"/>
          <p14:tracePt t="143546" x="5305425" y="10155238"/>
          <p14:tracePt t="143550" x="5343525" y="10155238"/>
          <p14:tracePt t="143558" x="5383213" y="10155238"/>
          <p14:tracePt t="143566" x="5421313" y="10155238"/>
          <p14:tracePt t="143574" x="5440363" y="10155238"/>
          <p14:tracePt t="143582" x="5461000" y="10155238"/>
          <p14:tracePt t="143590" x="5480050" y="10155238"/>
          <p14:tracePt t="143598" x="5499100" y="10155238"/>
          <p14:tracePt t="143872" x="5538788" y="10155238"/>
          <p14:tracePt t="143880" x="5576888" y="10155238"/>
          <p14:tracePt t="143890" x="5595938" y="10155238"/>
          <p14:tracePt t="143894" x="5654675" y="10155238"/>
          <p14:tracePt t="143902" x="5732463" y="10155238"/>
          <p14:tracePt t="143912" x="5849938" y="10155238"/>
          <p14:tracePt t="143918" x="5888038" y="10155238"/>
          <p14:tracePt t="143928" x="6043613" y="10155238"/>
          <p14:tracePt t="143934" x="6180138" y="10155238"/>
          <p14:tracePt t="143943" x="6218238" y="10155238"/>
          <p14:tracePt t="143950" x="6276975" y="10155238"/>
          <p14:tracePt t="143958" x="6296025" y="10155238"/>
          <p14:tracePt t="143967" x="6315075" y="10155238"/>
          <p14:tracePt t="143976" x="6315075" y="10117138"/>
          <p14:tracePt t="146848" x="6315075" y="10096500"/>
          <p14:tracePt t="147730" x="6315075" y="10077450"/>
          <p14:tracePt t="147735" x="6315075" y="10058400"/>
          <p14:tracePt t="147754" x="6315075" y="10039350"/>
          <p14:tracePt t="147758" x="6315075" y="10020300"/>
          <p14:tracePt t="147778" x="6315075" y="9999663"/>
          <p14:tracePt t="147782" x="6315075" y="9961563"/>
          <p14:tracePt t="147790" x="6315075" y="9942513"/>
          <p14:tracePt t="148104" x="6296025" y="9942513"/>
          <p14:tracePt t="148119" x="6276975" y="9942513"/>
          <p14:tracePt t="148128" x="6237288" y="9942513"/>
          <p14:tracePt t="148144" x="6218238" y="9942513"/>
          <p14:tracePt t="148152" x="6199188" y="9942513"/>
          <p14:tracePt t="148158" x="6180138" y="9942513"/>
          <p14:tracePt t="148166" x="6159500" y="9942513"/>
          <p14:tracePt t="148174" x="6140450" y="9999663"/>
          <p14:tracePt t="148182" x="6081713" y="10020300"/>
          <p14:tracePt t="148191" x="6024563" y="10077450"/>
          <p14:tracePt t="148199" x="6003925" y="10096500"/>
          <p14:tracePt t="148206" x="5926138" y="10155238"/>
          <p14:tracePt t="148214" x="5868988" y="10174288"/>
          <p14:tracePt t="148222" x="5751513" y="10272713"/>
          <p14:tracePt t="148230" x="5654675" y="10329863"/>
          <p14:tracePt t="148239" x="5635625" y="10348913"/>
          <p14:tracePt t="148247" x="5576888" y="10407650"/>
          <p14:tracePt t="148256" x="5557838" y="10426700"/>
          <p14:tracePt t="148266" x="5518150" y="10447338"/>
          <p14:tracePt t="148270" x="5499100" y="10447338"/>
          <p14:tracePt t="148279" x="5499100" y="10466388"/>
          <p14:tracePt t="148416" x="5518150" y="10466388"/>
          <p14:tracePt t="148456" x="5518150" y="10447338"/>
          <p14:tracePt t="148498" x="5518150" y="10426700"/>
          <p14:tracePt t="148513" x="5518150" y="10407650"/>
          <p14:tracePt t="148566" x="5499100" y="10407650"/>
          <p14:tracePt t="148672" x="5499100" y="10388600"/>
          <p14:tracePt t="148681" x="5480050" y="10388600"/>
          <p14:tracePt t="148687" x="5440363" y="10388600"/>
          <p14:tracePt t="148698" x="5402263" y="10388600"/>
          <p14:tracePt t="148702" x="5324475" y="10388600"/>
          <p14:tracePt t="148715" x="5227638" y="10388600"/>
          <p14:tracePt t="148719" x="5072063" y="10426700"/>
          <p14:tracePt t="148726" x="5013325" y="10447338"/>
          <p14:tracePt t="148734" x="4819650" y="10485438"/>
          <p14:tracePt t="148743" x="4664075" y="10485438"/>
          <p14:tracePt t="148751" x="4605338" y="10504488"/>
          <p14:tracePt t="148760" x="4527550" y="10504488"/>
          <p14:tracePt t="148767" x="4508500" y="10525125"/>
          <p14:tracePt t="148774" x="4449763" y="10525125"/>
          <p14:tracePt t="148782" x="4430713" y="10525125"/>
          <p14:tracePt t="148790" x="4411663" y="10563225"/>
          <p14:tracePt t="148798" x="4391025" y="10582275"/>
          <p14:tracePt t="148808" x="4371975" y="10582275"/>
          <p14:tracePt t="148815" x="4313238" y="10601325"/>
          <p14:tracePt t="148822" x="4294188" y="10621963"/>
          <p14:tracePt t="148830" x="4216400" y="10641013"/>
          <p14:tracePt t="148838" x="4178300" y="10641013"/>
          <p14:tracePt t="148847" x="4081463" y="10699750"/>
          <p14:tracePt t="148854" x="4022725" y="10699750"/>
          <p14:tracePt t="148863" x="3944938" y="10756900"/>
          <p14:tracePt t="148870" x="3827463" y="10796588"/>
          <p14:tracePt t="148881" x="3808413" y="10796588"/>
          <p14:tracePt t="148886" x="3730625" y="10815638"/>
          <p14:tracePt t="148898" x="3711575" y="10815638"/>
          <p14:tracePt t="148902" x="3692525" y="10834688"/>
          <p14:tracePt t="148911" x="3652838" y="10834688"/>
          <p14:tracePt t="148919" x="3614738" y="10874375"/>
          <p14:tracePt t="148926" x="3595688" y="10893425"/>
          <p14:tracePt t="148935" x="3575050" y="10893425"/>
          <p14:tracePt t="148942" x="3517900" y="10912475"/>
          <p14:tracePt t="148950" x="3497263" y="10912475"/>
          <p14:tracePt t="148958" x="3440113" y="10931525"/>
          <p14:tracePt t="148966" x="3419475" y="10931525"/>
          <p14:tracePt t="148974" x="3381375" y="10971213"/>
          <p14:tracePt t="148982" x="3362325" y="10971213"/>
          <p14:tracePt t="148990" x="3303588" y="10990263"/>
          <p14:tracePt t="148998" x="3263900" y="10990263"/>
          <p14:tracePt t="149006" x="3225800" y="11009313"/>
          <p14:tracePt t="149015" x="3187700" y="11029950"/>
          <p14:tracePt t="149023" x="3167063" y="11029950"/>
          <p14:tracePt t="149031" x="3089275" y="11049000"/>
          <p14:tracePt t="149039" x="3070225" y="11087100"/>
          <p14:tracePt t="149047" x="3011488" y="11106150"/>
          <p14:tracePt t="149055" x="2933700" y="11106150"/>
          <p14:tracePt t="149065" x="2914650" y="11106150"/>
          <p14:tracePt t="149072" x="2895600" y="11126788"/>
          <p14:tracePt t="149082" x="2876550" y="11126788"/>
          <p14:tracePt t="149086" x="2817813" y="11126788"/>
          <p14:tracePt t="149095" x="2798763" y="11126788"/>
          <p14:tracePt t="149103" x="2778125" y="11145838"/>
          <p14:tracePt t="149110" x="2759075" y="11145838"/>
          <p14:tracePt t="149118" x="2700338" y="11145838"/>
          <p14:tracePt t="149126" x="2624138" y="11145838"/>
          <p14:tracePt t="149135" x="2603500" y="11164888"/>
          <p14:tracePt t="149143" x="2565400" y="11164888"/>
          <p14:tracePt t="149150" x="2525713" y="11164888"/>
          <p14:tracePt t="149159" x="2487613" y="11164888"/>
          <p14:tracePt t="149166" x="2468563" y="11183938"/>
          <p14:tracePt t="149175" x="2447925" y="11183938"/>
          <p14:tracePt t="149183" x="2390775" y="11223625"/>
          <p14:tracePt t="149191" x="2370138" y="11242675"/>
          <p14:tracePt t="149198" x="2351088" y="11242675"/>
          <p14:tracePt t="149207" x="2332038" y="11242675"/>
          <p14:tracePt t="149217" x="2273300" y="11261725"/>
          <p14:tracePt t="149222" x="2254250" y="11261725"/>
          <p14:tracePt t="149230" x="2214563" y="11282363"/>
          <p14:tracePt t="149239" x="2195513" y="11282363"/>
          <p14:tracePt t="149247" x="2157413" y="11301413"/>
          <p14:tracePt t="149254" x="2138363" y="11339513"/>
          <p14:tracePt t="149263" x="2117725" y="11339513"/>
          <p14:tracePt t="149271" x="2098675" y="11339513"/>
          <p14:tracePt t="149278" x="2079625" y="11339513"/>
          <p14:tracePt t="149286" x="2060575" y="11360150"/>
          <p14:tracePt t="149294" x="2060575" y="11379200"/>
          <p14:tracePt t="149302" x="2039938" y="11379200"/>
          <p14:tracePt t="149310" x="1982788" y="11379200"/>
          <p14:tracePt t="149318" x="1982788" y="11398250"/>
          <p14:tracePt t="149326" x="1943100" y="11417300"/>
          <p14:tracePt t="149334" x="1905000" y="11417300"/>
          <p14:tracePt t="149343" x="1884363" y="11417300"/>
          <p14:tracePt t="149350" x="1884363" y="11436350"/>
          <p14:tracePt t="149358" x="1865313" y="11436350"/>
          <p14:tracePt t="149366" x="1846263" y="11436350"/>
          <p14:tracePt t="149374" x="1827213" y="11436350"/>
          <p14:tracePt t="149386" x="1827213" y="11476038"/>
          <p14:tracePt t="149410" x="1806575" y="11476038"/>
          <p14:tracePt t="149455" x="1787525" y="11495088"/>
          <p14:tracePt t="149600" x="1768475" y="11495088"/>
          <p14:tracePt t="149656" x="1728788" y="11495088"/>
          <p14:tracePt t="150104" x="1709738" y="11495088"/>
          <p14:tracePt t="150131" x="1690688" y="11495088"/>
          <p14:tracePt t="150154" x="1690688" y="11514138"/>
          <p14:tracePt t="150158" x="1671638" y="11514138"/>
          <p14:tracePt t="150392" x="1671638" y="11495088"/>
          <p14:tracePt t="150400" x="1690688" y="11456988"/>
          <p14:tracePt t="150407" x="1709738" y="11436350"/>
          <p14:tracePt t="150416" x="1749425" y="11417300"/>
          <p14:tracePt t="150422" x="1768475" y="11398250"/>
          <p14:tracePt t="150430" x="1787525" y="11379200"/>
          <p14:tracePt t="150438" x="1865313" y="11301413"/>
          <p14:tracePt t="150447" x="1884363" y="11282363"/>
          <p14:tracePt t="150455" x="2001838" y="11183938"/>
          <p14:tracePt t="150463" x="2079625" y="11126788"/>
          <p14:tracePt t="150471" x="2098675" y="11106150"/>
          <p14:tracePt t="150480" x="2214563" y="11049000"/>
          <p14:tracePt t="150486" x="2235200" y="11029950"/>
          <p14:tracePt t="150495" x="2312988" y="10952163"/>
          <p14:tracePt t="150502" x="2332038" y="10952163"/>
          <p14:tracePt t="150510" x="2409825" y="10912475"/>
          <p14:tracePt t="150518" x="2428875" y="10893425"/>
          <p14:tracePt t="150527" x="2506663" y="10893425"/>
          <p14:tracePt t="150534" x="2643188" y="10815638"/>
          <p14:tracePt t="150542" x="2681288" y="10796588"/>
          <p14:tracePt t="150550" x="2817813" y="10737850"/>
          <p14:tracePt t="150558" x="2855913" y="10699750"/>
          <p14:tracePt t="150566" x="2992438" y="10641013"/>
          <p14:tracePt t="150575" x="3032125" y="10641013"/>
          <p14:tracePt t="150583" x="3167063" y="10582275"/>
          <p14:tracePt t="150590" x="3225800" y="10525125"/>
          <p14:tracePt t="150598" x="3244850" y="10504488"/>
          <p14:tracePt t="150606" x="3284538" y="10447338"/>
          <p14:tracePt t="150614" x="3303588" y="10447338"/>
          <p14:tracePt t="150623" x="3322638" y="10426700"/>
          <p14:tracePt t="150630" x="3362325" y="10407650"/>
          <p14:tracePt t="150650" x="3381375" y="10407650"/>
          <p14:tracePt t="150768" x="3381375" y="10388600"/>
          <p14:tracePt t="150848" x="3400425" y="10388600"/>
          <p14:tracePt t="150872" x="3419475" y="10388600"/>
          <p14:tracePt t="150883" x="3440113" y="10369550"/>
          <p14:tracePt t="150886" x="3459163" y="10369550"/>
          <p14:tracePt t="150895" x="3478213" y="10369550"/>
          <p14:tracePt t="150903" x="3517900" y="10348913"/>
          <p14:tracePt t="150910" x="3536950" y="10348913"/>
          <p14:tracePt t="150918" x="3614738" y="10348913"/>
          <p14:tracePt t="150926" x="3633788" y="10329863"/>
          <p14:tracePt t="150934" x="3711575" y="10291763"/>
          <p14:tracePt t="150943" x="3730625" y="10291763"/>
          <p14:tracePt t="150950" x="3808413" y="10291763"/>
          <p14:tracePt t="150958" x="3848100" y="10272713"/>
          <p14:tracePt t="150966" x="3944938" y="10272713"/>
          <p14:tracePt t="150974" x="4022725" y="10252075"/>
          <p14:tracePt t="150982" x="4100513" y="10252075"/>
          <p14:tracePt t="150991" x="4197350" y="10252075"/>
          <p14:tracePt t="150999" x="4237038" y="10252075"/>
          <p14:tracePt t="151006" x="4352925" y="10213975"/>
          <p14:tracePt t="151014" x="4411663" y="10194925"/>
          <p14:tracePt t="151022" x="4489450" y="10194925"/>
          <p14:tracePt t="151032" x="4546600" y="10155238"/>
          <p14:tracePt t="151039" x="4567238" y="10155238"/>
          <p14:tracePt t="151048" x="4624388" y="10155238"/>
          <p14:tracePt t="151054" x="4645025" y="10155238"/>
          <p14:tracePt t="151065" x="4664075" y="10155238"/>
          <p14:tracePt t="151070" x="4683125" y="10155238"/>
          <p14:tracePt t="151079" x="4683125" y="10136188"/>
          <p14:tracePt t="151086" x="4702175" y="10136188"/>
          <p14:tracePt t="151096" x="4741863" y="10136188"/>
          <p14:tracePt t="151103" x="4779963" y="10136188"/>
          <p14:tracePt t="151110" x="4800600" y="10136188"/>
          <p14:tracePt t="151118" x="4819650" y="10117138"/>
          <p14:tracePt t="151129" x="4838700" y="10117138"/>
          <p14:tracePt t="151134" x="4857750" y="10117138"/>
          <p14:tracePt t="151142" x="4876800" y="10117138"/>
          <p14:tracePt t="151159" x="4897438" y="10117138"/>
          <p14:tracePt t="151176" x="4935538" y="10117138"/>
          <p14:tracePt t="151184" x="4954588" y="10117138"/>
          <p14:tracePt t="151190" x="4975225" y="10117138"/>
          <p14:tracePt t="151199" x="4994275" y="10117138"/>
          <p14:tracePt t="151206" x="5032375" y="10117138"/>
          <p14:tracePt t="151215" x="5072063" y="10117138"/>
          <p14:tracePt t="151224" x="5091113" y="10117138"/>
          <p14:tracePt t="151230" x="5130800" y="10096500"/>
          <p14:tracePt t="151238" x="5149850" y="10096500"/>
          <p14:tracePt t="151246" x="5168900" y="10096500"/>
          <p14:tracePt t="151254" x="5208588" y="10096500"/>
          <p14:tracePt t="151265" x="5227638" y="10096500"/>
          <p14:tracePt t="151288" x="5246688" y="10096500"/>
          <p14:tracePt t="151400" x="5227638" y="10096500"/>
          <p14:tracePt t="151415" x="5187950" y="10096500"/>
          <p14:tracePt t="151425" x="5168900" y="10096500"/>
          <p14:tracePt t="151431" x="5149850" y="10096500"/>
          <p14:tracePt t="151441" x="5130800" y="10096500"/>
          <p14:tracePt t="151455" x="5110163" y="10096500"/>
          <p14:tracePt t="151464" x="5091113" y="10096500"/>
          <p14:tracePt t="151470" x="5072063" y="10096500"/>
          <p14:tracePt t="151480" x="5053013" y="10096500"/>
          <p14:tracePt t="151486" x="5013325" y="10096500"/>
          <p14:tracePt t="151499" x="4994275" y="10096500"/>
          <p14:tracePt t="151502" x="4954588" y="10096500"/>
          <p14:tracePt t="151511" x="4935538" y="10096500"/>
          <p14:tracePt t="151518" x="4876800" y="10096500"/>
          <p14:tracePt t="151526" x="4857750" y="10096500"/>
          <p14:tracePt t="151534" x="4819650" y="10096500"/>
          <p14:tracePt t="151542" x="4800600" y="10096500"/>
          <p14:tracePt t="151550" x="4741863" y="10096500"/>
          <p14:tracePt t="151559" x="4722813" y="10096500"/>
          <p14:tracePt t="151566" x="4702175" y="10096500"/>
          <p14:tracePt t="151574" x="4683125" y="10096500"/>
          <p14:tracePt t="151583" x="4664075" y="10096500"/>
          <p14:tracePt t="151590" x="4605338" y="10096500"/>
          <p14:tracePt t="151598" x="4586288" y="10096500"/>
          <p14:tracePt t="151606" x="4567238" y="10096500"/>
          <p14:tracePt t="151615" x="4546600" y="10096500"/>
          <p14:tracePt t="151629" x="4527550" y="10096500"/>
          <p14:tracePt t="151631" x="4527550" y="10117138"/>
          <p14:tracePt t="151704" x="4527550" y="10136188"/>
          <p14:tracePt t="151720" x="4546600" y="10136188"/>
          <p14:tracePt t="151728" x="4567238" y="10136188"/>
          <p14:tracePt t="151746" x="4586288" y="10136188"/>
          <p14:tracePt t="151751" x="4605338" y="10136188"/>
          <p14:tracePt t="151758" x="4664075" y="10136188"/>
          <p14:tracePt t="151766" x="4683125" y="10136188"/>
          <p14:tracePt t="151774" x="4722813" y="10136188"/>
          <p14:tracePt t="151782" x="4741863" y="10155238"/>
          <p14:tracePt t="151791" x="4819650" y="10155238"/>
          <p14:tracePt t="151798" x="4876800" y="10194925"/>
          <p14:tracePt t="151806" x="4954588" y="10194925"/>
          <p14:tracePt t="151817" x="5013325" y="10194925"/>
          <p14:tracePt t="151822" x="5032375" y="10194925"/>
          <p14:tracePt t="151830" x="5053013" y="10194925"/>
          <p14:tracePt t="151838" x="5072063" y="10194925"/>
          <p14:tracePt t="151847" x="5091113" y="10194925"/>
          <p14:tracePt t="151870" x="5130800" y="10194925"/>
          <p14:tracePt t="151880" x="5149850" y="10194925"/>
          <p14:tracePt t="151898" x="5168900" y="10194925"/>
          <p14:tracePt t="152098" x="5187950" y="10194925"/>
          <p14:tracePt t="152114" x="5208588" y="10194925"/>
          <p14:tracePt t="152136" x="5227638" y="10194925"/>
          <p14:tracePt t="152145" x="5246688" y="10194925"/>
          <p14:tracePt t="152184" x="5265738" y="10194925"/>
          <p14:tracePt t="152224" x="5305425" y="10194925"/>
          <p14:tracePt t="152424" x="5305425" y="10155238"/>
          <p14:tracePt t="152456" x="5324475" y="10155238"/>
          <p14:tracePt t="152483" x="5343525" y="10155238"/>
          <p14:tracePt t="152486" x="5362575" y="10155238"/>
          <p14:tracePt t="152505" x="5362575" y="10136188"/>
          <p14:tracePt t="152519" x="5383213" y="10136188"/>
          <p14:tracePt t="152551" x="5402263" y="10136188"/>
          <p14:tracePt t="153137" x="5402263" y="10117138"/>
          <p14:tracePt t="153200" x="5402263" y="10136188"/>
          <p14:tracePt t="153208" x="5383213" y="10174288"/>
          <p14:tracePt t="153216" x="5362575" y="10213975"/>
          <p14:tracePt t="153222" x="5265738" y="10348913"/>
          <p14:tracePt t="153230" x="5208588" y="10388600"/>
          <p14:tracePt t="153241" x="5072063" y="10563225"/>
          <p14:tracePt t="153246" x="5013325" y="10621963"/>
          <p14:tracePt t="153254" x="4916488" y="10796588"/>
          <p14:tracePt t="153263" x="4857750" y="10853738"/>
          <p14:tracePt t="153270" x="4741863" y="10931525"/>
          <p14:tracePt t="153278" x="4605338" y="11009313"/>
          <p14:tracePt t="153286" x="4546600" y="11068050"/>
          <p14:tracePt t="153296" x="4468813" y="11126788"/>
          <p14:tracePt t="153302" x="4411663" y="11145838"/>
          <p14:tracePt t="153310" x="4313238" y="11242675"/>
          <p14:tracePt t="153318" x="4275138" y="11261725"/>
          <p14:tracePt t="153326" x="4178300" y="11360150"/>
          <p14:tracePt t="153334" x="4100513" y="11379200"/>
          <p14:tracePt t="153347" x="4003675" y="11476038"/>
          <p14:tracePt t="153350" x="3827463" y="11534775"/>
          <p14:tracePt t="153358" x="3770313" y="11572875"/>
          <p14:tracePt t="153366" x="3652838" y="11631613"/>
          <p14:tracePt t="153374" x="3575050" y="11631613"/>
          <p14:tracePt t="153382" x="3478213" y="11688763"/>
          <p14:tracePt t="153391" x="3400425" y="11688763"/>
          <p14:tracePt t="153398" x="3303588" y="11747500"/>
          <p14:tracePt t="153406" x="3225800" y="11747500"/>
          <p14:tracePt t="153415" x="3206750" y="11747500"/>
          <p14:tracePt t="153423" x="3128963" y="11766550"/>
          <p14:tracePt t="153431" x="3109913" y="11766550"/>
          <p14:tracePt t="153439" x="3032125" y="11766550"/>
          <p14:tracePt t="153449" x="3011488" y="11787188"/>
          <p14:tracePt t="153454" x="2954338" y="11787188"/>
          <p14:tracePt t="153463" x="2836863" y="11787188"/>
          <p14:tracePt t="153470" x="2817813" y="11806238"/>
          <p14:tracePt t="153479" x="2720975" y="11806238"/>
          <p14:tracePt t="153486" x="2662238" y="11844338"/>
          <p14:tracePt t="153497" x="2506663" y="11844338"/>
          <p14:tracePt t="153504" x="2468563" y="11844338"/>
          <p14:tracePt t="153510" x="2292350" y="11903075"/>
          <p14:tracePt t="153518" x="2254250" y="11903075"/>
          <p14:tracePt t="153531" x="2098675" y="11903075"/>
          <p14:tracePt t="153534" x="1982788" y="11941175"/>
          <p14:tracePt t="153542" x="1924050" y="11941175"/>
          <p14:tracePt t="153550" x="1806575" y="11941175"/>
          <p14:tracePt t="153558" x="1787525" y="11941175"/>
          <p14:tracePt t="153566" x="1709738" y="11941175"/>
          <p14:tracePt t="153574" x="1690688" y="11941175"/>
          <p14:tracePt t="153582" x="1671638" y="11922125"/>
          <p14:tracePt t="153592" x="1651000" y="11922125"/>
          <p14:tracePt t="153598" x="1651000" y="11903075"/>
          <p14:tracePt t="153606" x="1631950" y="11903075"/>
          <p14:tracePt t="153615" x="1593850" y="11903075"/>
          <p14:tracePt t="153624" x="1574800" y="11903075"/>
          <p14:tracePt t="153641" x="1554163" y="11884025"/>
          <p14:tracePt t="153648" x="1535113" y="11884025"/>
          <p14:tracePt t="153655" x="1516063" y="11884025"/>
          <p14:tracePt t="153670" x="1497013" y="11884025"/>
          <p14:tracePt t="153688" x="1476375" y="11884025"/>
          <p14:tracePt t="153715" x="1438275" y="11884025"/>
          <p14:tracePt t="153719" x="1438275" y="11864975"/>
          <p14:tracePt t="153736" x="1438275" y="11844338"/>
          <p14:tracePt t="153743" x="1438275" y="11825288"/>
          <p14:tracePt t="153764" x="1438275" y="11806238"/>
          <p14:tracePt t="153774" x="1419225" y="11787188"/>
          <p14:tracePt t="153790" x="1419225" y="11747500"/>
          <p14:tracePt t="154144" x="1419225" y="11728450"/>
          <p14:tracePt t="154159" x="1419225" y="11709400"/>
          <p14:tracePt t="154184" x="1419225" y="11688763"/>
          <p14:tracePt t="154232" x="1419225" y="11669713"/>
          <p14:tracePt t="154272" x="1419225" y="11650663"/>
          <p14:tracePt t="154424" x="1398588" y="11650663"/>
          <p14:tracePt t="154704" x="1379538" y="11650663"/>
          <p14:tracePt t="154715" x="1360488" y="11650663"/>
          <p14:tracePt t="154840" x="1341438" y="11650663"/>
          <p14:tracePt t="154944" x="1320800" y="11650663"/>
          <p14:tracePt t="154969" x="1282700" y="11650663"/>
          <p14:tracePt t="154984" x="1263650" y="11650663"/>
          <p14:tracePt t="155007" x="1243013" y="11650663"/>
          <p14:tracePt t="155447" x="1263650" y="11650663"/>
          <p14:tracePt t="155464" x="1301750" y="11650663"/>
          <p14:tracePt t="155481" x="1320800" y="11650663"/>
          <p14:tracePt t="155488" x="1341438" y="11650663"/>
          <p14:tracePt t="155494" x="1360488" y="11650663"/>
          <p14:tracePt t="155502" x="1379538" y="11650663"/>
          <p14:tracePt t="155510" x="1398588" y="11650663"/>
          <p14:tracePt t="155518" x="1419225" y="11650663"/>
          <p14:tracePt t="155527" x="1476375" y="11650663"/>
          <p14:tracePt t="155534" x="1516063" y="11650663"/>
          <p14:tracePt t="155542" x="1612900" y="11650663"/>
          <p14:tracePt t="155550" x="1651000" y="11650663"/>
          <p14:tracePt t="155559" x="1749425" y="11650663"/>
          <p14:tracePt t="155567" x="1787525" y="11650663"/>
          <p14:tracePt t="155574" x="1846263" y="11650663"/>
          <p14:tracePt t="155583" x="1884363" y="11650663"/>
          <p14:tracePt t="155591" x="1905000" y="11650663"/>
          <p14:tracePt t="155599" x="1924050" y="11650663"/>
          <p14:tracePt t="155606" x="1962150" y="11650663"/>
          <p14:tracePt t="155624" x="1982788" y="11650663"/>
          <p14:tracePt t="155630" x="2001838" y="11650663"/>
          <p14:tracePt t="155638" x="2020888" y="11650663"/>
          <p14:tracePt t="155646" x="2039938" y="11650663"/>
          <p14:tracePt t="155654" x="2098675" y="11650663"/>
          <p14:tracePt t="155663" x="2117725" y="11650663"/>
          <p14:tracePt t="155670" x="2157413" y="11650663"/>
          <p14:tracePt t="155679" x="2176463" y="11650663"/>
          <p14:tracePt t="155686" x="2195513" y="11650663"/>
          <p14:tracePt t="155775" x="2235200" y="11650663"/>
          <p14:tracePt t="156136" x="2254250" y="11650663"/>
          <p14:tracePt t="156146" x="2273300" y="11650663"/>
          <p14:tracePt t="156150" x="2370138" y="11650663"/>
          <p14:tracePt t="156158" x="2428875" y="11650663"/>
          <p14:tracePt t="156166" x="2624138" y="11650663"/>
          <p14:tracePt t="156177" x="2662238" y="11650663"/>
          <p14:tracePt t="156182" x="2855913" y="11650663"/>
          <p14:tracePt t="156190" x="2914650" y="11650663"/>
          <p14:tracePt t="156199" x="3070225" y="11650663"/>
          <p14:tracePt t="156206" x="3089275" y="11650663"/>
          <p14:tracePt t="156216" x="3167063" y="11650663"/>
          <p14:tracePt t="156223" x="3225800" y="11650663"/>
          <p14:tracePt t="156240" x="3244850" y="11650663"/>
          <p14:tracePt t="156304" x="3263900" y="11650663"/>
          <p14:tracePt t="156320" x="3284538" y="11650663"/>
          <p14:tracePt t="156336" x="3284538" y="11631613"/>
          <p14:tracePt t="156368" x="3303588" y="11631613"/>
          <p14:tracePt t="156519" x="3322638" y="11631613"/>
          <p14:tracePt t="156536" x="3341688" y="11631613"/>
          <p14:tracePt t="156545" x="3381375" y="11631613"/>
          <p14:tracePt t="156551" x="3419475" y="11591925"/>
          <p14:tracePt t="156559" x="3478213" y="11591925"/>
          <p14:tracePt t="156566" x="3556000" y="11591925"/>
          <p14:tracePt t="156574" x="3575050" y="11591925"/>
          <p14:tracePt t="156583" x="3673475" y="11591925"/>
          <p14:tracePt t="156590" x="3692525" y="11591925"/>
          <p14:tracePt t="156598" x="3749675" y="11591925"/>
          <p14:tracePt t="156606" x="3770313" y="11572875"/>
          <p14:tracePt t="156624" x="3789363" y="11572875"/>
          <p14:tracePt t="156720" x="3808413" y="11572875"/>
          <p14:tracePt t="156736" x="3827463" y="11572875"/>
          <p14:tracePt t="156751" x="3867150" y="11572875"/>
          <p14:tracePt t="156760" x="3886200" y="11572875"/>
          <p14:tracePt t="156775" x="3905250" y="11572875"/>
          <p14:tracePt t="156792" x="3925888" y="11572875"/>
          <p14:tracePt t="156798" x="3944938" y="11572875"/>
          <p14:tracePt t="156807" x="3963988" y="11572875"/>
          <p14:tracePt t="156814" x="3983038" y="11572875"/>
          <p14:tracePt t="156822" x="4041775" y="11572875"/>
          <p14:tracePt t="156831" x="4060825" y="11572875"/>
          <p14:tracePt t="156839" x="4081463" y="11572875"/>
          <p14:tracePt t="156847" x="4100513" y="11572875"/>
          <p14:tracePt t="156855" x="4159250" y="11572875"/>
          <p14:tracePt t="156864" x="4197350" y="11572875"/>
          <p14:tracePt t="156872" x="4256088" y="11572875"/>
          <p14:tracePt t="156880" x="4294188" y="11591925"/>
          <p14:tracePt t="156886" x="4333875" y="11591925"/>
          <p14:tracePt t="156901" x="4391025" y="11591925"/>
          <p14:tracePt t="156902" x="4430713" y="11591925"/>
          <p14:tracePt t="156910" x="4449763" y="11591925"/>
          <p14:tracePt t="156918" x="4468813" y="11612563"/>
          <p14:tracePt t="156926" x="4489450" y="11612563"/>
          <p14:tracePt t="157881" x="4508500" y="11612563"/>
          <p14:tracePt t="157888" x="4527550" y="11612563"/>
          <p14:tracePt t="157898" x="4546600" y="11631613"/>
          <p14:tracePt t="157902" x="4586288" y="11631613"/>
          <p14:tracePt t="157911" x="4605338" y="11631613"/>
          <p14:tracePt t="157919" x="4683125" y="11669713"/>
          <p14:tracePt t="157926" x="4702175" y="11669713"/>
          <p14:tracePt t="157934" x="4838700" y="11728450"/>
          <p14:tracePt t="157943" x="4954588" y="11766550"/>
          <p14:tracePt t="157950" x="5013325" y="11787188"/>
          <p14:tracePt t="157958" x="5130800" y="11787188"/>
          <p14:tracePt t="157966" x="5149850" y="11806238"/>
          <p14:tracePt t="157974" x="5208588" y="11806238"/>
          <p14:tracePt t="157983" x="5227638" y="11806238"/>
          <p14:tracePt t="157991" x="5265738" y="11806238"/>
          <p14:tracePt t="157998" x="5286375" y="11806238"/>
          <p14:tracePt t="158007" x="5305425" y="11806238"/>
          <p14:tracePt t="158015" x="5343525" y="11806238"/>
          <p14:tracePt t="158022" x="5362575" y="11806238"/>
          <p14:tracePt t="158030" x="5383213" y="11806238"/>
          <p14:tracePt t="158038" x="5402263" y="11806238"/>
          <p14:tracePt t="158047" x="5421313" y="11806238"/>
          <p14:tracePt t="158055" x="5440363" y="11806238"/>
          <p14:tracePt t="158104" x="5461000" y="11806238"/>
          <p14:tracePt t="158216" x="5480050" y="11806238"/>
          <p14:tracePt t="158225" x="5518150" y="11806238"/>
          <p14:tracePt t="158231" x="5557838" y="11806238"/>
          <p14:tracePt t="158238" x="5576888" y="11806238"/>
          <p14:tracePt t="158247" x="5654675" y="11806238"/>
          <p14:tracePt t="158256" x="5713413" y="11806238"/>
          <p14:tracePt t="158263" x="5791200" y="11806238"/>
          <p14:tracePt t="158271" x="5829300" y="11806238"/>
          <p14:tracePt t="158280" x="5888038" y="11806238"/>
          <p14:tracePt t="158287" x="5946775" y="11806238"/>
          <p14:tracePt t="158294" x="5984875" y="11806238"/>
          <p14:tracePt t="158302" x="6043613" y="11806238"/>
          <p14:tracePt t="158310" x="6062663" y="11806238"/>
          <p14:tracePt t="158318" x="6140450" y="11806238"/>
          <p14:tracePt t="158326" x="6180138" y="11806238"/>
          <p14:tracePt t="158334" x="6237288" y="11806238"/>
          <p14:tracePt t="158342" x="6315075" y="11806238"/>
          <p14:tracePt t="158350" x="6335713" y="11787188"/>
          <p14:tracePt t="158358" x="6413500" y="11787188"/>
          <p14:tracePt t="158366" x="6432550" y="11787188"/>
          <p14:tracePt t="158374" x="6451600" y="11766550"/>
          <p14:tracePt t="158382" x="6489700" y="11766550"/>
          <p14:tracePt t="158399" x="6510338" y="11766550"/>
          <p14:tracePt t="158417" x="6529388" y="11766550"/>
          <p14:tracePt t="158424" x="6548438" y="11766550"/>
          <p14:tracePt t="158440" x="6567488" y="11766550"/>
          <p14:tracePt t="158448" x="6588125" y="11766550"/>
          <p14:tracePt t="158454" x="6607175" y="11766550"/>
          <p14:tracePt t="158463" x="6665913" y="11766550"/>
          <p14:tracePt t="158470" x="6743700" y="11766550"/>
          <p14:tracePt t="158479" x="6762750" y="11766550"/>
          <p14:tracePt t="158486" x="6840538" y="11766550"/>
          <p14:tracePt t="158497" x="6899275" y="11766550"/>
          <p14:tracePt t="158502" x="7015163" y="11766550"/>
          <p14:tracePt t="158510" x="7034213" y="11766550"/>
          <p14:tracePt t="158518" x="7112000" y="11766550"/>
          <p14:tracePt t="158529" x="7151688" y="11766550"/>
          <p14:tracePt t="158534" x="7170738" y="11766550"/>
          <p14:tracePt t="158542" x="7170738" y="11747500"/>
          <p14:tracePt t="158551" x="7189788" y="11747500"/>
          <p14:tracePt t="158558" x="7229475" y="11747500"/>
          <p14:tracePt t="158608" x="7248525" y="11747500"/>
          <p14:tracePt t="158616" x="7267575" y="11747500"/>
          <p14:tracePt t="158623" x="7286625" y="11747500"/>
          <p14:tracePt t="158639" x="7307263" y="11728450"/>
          <p14:tracePt t="159408" x="7286625" y="11728450"/>
          <p14:tracePt t="159424" x="7267575" y="11728450"/>
          <p14:tracePt t="159440" x="7248525" y="11728450"/>
          <p14:tracePt t="159449" x="7208838" y="11728450"/>
          <p14:tracePt t="159455" x="7170738" y="11728450"/>
          <p14:tracePt t="159465" x="7151688" y="11728450"/>
          <p14:tracePt t="159470" x="7073900" y="11728450"/>
          <p14:tracePt t="159481" x="7015163" y="11728450"/>
          <p14:tracePt t="159486" x="6937375" y="11728450"/>
          <p14:tracePt t="159495" x="6821488" y="11728450"/>
          <p14:tracePt t="159502" x="6743700" y="11747500"/>
          <p14:tracePt t="159511" x="6588125" y="11747500"/>
          <p14:tracePt t="159519" x="6529388" y="11787188"/>
          <p14:tracePt t="159533" x="6373813" y="11787188"/>
          <p14:tracePt t="159534" x="6315075" y="11787188"/>
          <p14:tracePt t="159542" x="6180138" y="11787188"/>
          <p14:tracePt t="159550" x="6003925" y="11787188"/>
          <p14:tracePt t="159558" x="5965825" y="11787188"/>
          <p14:tracePt t="159566" x="5849938" y="11787188"/>
          <p14:tracePt t="159574" x="5791200" y="11787188"/>
          <p14:tracePt t="159582" x="5673725" y="11787188"/>
          <p14:tracePt t="159591" x="5635625" y="11787188"/>
          <p14:tracePt t="159599" x="5518150" y="11787188"/>
          <p14:tracePt t="159606" x="5461000" y="11787188"/>
          <p14:tracePt t="159614" x="5343525" y="11766550"/>
          <p14:tracePt t="159623" x="5227638" y="11747500"/>
          <p14:tracePt t="159631" x="5168900" y="11747500"/>
          <p14:tracePt t="159638" x="5053013" y="11747500"/>
          <p14:tracePt t="159648" x="5013325" y="11747500"/>
          <p14:tracePt t="159654" x="4897438" y="11709400"/>
          <p14:tracePt t="159662" x="4838700" y="11709400"/>
          <p14:tracePt t="159670" x="4760913" y="11688763"/>
          <p14:tracePt t="159678" x="4664075" y="11688763"/>
          <p14:tracePt t="159686" x="4645025" y="11688763"/>
          <p14:tracePt t="159694" x="4567238" y="11688763"/>
          <p14:tracePt t="159702" x="4546600" y="11688763"/>
          <p14:tracePt t="159710" x="4468813" y="11688763"/>
          <p14:tracePt t="159718" x="4449763" y="11688763"/>
          <p14:tracePt t="159726" x="4371975" y="11688763"/>
          <p14:tracePt t="159734" x="4333875" y="11688763"/>
          <p14:tracePt t="159742" x="4256088" y="11688763"/>
          <p14:tracePt t="159750" x="4159250" y="11688763"/>
          <p14:tracePt t="159758" x="4138613" y="11688763"/>
          <p14:tracePt t="159766" x="4041775" y="11688763"/>
          <p14:tracePt t="159774" x="4022725" y="11688763"/>
          <p14:tracePt t="159782" x="3905250" y="11688763"/>
          <p14:tracePt t="159790" x="3867150" y="11688763"/>
          <p14:tracePt t="159798" x="3749675" y="11688763"/>
          <p14:tracePt t="159806" x="3633788" y="11688763"/>
          <p14:tracePt t="159814" x="3614738" y="11688763"/>
          <p14:tracePt t="159822" x="3517900" y="11688763"/>
          <p14:tracePt t="159830" x="3459163" y="11688763"/>
          <p14:tracePt t="159838" x="3341688" y="11688763"/>
          <p14:tracePt t="159846" x="3322638" y="11669713"/>
          <p14:tracePt t="159854" x="3225800" y="11669713"/>
          <p14:tracePt t="159862" x="3187700" y="11669713"/>
          <p14:tracePt t="159870" x="3089275" y="11631613"/>
          <p14:tracePt t="159878" x="2973388" y="11631613"/>
          <p14:tracePt t="159886" x="2914650" y="11612563"/>
          <p14:tracePt t="159894" x="2836863" y="11572875"/>
          <p14:tracePt t="159913" x="2700338" y="11572875"/>
          <p14:tracePt t="159918" x="2643188" y="11553825"/>
          <p14:tracePt t="159926" x="2565400" y="11553825"/>
          <p14:tracePt t="159934" x="2487613" y="11534775"/>
          <p14:tracePt t="159943" x="2468563" y="11534775"/>
          <p14:tracePt t="159950" x="2409825" y="11534775"/>
          <p14:tracePt t="159959" x="2390775" y="11495088"/>
          <p14:tracePt t="159966" x="2312988" y="11495088"/>
          <p14:tracePt t="159975" x="2292350" y="11495088"/>
          <p14:tracePt t="159982" x="2214563" y="11476038"/>
          <p14:tracePt t="159991" x="2195513" y="11476038"/>
          <p14:tracePt t="159998" x="2157413" y="11476038"/>
          <p14:tracePt t="160006" x="2098675" y="11456988"/>
          <p14:tracePt t="160014" x="2079625" y="11456988"/>
          <p14:tracePt t="160022" x="2020888" y="11456988"/>
          <p14:tracePt t="160031" x="2001838" y="11456988"/>
          <p14:tracePt t="160039" x="1962150" y="11436350"/>
          <p14:tracePt t="160048" x="1943100" y="11436350"/>
          <p14:tracePt t="160054" x="1905000" y="11436350"/>
          <p14:tracePt t="160064" x="1846263" y="11436350"/>
          <p14:tracePt t="160071" x="1806575" y="11436350"/>
          <p14:tracePt t="160078" x="1768475" y="11436350"/>
          <p14:tracePt t="160086" x="1749425" y="11436350"/>
          <p14:tracePt t="160095" x="1671638" y="11436350"/>
          <p14:tracePt t="160102" x="1651000" y="11436350"/>
          <p14:tracePt t="160112" x="1593850" y="11436350"/>
          <p14:tracePt t="160118" x="1574800" y="11436350"/>
          <p14:tracePt t="160127" x="1554163" y="11436350"/>
          <p14:tracePt t="160134" x="1535113" y="11436350"/>
          <p14:tracePt t="160143" x="1516063" y="11436350"/>
          <p14:tracePt t="160150" x="1497013" y="11436350"/>
          <p14:tracePt t="160158" x="1497013" y="11456988"/>
          <p14:tracePt t="160167" x="1476375" y="11456988"/>
          <p14:tracePt t="160175" x="1438275" y="11456988"/>
          <p14:tracePt t="160182" x="1419225" y="11476038"/>
          <p14:tracePt t="160190" x="1398588" y="11476038"/>
          <p14:tracePt t="160304" x="1379538" y="11476038"/>
          <p14:tracePt t="160336" x="1379538" y="11495088"/>
          <p14:tracePt t="160345" x="1360488" y="11495088"/>
          <p14:tracePt t="160376" x="1341438" y="11495088"/>
          <p14:tracePt t="160385" x="1320800" y="11495088"/>
          <p14:tracePt t="160391" x="1320800" y="11514138"/>
          <p14:tracePt t="160399" x="1301750" y="11514138"/>
          <p14:tracePt t="160456" x="1263650" y="11514138"/>
          <p14:tracePt t="160472" x="1263650" y="11534775"/>
          <p14:tracePt t="160484" x="1243013" y="11534775"/>
          <p14:tracePt t="160497" x="1223963" y="11534775"/>
          <p14:tracePt t="160505" x="1204913" y="11534775"/>
          <p14:tracePt t="160510" x="1204913" y="11572875"/>
          <p14:tracePt t="160518" x="1185863" y="11572875"/>
          <p14:tracePt t="160535" x="1185863" y="11591925"/>
          <p14:tracePt t="160544" x="1165225" y="11591925"/>
          <p14:tracePt t="161736" x="1185863" y="11591925"/>
          <p14:tracePt t="161768" x="1185863" y="11612563"/>
          <p14:tracePt t="161777" x="1204913" y="11612563"/>
          <p14:tracePt t="161784" x="1204913" y="11631613"/>
          <p14:tracePt t="161798" x="1223963" y="11650663"/>
          <p14:tracePt t="161806" x="1243013" y="11669713"/>
          <p14:tracePt t="161816" x="1282700" y="11688763"/>
          <p14:tracePt t="161822" x="1301750" y="11709400"/>
          <p14:tracePt t="161841" x="1301750" y="11747500"/>
          <p14:tracePt t="161846" x="1301750" y="11766550"/>
          <p14:tracePt t="161855" x="1320800" y="11766550"/>
          <p14:tracePt t="161864" x="1320800" y="11787188"/>
          <p14:tracePt t="161883" x="1341438" y="11787188"/>
          <p14:tracePt t="161897" x="1341438" y="11806238"/>
          <p14:tracePt t="161914" x="1360488" y="11806238"/>
          <p14:tracePt t="161929" x="1360488" y="11825288"/>
          <p14:tracePt t="161936" x="1379538" y="11844338"/>
          <p14:tracePt t="161951" x="1398588" y="11864975"/>
          <p14:tracePt t="161961" x="1419225" y="11864975"/>
          <p14:tracePt t="161966" x="1419225" y="11903075"/>
          <p14:tracePt t="161974" x="1457325" y="11903075"/>
          <p14:tracePt t="161982" x="1476375" y="11922125"/>
          <p14:tracePt t="161990" x="1497013" y="11922125"/>
          <p14:tracePt t="161998" x="1497013" y="11941175"/>
          <p14:tracePt t="162006" x="1516063" y="11941175"/>
          <p14:tracePt t="162016" x="1535113" y="11961813"/>
          <p14:tracePt t="162023" x="1554163" y="11980863"/>
          <p14:tracePt t="162031" x="1574800" y="11980863"/>
          <p14:tracePt t="162038" x="1631950" y="11999913"/>
          <p14:tracePt t="162048" x="1651000" y="11999913"/>
          <p14:tracePt t="162054" x="1671638" y="11999913"/>
          <p14:tracePt t="162063" x="1690688" y="12039600"/>
          <p14:tracePt t="162070" x="1728788" y="12039600"/>
          <p14:tracePt t="162080" x="1749425" y="12039600"/>
          <p14:tracePt t="162086" x="1768475" y="12039600"/>
          <p14:tracePt t="162095" x="1806575" y="12058650"/>
          <p14:tracePt t="162102" x="1865313" y="12058650"/>
          <p14:tracePt t="162113" x="1943100" y="12077700"/>
          <p14:tracePt t="162118" x="1962150" y="12077700"/>
          <p14:tracePt t="162126" x="2020888" y="12077700"/>
          <p14:tracePt t="162134" x="2039938" y="12096750"/>
          <p14:tracePt t="162143" x="2079625" y="12096750"/>
          <p14:tracePt t="162150" x="2098675" y="12096750"/>
          <p14:tracePt t="162159" x="2138363" y="12096750"/>
          <p14:tracePt t="162166" x="2176463" y="12096750"/>
          <p14:tracePt t="162174" x="2195513" y="12096750"/>
          <p14:tracePt t="162182" x="2214563" y="12096750"/>
          <p14:tracePt t="162190" x="2235200" y="12096750"/>
          <p14:tracePt t="162198" x="2292350" y="12096750"/>
          <p14:tracePt t="162207" x="2312988" y="12096750"/>
          <p14:tracePt t="162216" x="2390775" y="12096750"/>
          <p14:tracePt t="162222" x="2428875" y="12096750"/>
          <p14:tracePt t="162231" x="2525713" y="12096750"/>
          <p14:tracePt t="162239" x="2603500" y="12096750"/>
          <p14:tracePt t="162252" x="2662238" y="12077700"/>
          <p14:tracePt t="162256" x="2740025" y="12039600"/>
          <p14:tracePt t="162262" x="2759075" y="12018963"/>
          <p14:tracePt t="162270" x="2876550" y="11999913"/>
          <p14:tracePt t="162284" x="2895600" y="11999913"/>
          <p14:tracePt t="162287" x="2933700" y="11961813"/>
          <p14:tracePt t="162295" x="2992438" y="11941175"/>
          <p14:tracePt t="162302" x="3011488" y="11941175"/>
          <p14:tracePt t="162310" x="3070225" y="11922125"/>
          <p14:tracePt t="162319" x="3070225" y="11903075"/>
          <p14:tracePt t="162327" x="3109913" y="11903075"/>
          <p14:tracePt t="162336" x="3128963" y="11903075"/>
          <p14:tracePt t="162342" x="3148013" y="11864975"/>
          <p14:tracePt t="162350" x="3187700" y="11864975"/>
          <p14:tracePt t="162358" x="3206750" y="11844338"/>
          <p14:tracePt t="162366" x="3225800" y="11844338"/>
          <p14:tracePt t="162376" x="3244850" y="11844338"/>
          <p14:tracePt t="162382" x="3263900" y="11825288"/>
          <p14:tracePt t="162390" x="3284538" y="11806238"/>
          <p14:tracePt t="162400" x="3303588" y="11806238"/>
          <p14:tracePt t="162406" x="3341688" y="11806238"/>
          <p14:tracePt t="162416" x="3381375" y="11787188"/>
          <p14:tracePt t="162423" x="3400425" y="11766550"/>
          <p14:tracePt t="162430" x="3419475" y="11766550"/>
          <p14:tracePt t="162439" x="3440113" y="11766550"/>
          <p14:tracePt t="162575" x="3440113" y="11747500"/>
          <p14:tracePt t="162592" x="3419475" y="11747500"/>
          <p14:tracePt t="162728" x="3440113" y="11747500"/>
          <p14:tracePt t="162736" x="3478213" y="11747500"/>
          <p14:tracePt t="162744" x="3497263" y="11747500"/>
          <p14:tracePt t="162750" x="3575050" y="11709400"/>
          <p14:tracePt t="162758" x="3614738" y="11709400"/>
          <p14:tracePt t="162766" x="3730625" y="11688763"/>
          <p14:tracePt t="162775" x="3827463" y="11688763"/>
          <p14:tracePt t="162783" x="3983038" y="11688763"/>
          <p14:tracePt t="162792" x="4060825" y="11688763"/>
          <p14:tracePt t="162798" x="4216400" y="11688763"/>
          <p14:tracePt t="162806" x="4371975" y="11688763"/>
          <p14:tracePt t="162815" x="4430713" y="11688763"/>
          <p14:tracePt t="162822" x="4508500" y="11688763"/>
          <p14:tracePt t="162831" x="4546600" y="11688763"/>
          <p14:tracePt t="162839" x="4605338" y="11688763"/>
          <p14:tracePt t="162849" x="4624388" y="11688763"/>
          <p14:tracePt t="162855" x="4683125" y="11688763"/>
          <p14:tracePt t="162863" x="4702175" y="11688763"/>
          <p14:tracePt t="162870" x="4722813" y="11688763"/>
          <p14:tracePt t="162881" x="4760913" y="11688763"/>
          <p14:tracePt t="162886" x="4779963" y="11688763"/>
          <p14:tracePt t="162895" x="4819650" y="11688763"/>
          <p14:tracePt t="162915" x="4857750" y="11669713"/>
          <p14:tracePt t="162919" x="4876800" y="11669713"/>
          <p14:tracePt t="162927" x="4897438" y="11669713"/>
          <p14:tracePt t="162934" x="4916488" y="11669713"/>
          <p14:tracePt t="162950" x="4935538" y="11669713"/>
          <p14:tracePt t="163040" x="4954588" y="11669713"/>
          <p14:tracePt t="163055" x="4994275" y="11669713"/>
          <p14:tracePt t="163066" x="5013325" y="11669713"/>
          <p14:tracePt t="163071" x="5032375" y="11669713"/>
          <p14:tracePt t="163081" x="5053013" y="11669713"/>
          <p14:tracePt t="163089" x="5072063" y="11669713"/>
          <p14:tracePt t="163094" x="5091113" y="11669713"/>
          <p14:tracePt t="163102" x="5110163" y="11669713"/>
          <p14:tracePt t="163112" x="5149850" y="11669713"/>
          <p14:tracePt t="163118" x="5168900" y="11669713"/>
          <p14:tracePt t="163127" x="5187950" y="11669713"/>
          <p14:tracePt t="163272" x="5187950" y="11631613"/>
          <p14:tracePt t="163281" x="5168900" y="11631613"/>
          <p14:tracePt t="163287" x="5130800" y="11631613"/>
          <p14:tracePt t="163294" x="5110163" y="11631613"/>
          <p14:tracePt t="163302" x="5091113" y="11631613"/>
          <p14:tracePt t="163310" x="5072063" y="11631613"/>
          <p14:tracePt t="163318" x="5032375" y="11631613"/>
          <p14:tracePt t="163326" x="4975225" y="11631613"/>
          <p14:tracePt t="163334" x="4897438" y="11631613"/>
          <p14:tracePt t="163342" x="4876800" y="11631613"/>
          <p14:tracePt t="163350" x="4800600" y="11631613"/>
          <p14:tracePt t="163358" x="4741863" y="11631613"/>
          <p14:tracePt t="163370" x="4702175" y="11631613"/>
          <p14:tracePt t="163375" x="4683125" y="11631613"/>
          <p14:tracePt t="163382" x="4624388" y="11631613"/>
          <p14:tracePt t="163390" x="4546600" y="11631613"/>
          <p14:tracePt t="163398" x="4527550" y="11631613"/>
          <p14:tracePt t="163406" x="4468813" y="11631613"/>
          <p14:tracePt t="163415" x="4449763" y="11631613"/>
          <p14:tracePt t="163423" x="4371975" y="11631613"/>
          <p14:tracePt t="163431" x="4352925" y="11631613"/>
          <p14:tracePt t="163438" x="4313238" y="11631613"/>
          <p14:tracePt t="163447" x="4294188" y="11631613"/>
          <p14:tracePt t="163454" x="4237038" y="11631613"/>
          <p14:tracePt t="163463" x="4197350" y="11631613"/>
          <p14:tracePt t="163470" x="4178300" y="11631613"/>
          <p14:tracePt t="163479" x="4138613" y="11631613"/>
          <p14:tracePt t="163486" x="4119563" y="11631613"/>
          <p14:tracePt t="163494" x="4081463" y="11631613"/>
          <p14:tracePt t="163502" x="4060825" y="11631613"/>
          <p14:tracePt t="163511" x="4041775" y="11631613"/>
          <p14:tracePt t="163518" x="3983038" y="11631613"/>
          <p14:tracePt t="163526" x="3963988" y="11631613"/>
          <p14:tracePt t="163534" x="3944938" y="11631613"/>
          <p14:tracePt t="163544" x="3925888" y="11631613"/>
          <p14:tracePt t="163550" x="3867150" y="11631613"/>
          <p14:tracePt t="163559" x="3848100" y="11631613"/>
          <p14:tracePt t="163566" x="3827463" y="11631613"/>
          <p14:tracePt t="163576" x="3808413" y="11612563"/>
          <p14:tracePt t="163582" x="3749675" y="11612563"/>
          <p14:tracePt t="163590" x="3730625" y="11591925"/>
          <p14:tracePt t="163599" x="3711575" y="11591925"/>
          <p14:tracePt t="163607" x="3673475" y="11591925"/>
          <p14:tracePt t="163614" x="3652838" y="11591925"/>
          <p14:tracePt t="163623" x="3633788" y="11591925"/>
          <p14:tracePt t="163630" x="3595688" y="11572875"/>
          <p14:tracePt t="163638" x="3575050" y="11572875"/>
          <p14:tracePt t="163648" x="3556000" y="11572875"/>
          <p14:tracePt t="163671" x="3536950" y="11572875"/>
          <p14:tracePt t="164104" x="3556000" y="11572875"/>
          <p14:tracePt t="164115" x="3575050" y="11572875"/>
          <p14:tracePt t="164144" x="3614738" y="11572875"/>
          <p14:tracePt t="164384" x="3595688" y="11572875"/>
          <p14:tracePt t="164399" x="3575050" y="11572875"/>
          <p14:tracePt t="164432" x="3556000" y="11572875"/>
          <p14:tracePt t="164498" x="3536950" y="11572875"/>
          <p14:tracePt t="164624" x="3556000" y="11572875"/>
          <p14:tracePt t="164634" x="3575050" y="11572875"/>
          <p14:tracePt t="164639" x="3614738" y="11572875"/>
          <p14:tracePt t="164647" x="3673475" y="11572875"/>
          <p14:tracePt t="164654" x="3730625" y="11572875"/>
          <p14:tracePt t="164665" x="3886200" y="11572875"/>
          <p14:tracePt t="164670" x="4100513" y="11572875"/>
          <p14:tracePt t="164679" x="4178300" y="11572875"/>
          <p14:tracePt t="164688" x="4333875" y="11572875"/>
          <p14:tracePt t="164694" x="4391025" y="11572875"/>
          <p14:tracePt t="164702" x="4508500" y="11572875"/>
          <p14:tracePt t="164710" x="4527550" y="11572875"/>
          <p14:tracePt t="164718" x="4567238" y="11572875"/>
          <p14:tracePt t="164726" x="4586288" y="11572875"/>
          <p14:tracePt t="164734" x="4624388" y="11572875"/>
          <p14:tracePt t="165065" x="4605338" y="11572875"/>
          <p14:tracePt t="165082" x="4586288" y="11572875"/>
          <p14:tracePt t="165087" x="4567238" y="11572875"/>
          <p14:tracePt t="165094" x="4546600" y="11572875"/>
          <p14:tracePt t="165102" x="4527550" y="11572875"/>
          <p14:tracePt t="165111" x="4468813" y="11572875"/>
          <p14:tracePt t="165118" x="4449763" y="11572875"/>
          <p14:tracePt t="165127" x="4352925" y="11572875"/>
          <p14:tracePt t="165134" x="4275138" y="11572875"/>
          <p14:tracePt t="165146" x="4159250" y="11572875"/>
          <p14:tracePt t="165150" x="4041775" y="11572875"/>
          <p14:tracePt t="165158" x="3886200" y="11612563"/>
          <p14:tracePt t="165166" x="3789363" y="11612563"/>
          <p14:tracePt t="165175" x="3517900" y="11612563"/>
          <p14:tracePt t="165182" x="3244850" y="11612563"/>
          <p14:tracePt t="165191" x="3128963" y="11612563"/>
          <p14:tracePt t="165198" x="2855913" y="11612563"/>
          <p14:tracePt t="165206" x="2778125" y="11612563"/>
          <p14:tracePt t="165216" x="2525713" y="11612563"/>
          <p14:tracePt t="165222" x="2447925" y="11612563"/>
          <p14:tracePt t="165230" x="2254250" y="11612563"/>
          <p14:tracePt t="165239" x="2195513" y="11612563"/>
          <p14:tracePt t="165248" x="2039938" y="11612563"/>
          <p14:tracePt t="165254" x="1962150" y="11612563"/>
          <p14:tracePt t="165264" x="1924050" y="11612563"/>
          <p14:tracePt t="165271" x="1827213" y="11612563"/>
          <p14:tracePt t="165280" x="1806575" y="11612563"/>
          <p14:tracePt t="165287" x="1768475" y="11612563"/>
          <p14:tracePt t="165295" x="1749425" y="11612563"/>
          <p14:tracePt t="165302" x="1690688" y="11612563"/>
          <p14:tracePt t="165310" x="1651000" y="11612563"/>
          <p14:tracePt t="165318" x="1593850" y="11631613"/>
          <p14:tracePt t="165328" x="1535113" y="11631613"/>
          <p14:tracePt t="165334" x="1516063" y="11631613"/>
          <p14:tracePt t="165342" x="1476375" y="11631613"/>
          <p14:tracePt t="165350" x="1457325" y="11631613"/>
          <p14:tracePt t="165358" x="1379538" y="11631613"/>
          <p14:tracePt t="165366" x="1360488" y="11631613"/>
          <p14:tracePt t="165374" x="1341438" y="11631613"/>
          <p14:tracePt t="165383" x="1301750" y="11631613"/>
          <p14:tracePt t="165391" x="1282700" y="11631613"/>
          <p14:tracePt t="165399" x="1263650" y="11631613"/>
          <p14:tracePt t="165406" x="1243013" y="11631613"/>
          <p14:tracePt t="165464" x="1223963" y="11631613"/>
          <p14:tracePt t="166007" x="1223963" y="11650663"/>
          <p14:tracePt t="166024" x="1223963" y="11688763"/>
          <p14:tracePt t="166039" x="1243013" y="11709400"/>
          <p14:tracePt t="166047" x="1263650" y="11728450"/>
          <p14:tracePt t="166054" x="1320800" y="11747500"/>
          <p14:tracePt t="166065" x="1341438" y="11766550"/>
          <p14:tracePt t="166070" x="1419225" y="11766550"/>
          <p14:tracePt t="166080" x="1497013" y="11806238"/>
          <p14:tracePt t="166086" x="1554163" y="11806238"/>
          <p14:tracePt t="166095" x="1631950" y="11806238"/>
          <p14:tracePt t="166102" x="1651000" y="11806238"/>
          <p14:tracePt t="166110" x="1709738" y="11806238"/>
          <p14:tracePt t="166118" x="1749425" y="11806238"/>
          <p14:tracePt t="166126" x="1806575" y="11806238"/>
          <p14:tracePt t="166134" x="1827213" y="11806238"/>
          <p14:tracePt t="166142" x="1846263" y="11806238"/>
          <p14:tracePt t="166150" x="1865313" y="11806238"/>
          <p14:tracePt t="166158" x="1884363" y="11806238"/>
          <p14:tracePt t="166166" x="1905000" y="11806238"/>
          <p14:tracePt t="166173" x="1943100" y="11806238"/>
          <p14:tracePt t="166182" x="1982788" y="11806238"/>
          <p14:tracePt t="166189" x="2001838" y="11806238"/>
          <p14:tracePt t="166198" x="2060575" y="11806238"/>
          <p14:tracePt t="166206" x="2098675" y="11766550"/>
          <p14:tracePt t="166214" x="2117725" y="11766550"/>
          <p14:tracePt t="166222" x="2195513" y="11766550"/>
          <p14:tracePt t="166232" x="2195513" y="11747500"/>
          <p14:tracePt t="166239" x="2214563" y="11747500"/>
          <p14:tracePt t="166271" x="2214563" y="11728450"/>
          <p14:tracePt t="166287" x="2254250" y="11728450"/>
          <p14:tracePt t="166304" x="2254250" y="11709400"/>
          <p14:tracePt t="166319" x="2273300" y="11709400"/>
          <p14:tracePt t="166335" x="2273300" y="11688763"/>
          <p14:tracePt t="166376" x="2273300" y="11650663"/>
          <p14:tracePt t="166400" x="2292350" y="11650663"/>
          <p14:tracePt t="166409" x="2292350" y="11631613"/>
          <p14:tracePt t="166488" x="2312988" y="11631613"/>
          <p14:tracePt t="166552" x="2332038" y="11631613"/>
          <p14:tracePt t="166561" x="2351088" y="11631613"/>
          <p14:tracePt t="166567" x="2370138" y="11631613"/>
          <p14:tracePt t="166574" x="2409825" y="11631613"/>
          <p14:tracePt t="166583" x="2428875" y="11631613"/>
          <p14:tracePt t="166592" x="2506663" y="11688763"/>
          <p14:tracePt t="166599" x="2546350" y="11709400"/>
          <p14:tracePt t="166606" x="2662238" y="11747500"/>
          <p14:tracePt t="166615" x="2720975" y="11766550"/>
          <p14:tracePt t="166622" x="2836863" y="11806238"/>
          <p14:tracePt t="166632" x="2895600" y="11806238"/>
          <p14:tracePt t="166638" x="3011488" y="11825288"/>
          <p14:tracePt t="166646" x="3070225" y="11825288"/>
          <p14:tracePt t="166654" x="3148013" y="11825288"/>
          <p14:tracePt t="166662" x="3187700" y="11825288"/>
          <p14:tracePt t="166670" x="3244850" y="11825288"/>
          <p14:tracePt t="166680" x="3303588" y="11825288"/>
          <p14:tracePt t="166686" x="3322638" y="11825288"/>
          <p14:tracePt t="166694" x="3341688" y="11825288"/>
          <p14:tracePt t="166712" x="3362325" y="11825288"/>
          <p14:tracePt t="166719" x="3362325" y="11806238"/>
          <p14:tracePt t="166727" x="3381375" y="11806238"/>
          <p14:tracePt t="166744" x="3381375" y="11787188"/>
          <p14:tracePt t="166751" x="3381375" y="11766550"/>
          <p14:tracePt t="166769" x="3381375" y="11747500"/>
          <p14:tracePt t="166793" x="3381375" y="11728450"/>
          <p14:tracePt t="166831" x="3400425" y="11728450"/>
          <p14:tracePt t="166847" x="3419475" y="11728450"/>
          <p14:tracePt t="166856" x="3459163" y="11728450"/>
          <p14:tracePt t="166862" x="3478213" y="11728450"/>
          <p14:tracePt t="166870" x="3497263" y="11728450"/>
          <p14:tracePt t="166879" x="3575050" y="11728450"/>
          <p14:tracePt t="166904" x="3789363" y="11747500"/>
          <p14:tracePt t="166910" x="3827463" y="11747500"/>
          <p14:tracePt t="166918" x="3925888" y="11747500"/>
          <p14:tracePt t="166927" x="3963988" y="11747500"/>
          <p14:tracePt t="166935" x="4060825" y="11747500"/>
          <p14:tracePt t="166945" x="4081463" y="11747500"/>
          <p14:tracePt t="166950" x="4159250" y="11747500"/>
          <p14:tracePt t="166958" x="4178300" y="11747500"/>
          <p14:tracePt t="166967" x="4216400" y="11747500"/>
          <p14:tracePt t="166974" x="4275138" y="11747500"/>
          <p14:tracePt t="166993" x="4294188" y="11747500"/>
          <p14:tracePt t="167018" x="4313238" y="11747500"/>
          <p14:tracePt t="167041" x="4333875" y="11747500"/>
          <p14:tracePt t="167054" x="4352925" y="11747500"/>
          <p14:tracePt t="167176" x="4371975" y="11747500"/>
          <p14:tracePt t="167208" x="4391025" y="11747500"/>
          <p14:tracePt t="167223" x="4430713" y="11747500"/>
          <p14:tracePt t="167232" x="4449763" y="11747500"/>
          <p14:tracePt t="167238" x="4468813" y="11747500"/>
          <p14:tracePt t="167247" x="4489450" y="11747500"/>
          <p14:tracePt t="167254" x="4508500" y="11747500"/>
          <p14:tracePt t="167262" x="4567238" y="11747500"/>
          <p14:tracePt t="167270" x="4586288" y="11747500"/>
          <p14:tracePt t="167278" x="4605338" y="11747500"/>
          <p14:tracePt t="167286" x="4624388" y="11747500"/>
          <p14:tracePt t="167294" x="4645025" y="11747500"/>
          <p14:tracePt t="167302" x="4664075" y="11747500"/>
          <p14:tracePt t="167309" x="4683125" y="11747500"/>
          <p14:tracePt t="167318" x="4722813" y="11747500"/>
          <p14:tracePt t="167326" x="4741863" y="11747500"/>
          <p14:tracePt t="167334" x="4779963" y="11747500"/>
          <p14:tracePt t="167343" x="4800600" y="11747500"/>
          <p14:tracePt t="167350" x="4857750" y="11747500"/>
          <p14:tracePt t="167358" x="4897438" y="11728450"/>
          <p14:tracePt t="167366" x="4916488" y="11728450"/>
          <p14:tracePt t="167374" x="4975225" y="11728450"/>
          <p14:tracePt t="167382" x="4994275" y="11709400"/>
          <p14:tracePt t="167391" x="5013325" y="11709400"/>
          <p14:tracePt t="167398" x="5013325" y="11669713"/>
          <p14:tracePt t="167417" x="5032375" y="11669713"/>
          <p14:tracePt t="167432" x="5032375" y="11650663"/>
          <p14:tracePt t="167438" x="5032375" y="11631613"/>
          <p14:tracePt t="167447" x="5053013" y="11631613"/>
          <p14:tracePt t="167454" x="5053013" y="11612563"/>
          <p14:tracePt t="167462" x="5091113" y="11591925"/>
          <p14:tracePt t="167470" x="5091113" y="11572875"/>
          <p14:tracePt t="167482" x="5110163" y="11572875"/>
          <p14:tracePt t="167486" x="5110163" y="11553825"/>
          <p14:tracePt t="167494" x="5130800" y="11514138"/>
          <p14:tracePt t="167503" x="5130800" y="11495088"/>
          <p14:tracePt t="167510" x="5149850" y="11476038"/>
          <p14:tracePt t="167518" x="5149850" y="11436350"/>
          <p14:tracePt t="167526" x="5149850" y="11417300"/>
          <p14:tracePt t="167535" x="5168900" y="11379200"/>
          <p14:tracePt t="167542" x="5168900" y="11360150"/>
          <p14:tracePt t="167550" x="5168900" y="11339513"/>
          <p14:tracePt t="167558" x="5168900" y="11320463"/>
          <p14:tracePt t="167566" x="5168900" y="11301413"/>
          <p14:tracePt t="167576" x="5168900" y="11282363"/>
          <p14:tracePt t="167582" x="5168900" y="11261725"/>
          <p14:tracePt t="167590" x="5168900" y="11242675"/>
          <p14:tracePt t="167598" x="5168900" y="11204575"/>
          <p14:tracePt t="167606" x="5168900" y="11183938"/>
          <p14:tracePt t="167614" x="5168900" y="11164888"/>
          <p14:tracePt t="167631" x="5168900" y="11145838"/>
          <p14:tracePt t="167639" x="5168900" y="11126788"/>
          <p14:tracePt t="167647" x="5168900" y="11106150"/>
          <p14:tracePt t="167654" x="5168900" y="11087100"/>
          <p14:tracePt t="167671" x="5168900" y="11049000"/>
          <p14:tracePt t="167681" x="5168900" y="11029950"/>
          <p14:tracePt t="167687" x="5168900" y="11009313"/>
          <p14:tracePt t="167698" x="5168900" y="10990263"/>
          <p14:tracePt t="167702" x="5168900" y="10971213"/>
          <p14:tracePt t="167710" x="5187950" y="10971213"/>
          <p14:tracePt t="167718" x="5187950" y="10912475"/>
          <p14:tracePt t="167726" x="5187950" y="10893425"/>
          <p14:tracePt t="167734" x="5246688" y="10874375"/>
          <p14:tracePt t="167742" x="5246688" y="10815638"/>
          <p14:tracePt t="167750" x="5265738" y="10815638"/>
          <p14:tracePt t="167759" x="5265738" y="10777538"/>
          <p14:tracePt t="167766" x="5286375" y="10756900"/>
          <p14:tracePt t="167774" x="5305425" y="10737850"/>
          <p14:tracePt t="167782" x="5305425" y="10718800"/>
          <p14:tracePt t="167790" x="5324475" y="10699750"/>
          <p14:tracePt t="167798" x="5324475" y="10660063"/>
          <p14:tracePt t="167806" x="5343525" y="10641013"/>
          <p14:tracePt t="167816" x="5343525" y="10621963"/>
          <p14:tracePt t="167822" x="5383213" y="10621963"/>
          <p14:tracePt t="167830" x="5402263" y="10621963"/>
          <p14:tracePt t="167839" x="5402263" y="10601325"/>
          <p14:tracePt t="167847" x="5421313" y="10601325"/>
          <p14:tracePt t="167854" x="5440363" y="10601325"/>
          <p14:tracePt t="167864" x="5461000" y="10582275"/>
          <p14:tracePt t="167870" x="5480050" y="10582275"/>
          <p14:tracePt t="167881" x="5499100" y="10563225"/>
          <p14:tracePt t="167886" x="5538788" y="10563225"/>
          <p14:tracePt t="167896" x="5557838" y="10544175"/>
          <p14:tracePt t="167902" x="5595938" y="10544175"/>
          <p14:tracePt t="167911" x="5616575" y="10544175"/>
          <p14:tracePt t="167918" x="5694363" y="10544175"/>
          <p14:tracePt t="167926" x="5713413" y="10544175"/>
          <p14:tracePt t="167935" x="5791200" y="10544175"/>
          <p14:tracePt t="167943" x="5868988" y="10544175"/>
          <p14:tracePt t="167950" x="5926138" y="10544175"/>
          <p14:tracePt t="167958" x="6043613" y="10544175"/>
          <p14:tracePt t="167966" x="6081713" y="10544175"/>
          <p14:tracePt t="167974" x="6199188" y="10544175"/>
          <p14:tracePt t="167984" x="6257925" y="10544175"/>
          <p14:tracePt t="167992" x="6335713" y="10544175"/>
          <p14:tracePt t="167999" x="6432550" y="10544175"/>
          <p14:tracePt t="168006" x="6451600" y="10544175"/>
          <p14:tracePt t="168016" x="6529388" y="10544175"/>
          <p14:tracePt t="168022" x="6567488" y="10544175"/>
          <p14:tracePt t="168030" x="6645275" y="10544175"/>
          <p14:tracePt t="168039" x="6684963" y="10544175"/>
          <p14:tracePt t="168047" x="6743700" y="10544175"/>
          <p14:tracePt t="168056" x="6800850" y="10544175"/>
          <p14:tracePt t="168064" x="6878638" y="10544175"/>
          <p14:tracePt t="168071" x="6975475" y="10544175"/>
          <p14:tracePt t="168084" x="6996113" y="10544175"/>
          <p14:tracePt t="168086" x="7034213" y="10544175"/>
          <p14:tracePt t="168094" x="7053263" y="10544175"/>
          <p14:tracePt t="168135" x="7073900" y="10544175"/>
          <p14:tracePt t="168168" x="7112000" y="10544175"/>
          <p14:tracePt t="169592" x="7170738" y="10601325"/>
          <p14:tracePt t="169599" x="7208838" y="10621963"/>
          <p14:tracePt t="169609" x="7286625" y="10641013"/>
          <p14:tracePt t="169615" x="7326313" y="10660063"/>
          <p14:tracePt t="169622" x="7462838" y="10756900"/>
          <p14:tracePt t="169633" x="7519988" y="10796588"/>
          <p14:tracePt t="169638" x="7597775" y="10853738"/>
          <p14:tracePt t="169650" x="7616825" y="10874375"/>
          <p14:tracePt t="169654" x="7694613" y="10931525"/>
          <p14:tracePt t="169663" x="7753350" y="10971213"/>
          <p14:tracePt t="169670" x="7772400" y="11009313"/>
          <p14:tracePt t="169679" x="7793038" y="11029950"/>
          <p14:tracePt t="169686" x="7793038" y="11049000"/>
          <p14:tracePt t="169694" x="7812088" y="11068050"/>
          <p14:tracePt t="169702" x="7850188" y="11087100"/>
          <p14:tracePt t="169710" x="7850188" y="11126788"/>
          <p14:tracePt t="169718" x="7870825" y="11126788"/>
          <p14:tracePt t="169726" x="7889875" y="11183938"/>
          <p14:tracePt t="169734" x="7948613" y="11204575"/>
          <p14:tracePt t="169743" x="7948613" y="11223625"/>
          <p14:tracePt t="169750" x="7967663" y="11223625"/>
          <p14:tracePt t="170000" x="7967663" y="11204575"/>
          <p14:tracePt t="170016" x="7948613" y="11204575"/>
          <p14:tracePt t="170043" x="7948613" y="11183938"/>
          <p14:tracePt t="170064" x="7908925" y="11183938"/>
          <p14:tracePt t="170073" x="7908925" y="11164888"/>
          <p14:tracePt t="170079" x="7889875" y="11164888"/>
          <p14:tracePt t="170086" x="7870825" y="11164888"/>
          <p14:tracePt t="170094" x="7870825" y="11145838"/>
          <p14:tracePt t="170118" x="7850188" y="11145838"/>
          <p14:tracePt t="170160" x="7831138" y="11145838"/>
          <p14:tracePt t="170232" x="7812088" y="11145838"/>
          <p14:tracePt t="171329" x="7793038" y="11145838"/>
          <p14:tracePt t="171768" x="7793038" y="11164888"/>
          <p14:tracePt t="171816" x="7793038" y="11183938"/>
          <p14:tracePt t="171856" x="7793038" y="11204575"/>
          <p14:tracePt t="171872" x="7793038" y="11223625"/>
          <p14:tracePt t="171928" x="7753350" y="11223625"/>
          <p14:tracePt t="172129" x="7753350" y="11204575"/>
          <p14:tracePt t="172136" x="7753350" y="11183938"/>
          <p14:tracePt t="172144" x="7753350" y="11106150"/>
          <p14:tracePt t="172151" x="7753350" y="11068050"/>
          <p14:tracePt t="172158" x="7753350" y="10952163"/>
          <p14:tracePt t="172166" x="7753350" y="10796588"/>
          <p14:tracePt t="172174" x="7753350" y="10699750"/>
          <p14:tracePt t="172182" x="7753350" y="10504488"/>
          <p14:tracePt t="172190" x="7753350" y="10388600"/>
          <p14:tracePt t="172198" x="7772400" y="10155238"/>
          <p14:tracePt t="172206" x="7812088" y="9980613"/>
          <p14:tracePt t="172214" x="7967663" y="9650413"/>
          <p14:tracePt t="172223" x="8045450" y="9475788"/>
          <p14:tracePt t="172231" x="8180388" y="9048750"/>
          <p14:tracePt t="172239" x="8335963" y="8621713"/>
          <p14:tracePt t="172247" x="8413750" y="8447088"/>
          <p14:tracePt t="172254" x="8588375" y="8077200"/>
          <p14:tracePt t="172263" x="8647113" y="7902575"/>
          <p14:tracePt t="172270" x="8783638" y="7572375"/>
          <p14:tracePt t="172279" x="8842375" y="7397750"/>
          <p14:tracePt t="172286" x="8977313" y="7067550"/>
          <p14:tracePt t="172294" x="9075738" y="6835775"/>
          <p14:tracePt t="172302" x="9075738" y="6718300"/>
          <p14:tracePt t="172310" x="9113838" y="6562725"/>
          <p14:tracePt t="172318" x="9113838" y="6505575"/>
          <p14:tracePt t="172326" x="9151938" y="6388100"/>
          <p14:tracePt t="172334" x="9151938" y="6350000"/>
          <p14:tracePt t="172343" x="9172575" y="6253163"/>
          <p14:tracePt t="172350" x="9172575" y="6232525"/>
          <p14:tracePt t="172358" x="9172575" y="6154738"/>
          <p14:tracePt t="172366" x="9172575" y="6078538"/>
          <p14:tracePt t="172374" x="9172575" y="6038850"/>
          <p14:tracePt t="172382" x="9172575" y="5922963"/>
          <p14:tracePt t="172391" x="9172575" y="5883275"/>
          <p14:tracePt t="172399" x="9191625" y="5786438"/>
          <p14:tracePt t="172407" x="9191625" y="5727700"/>
          <p14:tracePt t="172415" x="9229725" y="5611813"/>
          <p14:tracePt t="172422" x="9269413" y="5456238"/>
          <p14:tracePt t="172430" x="9269413" y="5437188"/>
          <p14:tracePt t="172438" x="9269413" y="5300663"/>
          <p14:tracePt t="172449" x="9269413" y="5203825"/>
          <p14:tracePt t="172454" x="9250363" y="5087938"/>
          <p14:tracePt t="172463" x="9250363" y="5048250"/>
          <p14:tracePt t="172470" x="9229725" y="4873625"/>
          <p14:tracePt t="172481" x="9191625" y="4795838"/>
          <p14:tracePt t="172486" x="9151938" y="4602163"/>
          <p14:tracePt t="172495" x="9113838" y="4368800"/>
          <p14:tracePt t="172502" x="9113838" y="4330700"/>
          <p14:tracePt t="172510" x="9055100" y="4116388"/>
          <p14:tracePt t="172518" x="9036050" y="4038600"/>
          <p14:tracePt t="172526" x="8958263" y="3825875"/>
          <p14:tracePt t="172534" x="8899525" y="3748088"/>
          <p14:tracePt t="172543" x="8842375" y="3533775"/>
          <p14:tracePt t="172550" x="8764588" y="3321050"/>
          <p14:tracePt t="172558" x="8705850" y="3222625"/>
          <p14:tracePt t="172567" x="8628063" y="3028950"/>
          <p14:tracePt t="172574" x="8609013" y="2932113"/>
          <p14:tracePt t="172583" x="8531225" y="2776538"/>
          <p14:tracePt t="172591" x="8512175" y="2698750"/>
          <p14:tracePt t="172600" x="8434388" y="2524125"/>
          <p14:tracePt t="172607" x="8413750" y="2446338"/>
          <p14:tracePt t="172617" x="8356600" y="2271713"/>
          <p14:tracePt t="172622" x="8278813" y="2097088"/>
          <p14:tracePt t="172631" x="8258175" y="2058988"/>
          <p14:tracePt t="172639" x="8180388" y="1922463"/>
          <p14:tracePt t="172647" x="8180388" y="1882775"/>
          <p14:tracePt t="172654" x="8123238" y="1747838"/>
          <p14:tracePt t="172663" x="8123238" y="1708150"/>
          <p14:tracePt t="172670" x="8102600" y="1611313"/>
          <p14:tracePt t="172680" x="8064500" y="1533525"/>
          <p14:tracePt t="172686" x="8064500" y="1514475"/>
          <p14:tracePt t="172694" x="8045450" y="1455738"/>
          <p14:tracePt t="172702" x="8024813" y="1436688"/>
          <p14:tracePt t="172710" x="8005763" y="1358900"/>
          <p14:tracePt t="172718" x="7986713" y="1339850"/>
          <p14:tracePt t="172727" x="7986713" y="1320800"/>
          <p14:tracePt t="172734" x="7948613" y="1320800"/>
          <p14:tracePt t="172742" x="7927975" y="1301750"/>
          <p14:tracePt t="172750" x="7908925" y="1281113"/>
          <p14:tracePt t="172758" x="7908925" y="1262063"/>
          <p14:tracePt t="172766" x="7889875" y="1262063"/>
          <p14:tracePt t="172775" x="7889875" y="1223963"/>
          <p14:tracePt t="172783" x="7870825" y="1203325"/>
          <p14:tracePt t="172790" x="7850188" y="1184275"/>
          <p14:tracePt t="172800" x="7831138" y="1165225"/>
          <p14:tracePt t="172806" x="7793038" y="1146175"/>
          <p14:tracePt t="172825" x="7772400" y="1125538"/>
          <p14:tracePt t="172831" x="7753350" y="1125538"/>
          <p14:tracePt t="172839" x="7734300" y="1106488"/>
          <p14:tracePt t="172847" x="7715250" y="1068388"/>
          <p14:tracePt t="172854" x="7694613" y="1068388"/>
          <p14:tracePt t="172862" x="7675563" y="1049338"/>
          <p14:tracePt t="172870" x="7616825" y="1028700"/>
          <p14:tracePt t="172879" x="7597775" y="1009650"/>
          <p14:tracePt t="172886" x="7578725" y="990600"/>
          <p14:tracePt t="172898" x="7519988" y="931863"/>
          <p14:tracePt t="172903" x="7500938" y="912813"/>
          <p14:tracePt t="172911" x="7481888" y="912813"/>
          <p14:tracePt t="172918" x="7462838" y="893763"/>
          <p14:tracePt t="172926" x="7404100" y="835025"/>
          <p14:tracePt t="172934" x="7385050" y="835025"/>
          <p14:tracePt t="172942" x="7307263" y="795338"/>
          <p14:tracePt t="172950" x="7248525" y="738188"/>
          <p14:tracePt t="172958" x="7208838" y="719138"/>
          <p14:tracePt t="172967" x="7151688" y="660400"/>
          <p14:tracePt t="172974" x="7131050" y="641350"/>
          <p14:tracePt t="172983" x="7073900" y="601663"/>
          <p14:tracePt t="172990" x="7053263" y="601663"/>
          <p14:tracePt t="172999" x="6996113" y="582613"/>
          <p14:tracePt t="173006" x="6956425" y="563563"/>
          <p14:tracePt t="173014" x="6937375" y="542925"/>
          <p14:tracePt t="173022" x="6878638" y="504825"/>
          <p14:tracePt t="173031" x="6859588" y="504825"/>
          <p14:tracePt t="173038" x="6840538" y="504825"/>
          <p14:tracePt t="173049" x="6821488" y="504825"/>
          <p14:tracePt t="173054" x="6800850" y="504825"/>
          <p14:tracePt t="173063" x="6762750" y="504825"/>
          <p14:tracePt t="173070" x="6743700" y="504825"/>
          <p14:tracePt t="173079" x="6704013" y="504825"/>
          <p14:tracePt t="173086" x="6684963" y="504825"/>
          <p14:tracePt t="173094" x="6567488" y="504825"/>
          <p14:tracePt t="173102" x="6548438" y="504825"/>
          <p14:tracePt t="173110" x="6451600" y="504825"/>
          <p14:tracePt t="173118" x="6392863" y="504825"/>
          <p14:tracePt t="173127" x="6276975" y="523875"/>
          <p14:tracePt t="173134" x="6159500" y="542925"/>
          <p14:tracePt t="173143" x="6121400" y="542925"/>
          <p14:tracePt t="173151" x="6024563" y="582613"/>
          <p14:tracePt t="173159" x="5984875" y="582613"/>
          <p14:tracePt t="173166" x="5926138" y="582613"/>
          <p14:tracePt t="173174" x="5907088" y="601663"/>
          <p14:tracePt t="173182" x="5888038" y="601663"/>
          <p14:tracePt t="173191" x="5888038" y="620713"/>
          <p14:tracePt t="173198" x="5868988" y="620713"/>
          <p14:tracePt t="173207" x="5810250" y="641350"/>
          <p14:tracePt t="173216" x="5810250" y="679450"/>
          <p14:tracePt t="173222" x="5772150" y="698500"/>
          <p14:tracePt t="173232" x="5772150" y="738188"/>
          <p14:tracePt t="173238" x="5713413" y="795338"/>
          <p14:tracePt t="173247" x="5713413" y="815975"/>
          <p14:tracePt t="173254" x="5654675" y="873125"/>
          <p14:tracePt t="173263" x="5635625" y="931863"/>
          <p14:tracePt t="173270" x="5576888" y="950913"/>
          <p14:tracePt t="173279" x="5557838" y="1009650"/>
          <p14:tracePt t="173286" x="5557838" y="1028700"/>
          <p14:tracePt t="173295" x="5499100" y="1049338"/>
          <p14:tracePt t="173302" x="5499100" y="1068388"/>
          <p14:tracePt t="173310" x="5480050" y="1087438"/>
          <p14:tracePt t="173318" x="5480050" y="1106488"/>
          <p14:tracePt t="173327" x="5480050" y="1146175"/>
          <p14:tracePt t="173334" x="5480050" y="1165225"/>
          <p14:tracePt t="173342" x="5480050" y="1184275"/>
          <p14:tracePt t="173350" x="5461000" y="1203325"/>
          <p14:tracePt t="173358" x="5461000" y="1223963"/>
          <p14:tracePt t="173367" x="5461000" y="1281113"/>
          <p14:tracePt t="173374" x="5461000" y="1301750"/>
          <p14:tracePt t="173384" x="5461000" y="1377950"/>
          <p14:tracePt t="173392" x="5461000" y="1455738"/>
          <p14:tracePt t="173398" x="5461000" y="1495425"/>
          <p14:tracePt t="173406" x="5461000" y="1554163"/>
          <p14:tracePt t="173416" x="5461000" y="1573213"/>
          <p14:tracePt t="173422" x="5499100" y="1630363"/>
          <p14:tracePt t="173433" x="5518150" y="1689100"/>
          <p14:tracePt t="173439" x="5576888" y="1728788"/>
          <p14:tracePt t="173449" x="5595938" y="1766888"/>
          <p14:tracePt t="173454" x="5616575" y="1806575"/>
          <p14:tracePt t="173462" x="5713413" y="1863725"/>
          <p14:tracePt t="173470" x="5732463" y="1863725"/>
          <p14:tracePt t="173479" x="5829300" y="1922463"/>
          <p14:tracePt t="173486" x="5888038" y="1941513"/>
          <p14:tracePt t="173494" x="5984875" y="1981200"/>
          <p14:tracePt t="173502" x="6024563" y="2000250"/>
          <p14:tracePt t="173510" x="6140450" y="2038350"/>
          <p14:tracePt t="173518" x="6199188" y="2058988"/>
          <p14:tracePt t="173526" x="6315075" y="2078038"/>
          <p14:tracePt t="173534" x="6413500" y="2116138"/>
          <p14:tracePt t="173543" x="6451600" y="2116138"/>
          <p14:tracePt t="173550" x="6548438" y="2116138"/>
          <p14:tracePt t="173558" x="6588125" y="2135188"/>
          <p14:tracePt t="173567" x="6645275" y="2135188"/>
          <p14:tracePt t="173574" x="6684963" y="2135188"/>
          <p14:tracePt t="173582" x="6743700" y="2174875"/>
          <p14:tracePt t="173590" x="6800850" y="2174875"/>
          <p14:tracePt t="173599" x="6821488" y="2174875"/>
          <p14:tracePt t="173606" x="6859588" y="2174875"/>
          <p14:tracePt t="173616" x="6918325" y="2174875"/>
          <p14:tracePt t="173624" x="6996113" y="2174875"/>
          <p14:tracePt t="173632" x="7015163" y="2155825"/>
          <p14:tracePt t="173638" x="7131050" y="2116138"/>
          <p14:tracePt t="173646" x="7189788" y="2078038"/>
          <p14:tracePt t="173654" x="7307263" y="2058988"/>
          <p14:tracePt t="173663" x="7385050" y="1960563"/>
          <p14:tracePt t="173670" x="7404100" y="1941513"/>
          <p14:tracePt t="173679" x="7442200" y="1863725"/>
          <p14:tracePt t="173686" x="7462838" y="1844675"/>
          <p14:tracePt t="173694" x="7481888" y="1766888"/>
          <p14:tracePt t="173703" x="7481888" y="1728788"/>
          <p14:tracePt t="173710" x="7481888" y="1670050"/>
          <p14:tracePt t="173718" x="7481888" y="1592263"/>
          <p14:tracePt t="173727" x="7481888" y="1573213"/>
          <p14:tracePt t="173734" x="7462838" y="1514475"/>
          <p14:tracePt t="173742" x="7423150" y="1455738"/>
          <p14:tracePt t="173750" x="7404100" y="1417638"/>
          <p14:tracePt t="173759" x="7385050" y="1377950"/>
          <p14:tracePt t="173771" x="7364413" y="1339850"/>
          <p14:tracePt t="173774" x="7326313" y="1320800"/>
          <p14:tracePt t="173782" x="7286625" y="1262063"/>
          <p14:tracePt t="173790" x="7267575" y="1203325"/>
          <p14:tracePt t="173798" x="7229475" y="1184275"/>
          <p14:tracePt t="173806" x="7208838" y="1146175"/>
          <p14:tracePt t="173815" x="7189788" y="1125538"/>
          <p14:tracePt t="173823" x="7131050" y="1068388"/>
          <p14:tracePt t="173833" x="7131050" y="1049338"/>
          <p14:tracePt t="173838" x="7092950" y="990600"/>
          <p14:tracePt t="173846" x="7073900" y="950913"/>
          <p14:tracePt t="173854" x="7034213" y="950913"/>
          <p14:tracePt t="173862" x="6996113" y="893763"/>
          <p14:tracePt t="173870" x="6975475" y="873125"/>
          <p14:tracePt t="173882" x="6918325" y="854075"/>
          <p14:tracePt t="173886" x="6899275" y="854075"/>
          <p14:tracePt t="173895" x="6821488" y="795338"/>
          <p14:tracePt t="173902" x="6762750" y="776288"/>
          <p14:tracePt t="173910" x="6684963" y="738188"/>
          <p14:tracePt t="173918" x="6567488" y="679450"/>
          <p14:tracePt t="173926" x="6529388" y="679450"/>
          <p14:tracePt t="173934" x="6470650" y="660400"/>
          <p14:tracePt t="173945" x="6432550" y="641350"/>
          <p14:tracePt t="173950" x="6392863" y="641350"/>
          <p14:tracePt t="173958" x="6373813" y="620713"/>
          <p14:tracePt t="173966" x="6354763" y="620713"/>
          <p14:tracePt t="173974" x="6335713" y="620713"/>
          <p14:tracePt t="173982" x="6296025" y="620713"/>
          <p14:tracePt t="173990" x="6257925" y="582613"/>
          <p14:tracePt t="173998" x="6199188" y="582613"/>
          <p14:tracePt t="174006" x="6180138" y="582613"/>
          <p14:tracePt t="174015" x="6159500" y="582613"/>
          <p14:tracePt t="174023" x="6140450" y="582613"/>
          <p14:tracePt t="174032" x="6121400" y="582613"/>
          <p14:tracePt t="174039" x="6062663" y="563563"/>
          <p14:tracePt t="174047" x="6024563" y="563563"/>
          <p14:tracePt t="174054" x="6003925" y="563563"/>
          <p14:tracePt t="174064" x="5984875" y="563563"/>
          <p14:tracePt t="174070" x="5946775" y="563563"/>
          <p14:tracePt t="174080" x="5907088" y="563563"/>
          <p14:tracePt t="174086" x="5888038" y="563563"/>
          <p14:tracePt t="174094" x="5829300" y="563563"/>
          <p14:tracePt t="174102" x="5751513" y="563563"/>
          <p14:tracePt t="174110" x="5732463" y="563563"/>
          <p14:tracePt t="174118" x="5673725" y="563563"/>
          <p14:tracePt t="174126" x="5654675" y="582613"/>
          <p14:tracePt t="174134" x="5576888" y="620713"/>
          <p14:tracePt t="174142" x="5557838" y="641350"/>
          <p14:tracePt t="174150" x="5518150" y="679450"/>
          <p14:tracePt t="174158" x="5499100" y="719138"/>
          <p14:tracePt t="174167" x="5461000" y="776288"/>
          <p14:tracePt t="174175" x="5440363" y="835025"/>
          <p14:tracePt t="174183" x="5421313" y="835025"/>
          <p14:tracePt t="174190" x="5421313" y="893763"/>
          <p14:tracePt t="174198" x="5421313" y="912813"/>
          <p14:tracePt t="174223" x="5421313" y="931863"/>
          <p14:tracePt t="174271" x="5421313" y="950913"/>
          <p14:tracePt t="174288" x="5421313" y="971550"/>
          <p14:tracePt t="174303" x="5421313" y="990600"/>
          <p14:tracePt t="174311" x="5421313" y="1009650"/>
          <p14:tracePt t="174318" x="5421313" y="1049338"/>
          <p14:tracePt t="174327" x="5440363" y="1049338"/>
          <p14:tracePt t="174334" x="5440363" y="1068388"/>
          <p14:tracePt t="174342" x="5461000" y="1087438"/>
          <p14:tracePt t="174350" x="5461000" y="1106488"/>
          <p14:tracePt t="174359" x="5480050" y="1125538"/>
          <p14:tracePt t="174366" x="5499100" y="1146175"/>
          <p14:tracePt t="174374" x="5499100" y="1165225"/>
          <p14:tracePt t="174391" x="5538788" y="1203325"/>
          <p14:tracePt t="174399" x="5538788" y="1223963"/>
          <p14:tracePt t="174406" x="5557838" y="1223963"/>
          <p14:tracePt t="174415" x="5557838" y="1243013"/>
          <p14:tracePt t="174431" x="5576888" y="1262063"/>
          <p14:tracePt t="174441" x="5576888" y="1281113"/>
          <p14:tracePt t="174455" x="5595938" y="1301750"/>
          <p14:tracePt t="174465" x="5595938" y="1320800"/>
          <p14:tracePt t="174470" x="5616575" y="1320800"/>
          <p14:tracePt t="174479" x="5616575" y="1358900"/>
          <p14:tracePt t="174486" x="5635625" y="1377950"/>
          <p14:tracePt t="174502" x="5635625" y="1398588"/>
          <p14:tracePt t="174511" x="5654675" y="1417638"/>
          <p14:tracePt t="174518" x="5654675" y="1436688"/>
          <p14:tracePt t="174527" x="5694363" y="1455738"/>
          <p14:tracePt t="174535" x="5694363" y="1476375"/>
          <p14:tracePt t="174542" x="5694363" y="1495425"/>
          <p14:tracePt t="174559" x="5713413" y="1533525"/>
          <p14:tracePt t="174568" x="5713413" y="1554163"/>
          <p14:tracePt t="174575" x="5732463" y="1573213"/>
          <p14:tracePt t="174583" x="5732463" y="1592263"/>
          <p14:tracePt t="174590" x="5732463" y="1611313"/>
          <p14:tracePt t="174598" x="5751513" y="1630363"/>
          <p14:tracePt t="174606" x="5751513" y="1651000"/>
          <p14:tracePt t="174615" x="5772150" y="1689100"/>
          <p14:tracePt t="174624" x="5791200" y="1708150"/>
          <p14:tracePt t="174632" x="5791200" y="1728788"/>
          <p14:tracePt t="174638" x="5810250" y="1747838"/>
          <p14:tracePt t="174647" x="5810250" y="1766888"/>
          <p14:tracePt t="174654" x="5849938" y="1766888"/>
          <p14:tracePt t="174662" x="5868988" y="1785938"/>
          <p14:tracePt t="174670" x="5868988" y="1806575"/>
          <p14:tracePt t="174680" x="5888038" y="1844675"/>
          <p14:tracePt t="174686" x="5907088" y="1863725"/>
          <p14:tracePt t="174694" x="5926138" y="1882775"/>
          <p14:tracePt t="174702" x="5946775" y="1903413"/>
          <p14:tracePt t="174710" x="5965825" y="1922463"/>
          <p14:tracePt t="174768" x="6003925" y="1922463"/>
          <p14:tracePt t="174777" x="6003925" y="1941513"/>
          <p14:tracePt t="174782" x="6024563" y="1941513"/>
          <p14:tracePt t="174790" x="6043613" y="1960563"/>
          <p14:tracePt t="174798" x="6062663" y="2000250"/>
          <p14:tracePt t="174809" x="6081713" y="2000250"/>
          <p14:tracePt t="174814" x="6140450" y="2019300"/>
          <p14:tracePt t="174822" x="6159500" y="2019300"/>
          <p14:tracePt t="174832" x="6257925" y="2038350"/>
          <p14:tracePt t="174838" x="6315075" y="2058988"/>
          <p14:tracePt t="174846" x="6432550" y="2097088"/>
          <p14:tracePt t="174854" x="6489700" y="2097088"/>
          <p14:tracePt t="174865" x="6607175" y="2135188"/>
          <p14:tracePt t="174870" x="6723063" y="2135188"/>
          <p14:tracePt t="174881" x="6762750" y="2135188"/>
          <p14:tracePt t="174901" x="6899275" y="2135188"/>
          <p14:tracePt t="174903" x="6975475" y="2135188"/>
          <p14:tracePt t="174911" x="6996113" y="2116138"/>
          <p14:tracePt t="174920" x="7053263" y="2116138"/>
          <p14:tracePt t="174926" x="7053263" y="2097088"/>
          <p14:tracePt t="174935" x="7092950" y="2078038"/>
          <p14:tracePt t="174942" x="7112000" y="2058988"/>
          <p14:tracePt t="174951" x="7112000" y="2038350"/>
          <p14:tracePt t="174959" x="7151688" y="1981200"/>
          <p14:tracePt t="174967" x="7170738" y="1981200"/>
          <p14:tracePt t="174974" x="7189788" y="1941513"/>
          <p14:tracePt t="174982" x="7189788" y="1922463"/>
          <p14:tracePt t="174989" x="7208838" y="1882775"/>
          <p14:tracePt t="174998" x="7229475" y="1863725"/>
          <p14:tracePt t="175009" x="7229475" y="1844675"/>
          <p14:tracePt t="175014" x="7229475" y="1825625"/>
          <p14:tracePt t="175022" x="7248525" y="1806575"/>
          <p14:tracePt t="175031" x="7248525" y="1747838"/>
          <p14:tracePt t="175038" x="7248525" y="1728788"/>
          <p14:tracePt t="175050" x="7286625" y="1708150"/>
          <p14:tracePt t="175054" x="7286625" y="1689100"/>
          <p14:tracePt t="175063" x="7286625" y="1670050"/>
          <p14:tracePt t="175070" x="7286625" y="1630363"/>
          <p14:tracePt t="175079" x="7286625" y="1592263"/>
          <p14:tracePt t="175086" x="7286625" y="1554163"/>
          <p14:tracePt t="175094" x="7286625" y="1533525"/>
          <p14:tracePt t="175102" x="7286625" y="1455738"/>
          <p14:tracePt t="175111" x="7286625" y="1436688"/>
          <p14:tracePt t="175118" x="7286625" y="1377950"/>
          <p14:tracePt t="175127" x="7267575" y="1339850"/>
          <p14:tracePt t="175135" x="7267575" y="1320800"/>
          <p14:tracePt t="175142" x="7267575" y="1281113"/>
          <p14:tracePt t="175150" x="7248525" y="1262063"/>
          <p14:tracePt t="175158" x="7248525" y="1243013"/>
          <p14:tracePt t="175166" x="7229475" y="1223963"/>
          <p14:tracePt t="175175" x="7208838" y="1203325"/>
          <p14:tracePt t="175183" x="7208838" y="1184275"/>
          <p14:tracePt t="175190" x="7189788" y="1165225"/>
          <p14:tracePt t="175198" x="7189788" y="1125538"/>
          <p14:tracePt t="175206" x="7151688" y="1106488"/>
          <p14:tracePt t="175215" x="7131050" y="1068388"/>
          <p14:tracePt t="175223" x="7112000" y="1049338"/>
          <p14:tracePt t="175233" x="7092950" y="1028700"/>
          <p14:tracePt t="175239" x="7092950" y="990600"/>
          <p14:tracePt t="175249" x="7073900" y="971550"/>
          <p14:tracePt t="175254" x="7053263" y="931863"/>
          <p14:tracePt t="175266" x="7015163" y="931863"/>
          <p14:tracePt t="175270" x="6996113" y="873125"/>
          <p14:tracePt t="175278" x="6975475" y="873125"/>
          <p14:tracePt t="175286" x="6956425" y="835025"/>
          <p14:tracePt t="175294" x="6937375" y="815975"/>
          <p14:tracePt t="175302" x="6918325" y="776288"/>
          <p14:tracePt t="175310" x="6878638" y="776288"/>
          <p14:tracePt t="175318" x="6878638" y="757238"/>
          <p14:tracePt t="175326" x="6859588" y="757238"/>
          <p14:tracePt t="175335" x="6840538" y="738188"/>
          <p14:tracePt t="175352" x="6821488" y="738188"/>
          <p14:tracePt t="175358" x="6821488" y="719138"/>
          <p14:tracePt t="175391" x="6800850" y="719138"/>
          <p14:tracePt t="175408" x="6800850" y="698500"/>
          <p14:tracePt t="175423" x="6781800" y="698500"/>
          <p14:tracePt t="175440" x="6762750" y="679450"/>
          <p14:tracePt t="175456" x="6723063" y="660400"/>
          <p14:tracePt t="175467" x="6704013" y="641350"/>
          <p14:tracePt t="175470" x="6684963" y="601663"/>
          <p14:tracePt t="175487" x="6665913" y="582613"/>
          <p14:tracePt t="175504" x="6645275" y="563563"/>
          <p14:tracePt t="175519" x="6626225" y="542925"/>
          <p14:tracePt t="175544" x="6607175" y="523875"/>
          <p14:tracePt t="175569" x="6567488" y="523875"/>
          <p14:tracePt t="175574" x="6548438" y="504825"/>
          <p14:tracePt t="175582" x="6529388" y="504825"/>
          <p14:tracePt t="175590" x="6510338" y="485775"/>
          <p14:tracePt t="175608" x="6489700" y="446088"/>
          <p14:tracePt t="175623" x="6470650" y="446088"/>
          <p14:tracePt t="175631" x="6470650" y="427038"/>
          <p14:tracePt t="175638" x="6451600" y="427038"/>
          <p14:tracePt t="175646" x="6413500" y="427038"/>
          <p14:tracePt t="175654" x="6392863" y="407988"/>
          <p14:tracePt t="175662" x="6373813" y="407988"/>
          <p14:tracePt t="175670" x="6354763" y="407988"/>
          <p14:tracePt t="175680" x="6335713" y="388938"/>
          <p14:tracePt t="175686" x="6315075" y="388938"/>
          <p14:tracePt t="175694" x="6296025" y="388938"/>
          <p14:tracePt t="175702" x="6276975" y="388938"/>
          <p14:tracePt t="175711" x="6237288" y="388938"/>
          <p14:tracePt t="175718" x="6218238" y="388938"/>
          <p14:tracePt t="175727" x="6199188" y="388938"/>
          <p14:tracePt t="175735" x="6180138" y="388938"/>
          <p14:tracePt t="175752" x="6159500" y="388938"/>
          <p14:tracePt t="175760" x="6140450" y="407988"/>
          <p14:tracePt t="175767" x="6102350" y="466725"/>
          <p14:tracePt t="175776" x="6081713" y="466725"/>
          <p14:tracePt t="175782" x="6043613" y="485775"/>
          <p14:tracePt t="175790" x="6043613" y="504825"/>
          <p14:tracePt t="175798" x="5984875" y="523875"/>
          <p14:tracePt t="175806" x="5984875" y="563563"/>
          <p14:tracePt t="175816" x="5965825" y="582613"/>
          <p14:tracePt t="175824" x="5946775" y="582613"/>
          <p14:tracePt t="175832" x="5946775" y="620713"/>
          <p14:tracePt t="175838" x="5926138" y="641350"/>
          <p14:tracePt t="175848" x="5907088" y="660400"/>
          <p14:tracePt t="175854" x="5888038" y="698500"/>
          <p14:tracePt t="175864" x="5849938" y="719138"/>
          <p14:tracePt t="175870" x="5829300" y="757238"/>
          <p14:tracePt t="175879" x="5829300" y="776288"/>
          <p14:tracePt t="175886" x="5791200" y="835025"/>
          <p14:tracePt t="175894" x="5751513" y="893763"/>
          <p14:tracePt t="175919" x="5732463" y="971550"/>
          <p14:tracePt t="175926" x="5732463" y="1028700"/>
          <p14:tracePt t="175934" x="5732463" y="1049338"/>
          <p14:tracePt t="175942" x="5732463" y="1087438"/>
          <p14:tracePt t="175950" x="5732463" y="1106488"/>
          <p14:tracePt t="175960" x="5732463" y="1165225"/>
          <p14:tracePt t="175966" x="5732463" y="1203325"/>
          <p14:tracePt t="175974" x="5732463" y="1243013"/>
          <p14:tracePt t="175983" x="5732463" y="1281113"/>
          <p14:tracePt t="175990" x="5732463" y="1301750"/>
          <p14:tracePt t="175999" x="5732463" y="1320800"/>
          <p14:tracePt t="176006" x="5732463" y="1377950"/>
          <p14:tracePt t="176015" x="5732463" y="1398588"/>
          <p14:tracePt t="176022" x="5732463" y="1417638"/>
          <p14:tracePt t="176032" x="5751513" y="1495425"/>
          <p14:tracePt t="176040" x="5791200" y="1573213"/>
          <p14:tracePt t="176048" x="5849938" y="1611313"/>
          <p14:tracePt t="176054" x="5868988" y="1689100"/>
          <p14:tracePt t="176063" x="5868988" y="1708150"/>
          <p14:tracePt t="176070" x="5888038" y="1785938"/>
          <p14:tracePt t="176079" x="5926138" y="1806575"/>
          <p14:tracePt t="176086" x="5946775" y="1863725"/>
          <p14:tracePt t="176094" x="5965825" y="1903413"/>
          <p14:tracePt t="176112" x="5984875" y="1941513"/>
          <p14:tracePt t="176119" x="5984875" y="1960563"/>
          <p14:tracePt t="176127" x="6003925" y="1981200"/>
          <p14:tracePt t="176135" x="6003925" y="2000250"/>
          <p14:tracePt t="176142" x="6043613" y="2019300"/>
          <p14:tracePt t="176150" x="6043613" y="2038350"/>
          <p14:tracePt t="176158" x="6062663" y="2058988"/>
          <p14:tracePt t="176166" x="6062663" y="2097088"/>
          <p14:tracePt t="176175" x="6081713" y="2116138"/>
          <p14:tracePt t="176182" x="6102350" y="2135188"/>
          <p14:tracePt t="176191" x="6121400" y="2155825"/>
          <p14:tracePt t="176200" x="6140450" y="2193925"/>
          <p14:tracePt t="176206" x="6180138" y="2233613"/>
          <p14:tracePt t="176214" x="6199188" y="2252663"/>
          <p14:tracePt t="176222" x="6218238" y="2271713"/>
          <p14:tracePt t="176232" x="6237288" y="2311400"/>
          <p14:tracePt t="176239" x="6296025" y="2311400"/>
          <p14:tracePt t="176248" x="6315075" y="2349500"/>
          <p14:tracePt t="176254" x="6354763" y="2349500"/>
          <p14:tracePt t="176266" x="6373813" y="2349500"/>
          <p14:tracePt t="176270" x="6432550" y="2349500"/>
          <p14:tracePt t="176279" x="6451600" y="2349500"/>
          <p14:tracePt t="176286" x="6470650" y="2349500"/>
          <p14:tracePt t="176294" x="6489700" y="2349500"/>
          <p14:tracePt t="176302" x="6510338" y="2349500"/>
          <p14:tracePt t="176310" x="6529388" y="2349500"/>
          <p14:tracePt t="176318" x="6567488" y="2349500"/>
          <p14:tracePt t="176351" x="6588125" y="2349500"/>
          <p14:tracePt t="176368" x="6607175" y="2349500"/>
          <p14:tracePt t="176375" x="6626225" y="2349500"/>
          <p14:tracePt t="176384" x="6645275" y="2349500"/>
          <p14:tracePt t="176392" x="6665913" y="2349500"/>
          <p14:tracePt t="176400" x="6684963" y="2349500"/>
          <p14:tracePt t="176406" x="6723063" y="2349500"/>
          <p14:tracePt t="176414" x="6781800" y="2349500"/>
          <p14:tracePt t="176423" x="6899275" y="2349500"/>
          <p14:tracePt t="176431" x="6918325" y="2349500"/>
          <p14:tracePt t="176438" x="6996113" y="2330450"/>
          <p14:tracePt t="176447" x="7034213" y="2330450"/>
          <p14:tracePt t="176454" x="7053263" y="2311400"/>
          <p14:tracePt t="176464" x="7073900" y="2311400"/>
          <p14:tracePt t="176470" x="7092950" y="2290763"/>
          <p14:tracePt t="176487" x="7112000" y="2290763"/>
          <p14:tracePt t="176496" x="7112000" y="2271713"/>
          <p14:tracePt t="176697" x="7112000" y="2252663"/>
          <p14:tracePt t="176736" x="7112000" y="2233613"/>
          <p14:tracePt t="176763" x="7112000" y="2193925"/>
          <p14:tracePt t="176791" x="7112000" y="2174875"/>
          <p14:tracePt t="176808" x="7131050" y="2174875"/>
          <p14:tracePt t="176818" x="7151688" y="2174875"/>
          <p14:tracePt t="176832" x="7151688" y="2155825"/>
          <p14:tracePt t="176841" x="7170738" y="2155825"/>
          <p14:tracePt t="176867" x="7208838" y="2155825"/>
          <p14:tracePt t="176870" x="7229475" y="2155825"/>
          <p14:tracePt t="176890" x="7229475" y="2135188"/>
          <p14:tracePt t="176897" x="7248525" y="2135188"/>
          <p14:tracePt t="176902" x="7267575" y="2135188"/>
          <p14:tracePt t="176910" x="7267575" y="2116138"/>
          <p14:tracePt t="177264" x="7267575" y="2097088"/>
          <p14:tracePt t="177303" x="7267575" y="2078038"/>
          <p14:tracePt t="178552" x="7248525" y="2078038"/>
          <p14:tracePt t="178608" x="7229475" y="2078038"/>
          <p14:tracePt t="178617" x="7229475" y="2097088"/>
          <p14:tracePt t="178623" x="7189788" y="2097088"/>
          <p14:tracePt t="178632" x="7170738" y="2097088"/>
          <p14:tracePt t="178638" x="7151688" y="2097088"/>
          <p14:tracePt t="178646" x="7131050" y="2116138"/>
          <p14:tracePt t="178654" x="7092950" y="2135188"/>
          <p14:tracePt t="178664" x="7092950" y="2155825"/>
          <p14:tracePt t="178670" x="7053263" y="2193925"/>
          <p14:tracePt t="178678" x="7034213" y="2212975"/>
          <p14:tracePt t="178686" x="7015163" y="2212975"/>
          <p14:tracePt t="178694" x="7015163" y="2233613"/>
          <p14:tracePt t="178702" x="6996113" y="2233613"/>
          <p14:tracePt t="178710" x="6975475" y="2233613"/>
          <p14:tracePt t="178727" x="6956425" y="2233613"/>
          <p14:tracePt t="178735" x="6937375" y="2233613"/>
          <p14:tracePt t="178784" x="6899275" y="2233613"/>
          <p14:tracePt t="178826" x="6878638" y="2252663"/>
          <p14:tracePt t="178865" x="6859588" y="2252663"/>
          <p14:tracePt t="178890" x="6840538" y="2252663"/>
          <p14:tracePt t="179592" x="6840538" y="2233613"/>
          <p14:tracePt t="179600" x="6840538" y="2212975"/>
          <p14:tracePt t="179607" x="6840538" y="2174875"/>
          <p14:tracePt t="179617" x="6840538" y="2155825"/>
          <p14:tracePt t="179631" x="6840538" y="2135188"/>
          <p14:tracePt t="179655" x="6840538" y="2116138"/>
          <p14:tracePt t="179816" x="6840538" y="2097088"/>
          <p14:tracePt t="179984" x="6840538" y="2078038"/>
          <p14:tracePt t="180016" x="6840538" y="2058988"/>
          <p14:tracePt t="180031" x="6840538" y="2019300"/>
          <p14:tracePt t="180056" x="6840538" y="2000250"/>
          <p14:tracePt t="180083" x="6840538" y="1981200"/>
          <p14:tracePt t="180112" x="6840538" y="1960563"/>
          <p14:tracePt t="180192" x="6859588" y="1960563"/>
          <p14:tracePt t="180218" x="6859588" y="1941513"/>
          <p14:tracePt t="182656" x="6859588" y="1960563"/>
          <p14:tracePt t="190727" x="6878638" y="1981200"/>
          <p14:tracePt t="190792" x="6859588" y="1981200"/>
          <p14:tracePt t="190799" x="6840538" y="1981200"/>
          <p14:tracePt t="190819" x="6800850" y="1981200"/>
          <p14:tracePt t="190822" x="6781800" y="1981200"/>
          <p14:tracePt t="190832" x="6704013" y="1960563"/>
          <p14:tracePt t="190838" x="6645275" y="1960563"/>
          <p14:tracePt t="190846" x="6451600" y="1882775"/>
          <p14:tracePt t="190854" x="6315075" y="1825625"/>
          <p14:tracePt t="190863" x="6003925" y="1785938"/>
          <p14:tracePt t="190870" x="5829300" y="1747838"/>
          <p14:tracePt t="190878" x="5305425" y="1670050"/>
          <p14:tracePt t="190886" x="4838700" y="1533525"/>
          <p14:tracePt t="190895" x="4605338" y="1455738"/>
          <p14:tracePt t="190902" x="4138613" y="1339850"/>
          <p14:tracePt t="190910" x="3925888" y="1301750"/>
          <p14:tracePt t="190918" x="3322638" y="1203325"/>
          <p14:tracePt t="190926" x="3070225" y="1165225"/>
          <p14:tracePt t="190934" x="2546350" y="1087438"/>
          <p14:tracePt t="190942" x="2079625" y="990600"/>
          <p14:tracePt t="190950" x="1905000" y="990600"/>
          <p14:tracePt t="190958" x="1497013" y="912813"/>
          <p14:tracePt t="190966" x="1282700" y="873125"/>
          <p14:tracePt t="190975" x="893763" y="795338"/>
          <p14:tracePt t="190983" x="777875" y="795338"/>
          <p14:tracePt t="190990" x="407988" y="719138"/>
          <p14:tracePt t="190998" x="252413" y="679450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clipart&#10;&#10;Description automatically generated">
            <a:extLst>
              <a:ext uri="{FF2B5EF4-FFF2-40B4-BE49-F238E27FC236}">
                <a16:creationId xmlns:a16="http://schemas.microsoft.com/office/drawing/2014/main" id="{3EFA76CD-C00A-4C41-AD1F-7FD329BF40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 rot="10800000" flipV="1">
            <a:off x="784861" y="1492262"/>
            <a:ext cx="2376614" cy="203232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09D6528-EB2B-49E2-AA96-C33C2D63F044}"/>
              </a:ext>
            </a:extLst>
          </p:cNvPr>
          <p:cNvSpPr txBox="1"/>
          <p:nvPr/>
        </p:nvSpPr>
        <p:spPr>
          <a:xfrm>
            <a:off x="4632960" y="1910080"/>
            <a:ext cx="4937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Passive voice ideas for the suspense story…. (WRITING TARGET T15)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73B117-66A5-4DFF-A88F-D364AEB9D34D}"/>
              </a:ext>
            </a:extLst>
          </p:cNvPr>
          <p:cNvSpPr txBox="1"/>
          <p:nvPr/>
        </p:nvSpPr>
        <p:spPr>
          <a:xfrm>
            <a:off x="1239520" y="5364480"/>
            <a:ext cx="83312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Upstairs there was movement. </a:t>
            </a:r>
          </a:p>
          <a:p>
            <a:endParaRPr lang="en-GB" sz="3600" dirty="0"/>
          </a:p>
          <a:p>
            <a:endParaRPr lang="en-GB" sz="3600" dirty="0"/>
          </a:p>
          <a:p>
            <a:endParaRPr lang="en-GB" sz="3600" dirty="0"/>
          </a:p>
          <a:p>
            <a:r>
              <a:rPr lang="en-GB" sz="3600" dirty="0"/>
              <a:t>A noise was heard.</a:t>
            </a:r>
          </a:p>
          <a:p>
            <a:endParaRPr lang="en-GB" sz="3600" dirty="0"/>
          </a:p>
          <a:p>
            <a:endParaRPr lang="en-GB" sz="3600" dirty="0"/>
          </a:p>
          <a:p>
            <a:endParaRPr lang="en-GB" sz="3600" dirty="0"/>
          </a:p>
          <a:p>
            <a:endParaRPr lang="en-GB" sz="3600" dirty="0"/>
          </a:p>
          <a:p>
            <a:endParaRPr lang="en-GB" sz="3600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F9FBF2A-86C0-4C88-B0FB-1E3CECA1DF2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34500" y="147701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33612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846"/>
    </mc:Choice>
    <mc:Fallback>
      <p:transition spd="slow" advTm="608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613" x="5732463" y="3863975"/>
          <p14:tracePt t="619" x="5713413" y="3844925"/>
          <p14:tracePt t="629" x="5694363" y="3825875"/>
          <p14:tracePt t="637" x="5673725" y="3825875"/>
          <p14:tracePt t="645" x="5616575" y="3767138"/>
          <p14:tracePt t="652" x="5595938" y="3748088"/>
          <p14:tracePt t="664" x="5518150" y="3727450"/>
          <p14:tracePt t="668" x="5518150" y="3689350"/>
          <p14:tracePt t="677" x="5480050" y="3651250"/>
          <p14:tracePt t="686" x="5440363" y="3592513"/>
          <p14:tracePt t="693" x="5421313" y="3533775"/>
          <p14:tracePt t="700" x="5421313" y="3514725"/>
          <p14:tracePt t="711" x="5362575" y="3475038"/>
          <p14:tracePt t="714" x="5343525" y="3455988"/>
          <p14:tracePt t="723" x="5343525" y="3417888"/>
          <p14:tracePt t="731" x="5324475" y="3378200"/>
          <p14:tracePt t="738" x="5324475" y="3359150"/>
          <p14:tracePt t="747" x="5324475" y="3340100"/>
          <p14:tracePt t="756" x="5305425" y="3340100"/>
          <p14:tracePt t="765" x="5305425" y="3321050"/>
          <p14:tracePt t="804" x="5286375" y="3321050"/>
          <p14:tracePt t="861" x="5265738" y="3321050"/>
          <p14:tracePt t="878" x="5246688" y="3321050"/>
          <p14:tracePt t="887" x="5208588" y="3321050"/>
          <p14:tracePt t="903" x="5187950" y="3321050"/>
          <p14:tracePt t="911" x="5168900" y="3321050"/>
          <p14:tracePt t="914" x="5149850" y="3321050"/>
          <p14:tracePt t="924" x="5130800" y="3321050"/>
          <p14:tracePt t="940" x="5110163" y="3321050"/>
          <p14:tracePt t="956" x="5091113" y="3321050"/>
          <p14:tracePt t="971" x="5053013" y="3340100"/>
          <p14:tracePt t="980" x="5032375" y="3340100"/>
          <p14:tracePt t="987" x="5013325" y="3340100"/>
          <p14:tracePt t="997" x="4994275" y="3340100"/>
          <p14:tracePt t="1002" x="4975225" y="3340100"/>
          <p14:tracePt t="1010" x="4954588" y="3359150"/>
          <p14:tracePt t="1020" x="4897438" y="3359150"/>
          <p14:tracePt t="1030" x="4819650" y="3359150"/>
          <p14:tracePt t="1034" x="4800600" y="3359150"/>
          <p14:tracePt t="1047" x="4722813" y="3359150"/>
          <p14:tracePt t="1052" x="4702175" y="3359150"/>
          <p14:tracePt t="1063" x="4683125" y="3321050"/>
          <p14:tracePt t="1069" x="4664075" y="3321050"/>
          <p14:tracePt t="1095" x="4624388" y="3300413"/>
          <p14:tracePt t="1124" x="4605338" y="3281363"/>
          <p14:tracePt t="1140" x="4605338" y="3262313"/>
          <p14:tracePt t="1148" x="4586288" y="3262313"/>
          <p14:tracePt t="1154" x="4586288" y="3243263"/>
          <p14:tracePt t="1172" x="4567238" y="3243263"/>
          <p14:tracePt t="1180" x="4567238" y="3222625"/>
          <p14:tracePt t="1188" x="4546600" y="3222625"/>
          <p14:tracePt t="1197" x="4546600" y="3203575"/>
          <p14:tracePt t="1202" x="4527550" y="3203575"/>
          <p14:tracePt t="1211" x="4508500" y="3203575"/>
          <p14:tracePt t="1229" x="4489450" y="3203575"/>
          <p14:tracePt t="1236" x="4449763" y="3203575"/>
          <p14:tracePt t="1252" x="4430713" y="3203575"/>
          <p14:tracePt t="1263" x="4411663" y="3203575"/>
          <p14:tracePt t="1268" x="4391025" y="3203575"/>
          <p14:tracePt t="1284" x="4371975" y="3203575"/>
          <p14:tracePt t="1293" x="4352925" y="3203575"/>
          <p14:tracePt t="1300" x="4294188" y="3222625"/>
          <p14:tracePt t="1308" x="4275138" y="3222625"/>
          <p14:tracePt t="1316" x="4237038" y="3243263"/>
          <p14:tracePt t="1323" x="4178300" y="3243263"/>
          <p14:tracePt t="1332" x="4119563" y="3281363"/>
          <p14:tracePt t="1338" x="4119563" y="3300413"/>
          <p14:tracePt t="1346" x="4081463" y="3300413"/>
          <p14:tracePt t="1355" x="4022725" y="3321050"/>
          <p14:tracePt t="1452" x="4041775" y="3321050"/>
          <p14:tracePt t="1462" x="4081463" y="3321050"/>
          <p14:tracePt t="1468" x="4100513" y="3321050"/>
          <p14:tracePt t="1479" x="4138613" y="3321050"/>
          <p14:tracePt t="1484" x="4216400" y="3321050"/>
          <p14:tracePt t="1493" x="4237038" y="3321050"/>
          <p14:tracePt t="1501" x="4294188" y="3321050"/>
          <p14:tracePt t="1507" x="4313238" y="3321050"/>
          <p14:tracePt t="1516" x="4333875" y="3300413"/>
          <p14:tracePt t="1528" x="4333875" y="3281363"/>
          <p14:tracePt t="1532" x="4352925" y="3281363"/>
          <p14:tracePt t="1620" x="4391025" y="3281363"/>
          <p14:tracePt t="1764" x="4411663" y="3281363"/>
          <p14:tracePt t="1796" x="4411663" y="3300413"/>
          <p14:tracePt t="1804" x="4430713" y="3300413"/>
          <p14:tracePt t="1812" x="4449763" y="3300413"/>
          <p14:tracePt t="1820" x="4449763" y="3321050"/>
          <p14:tracePt t="1830" x="4468813" y="3321050"/>
          <p14:tracePt t="1836" x="4489450" y="3321050"/>
          <p14:tracePt t="1847" x="4546600" y="3340100"/>
          <p14:tracePt t="1853" x="4567238" y="3359150"/>
          <p14:tracePt t="1864" x="4605338" y="3359150"/>
          <p14:tracePt t="1868" x="4664075" y="3398838"/>
          <p14:tracePt t="1875" x="4683125" y="3398838"/>
          <p14:tracePt t="1973" x="4702175" y="3398838"/>
          <p14:tracePt t="1999" x="4702175" y="3378200"/>
          <p14:tracePt t="2022" x="4702175" y="3340100"/>
          <p14:tracePt t="2061" x="4702175" y="3321050"/>
          <p14:tracePt t="2246" x="4702175" y="3359150"/>
          <p14:tracePt t="2261" x="4702175" y="3378200"/>
          <p14:tracePt t="2284" x="4702175" y="3398838"/>
          <p14:tracePt t="2300" x="4702175" y="3417888"/>
          <p14:tracePt t="2310" x="4702175" y="3436938"/>
          <p14:tracePt t="2333" x="4702175" y="3455988"/>
          <p14:tracePt t="2340" x="4683125" y="3455988"/>
          <p14:tracePt t="2348" x="4683125" y="3475038"/>
          <p14:tracePt t="2358" x="4683125" y="3495675"/>
          <p14:tracePt t="2370" x="4664075" y="3533775"/>
          <p14:tracePt t="2387" x="4664075" y="3552825"/>
          <p14:tracePt t="2404" x="4645025" y="3552825"/>
          <p14:tracePt t="2412" x="4645025" y="3573463"/>
          <p14:tracePt t="2476" x="4624388" y="3573463"/>
          <p14:tracePt t="2491" x="4586288" y="3573463"/>
          <p14:tracePt t="2499" x="4567238" y="3552825"/>
          <p14:tracePt t="2507" x="4567238" y="3514725"/>
          <p14:tracePt t="2516" x="4546600" y="3495675"/>
          <p14:tracePt t="2524" x="4546600" y="3475038"/>
          <p14:tracePt t="2532" x="4546600" y="3455988"/>
          <p14:tracePt t="2548" x="4546600" y="3436938"/>
          <p14:tracePt t="2564" x="4546600" y="3417888"/>
          <p14:tracePt t="2580" x="4546600" y="3398838"/>
          <p14:tracePt t="2588" x="4546600" y="3378200"/>
          <p14:tracePt t="2629" x="4546600" y="3340100"/>
          <p14:tracePt t="2652" x="4546600" y="3321050"/>
          <p14:tracePt t="2676" x="4546600" y="3300413"/>
          <p14:tracePt t="2701" x="4546600" y="3281363"/>
          <p14:tracePt t="2727" x="4527550" y="3281363"/>
          <p14:tracePt t="2772" x="4508500" y="3281363"/>
          <p14:tracePt t="2788" x="4489450" y="3281363"/>
          <p14:tracePt t="2812" x="4468813" y="3281363"/>
          <p14:tracePt t="2828" x="4449763" y="3300413"/>
          <p14:tracePt t="2836" x="4449763" y="3359150"/>
          <p14:tracePt t="2844" x="4411663" y="3359150"/>
          <p14:tracePt t="2851" x="4411663" y="3378200"/>
          <p14:tracePt t="2862" x="4391025" y="3398838"/>
          <p14:tracePt t="2868" x="4391025" y="3436938"/>
          <p14:tracePt t="2878" x="4371975" y="3495675"/>
          <p14:tracePt t="2896" x="4352925" y="3514725"/>
          <p14:tracePt t="7979" x="4352925" y="3533775"/>
          <p14:tracePt t="7987" x="4352925" y="3573463"/>
          <p14:tracePt t="7996" x="4352925" y="3592513"/>
          <p14:tracePt t="8003" x="4352925" y="3611563"/>
          <p14:tracePt t="8019" x="4352925" y="3630613"/>
          <p14:tracePt t="8027" x="4371975" y="3670300"/>
          <p14:tracePt t="8035" x="4430713" y="3708400"/>
          <p14:tracePt t="8044" x="4449763" y="3727450"/>
          <p14:tracePt t="8051" x="4527550" y="3805238"/>
          <p14:tracePt t="8059" x="4586288" y="3825875"/>
          <p14:tracePt t="8067" x="4664075" y="3883025"/>
          <p14:tracePt t="8076" x="4741863" y="3883025"/>
          <p14:tracePt t="8083" x="4876800" y="3960813"/>
          <p14:tracePt t="8091" x="4954588" y="3979863"/>
          <p14:tracePt t="8099" x="5149850" y="3979863"/>
          <p14:tracePt t="8107" x="5246688" y="4000500"/>
          <p14:tracePt t="8115" x="5440363" y="4038600"/>
          <p14:tracePt t="8123" x="5654675" y="4038600"/>
          <p14:tracePt t="8131" x="5772150" y="4038600"/>
          <p14:tracePt t="8139" x="5965825" y="4038600"/>
          <p14:tracePt t="8147" x="6043613" y="4038600"/>
          <p14:tracePt t="8155" x="6237288" y="4038600"/>
          <p14:tracePt t="8163" x="6296025" y="4038600"/>
          <p14:tracePt t="8171" x="6451600" y="4038600"/>
          <p14:tracePt t="8179" x="6529388" y="4038600"/>
          <p14:tracePt t="8187" x="6645275" y="4038600"/>
          <p14:tracePt t="8195" x="6821488" y="4000500"/>
          <p14:tracePt t="8202" x="6899275" y="4000500"/>
          <p14:tracePt t="8211" x="7073900" y="3960813"/>
          <p14:tracePt t="8219" x="7151688" y="3941763"/>
          <p14:tracePt t="8229" x="7345363" y="3903663"/>
          <p14:tracePt t="8235" x="7442200" y="3903663"/>
          <p14:tracePt t="8245" x="7597775" y="3844925"/>
          <p14:tracePt t="8251" x="7772400" y="3767138"/>
          <p14:tracePt t="8259" x="7831138" y="3708400"/>
          <p14:tracePt t="8267" x="7986713" y="3651250"/>
          <p14:tracePt t="8276" x="8083550" y="3651250"/>
          <p14:tracePt t="8283" x="8201025" y="3592513"/>
          <p14:tracePt t="8291" x="8258175" y="3552825"/>
          <p14:tracePt t="8299" x="8375650" y="3533775"/>
          <p14:tracePt t="8307" x="8394700" y="3514725"/>
          <p14:tracePt t="8314" x="8472488" y="3475038"/>
          <p14:tracePt t="8324" x="8531225" y="3455988"/>
          <p14:tracePt t="8330" x="8550275" y="3436938"/>
          <p14:tracePt t="8339" x="8569325" y="3417888"/>
          <p14:tracePt t="8346" x="8588375" y="3417888"/>
          <p14:tracePt t="8354" x="8588375" y="3398838"/>
          <p14:tracePt t="8364" x="8609013" y="3398838"/>
          <p14:tracePt t="8371" x="8628063" y="3359150"/>
          <p14:tracePt t="8387" x="8647113" y="3340100"/>
          <p14:tracePt t="8403" x="8686800" y="3321050"/>
          <p14:tracePt t="8412" x="8705850" y="3321050"/>
          <p14:tracePt t="8419" x="8724900" y="3300413"/>
          <p14:tracePt t="8427" x="8764588" y="3300413"/>
          <p14:tracePt t="8435" x="8783638" y="3281363"/>
          <p14:tracePt t="8445" x="8861425" y="3262313"/>
          <p14:tracePt t="8451" x="8920163" y="3262313"/>
          <p14:tracePt t="8460" x="8939213" y="3262313"/>
          <p14:tracePt t="8467" x="8939213" y="3222625"/>
          <p14:tracePt t="8531" x="8920163" y="3203575"/>
          <p14:tracePt t="8619" x="8899525" y="3203575"/>
          <p14:tracePt t="8651" x="8880475" y="3203575"/>
          <p14:tracePt t="8659" x="8880475" y="3184525"/>
          <p14:tracePt t="8667" x="8842375" y="3165475"/>
          <p14:tracePt t="8676" x="8821738" y="3146425"/>
          <p14:tracePt t="8683" x="8821738" y="3125788"/>
          <p14:tracePt t="8691" x="8802688" y="3106738"/>
          <p14:tracePt t="8699" x="8783638" y="3068638"/>
          <p14:tracePt t="8707" x="8783638" y="3048000"/>
          <p14:tracePt t="8715" x="8764588" y="3028950"/>
          <p14:tracePt t="8731" x="8764588" y="3009900"/>
          <p14:tracePt t="8819" x="8743950" y="3009900"/>
          <p14:tracePt t="8826" x="8724900" y="3009900"/>
          <p14:tracePt t="8835" x="8686800" y="3009900"/>
          <p14:tracePt t="8843" x="8647113" y="3009900"/>
          <p14:tracePt t="8853" x="8569325" y="3048000"/>
          <p14:tracePt t="8859" x="8531225" y="3068638"/>
          <p14:tracePt t="8867" x="8453438" y="3125788"/>
          <p14:tracePt t="8876" x="8434388" y="3146425"/>
          <p14:tracePt t="8894" x="8201025" y="3321050"/>
          <p14:tracePt t="8899" x="8161338" y="3359150"/>
          <p14:tracePt t="8907" x="8064500" y="3398838"/>
          <p14:tracePt t="8915" x="8005763" y="3398838"/>
          <p14:tracePt t="8923" x="7927975" y="3436938"/>
          <p14:tracePt t="8931" x="7908925" y="3436938"/>
          <p14:tracePt t="8938" x="7850188" y="3455988"/>
          <p14:tracePt t="8947" x="7812088" y="3455988"/>
          <p14:tracePt t="8956" x="7793038" y="3475038"/>
          <p14:tracePt t="8962" x="7715250" y="3475038"/>
          <p14:tracePt t="8971" x="7656513" y="3514725"/>
          <p14:tracePt t="8980" x="7578725" y="3514725"/>
          <p14:tracePt t="8988" x="7559675" y="3514725"/>
          <p14:tracePt t="8995" x="7481888" y="3533775"/>
          <p14:tracePt t="9003" x="7423150" y="3533775"/>
          <p14:tracePt t="9011" x="7345363" y="3533775"/>
          <p14:tracePt t="9018" x="7229475" y="3552825"/>
          <p14:tracePt t="9026" x="7170738" y="3552825"/>
          <p14:tracePt t="9034" x="7092950" y="3552825"/>
          <p14:tracePt t="9045" x="7034213" y="3552825"/>
          <p14:tracePt t="9051" x="6996113" y="3552825"/>
          <p14:tracePt t="9058" x="6975475" y="3552825"/>
          <p14:tracePt t="9067" x="6918325" y="3552825"/>
          <p14:tracePt t="9076" x="6899275" y="3552825"/>
          <p14:tracePt t="9083" x="6859588" y="3552825"/>
          <p14:tracePt t="9091" x="6840538" y="3552825"/>
          <p14:tracePt t="9099" x="6800850" y="3552825"/>
          <p14:tracePt t="9107" x="6762750" y="3552825"/>
          <p14:tracePt t="9115" x="6743700" y="3552825"/>
          <p14:tracePt t="9123" x="6684963" y="3552825"/>
          <p14:tracePt t="9131" x="6665913" y="3552825"/>
          <p14:tracePt t="9139" x="6626225" y="3552825"/>
          <p14:tracePt t="9147" x="6607175" y="3552825"/>
          <p14:tracePt t="9155" x="6588125" y="3552825"/>
          <p14:tracePt t="9164" x="6588125" y="3592513"/>
          <p14:tracePt t="9171" x="6548438" y="3592513"/>
          <p14:tracePt t="9187" x="6548438" y="3611563"/>
          <p14:tracePt t="9195" x="6529388" y="3611563"/>
          <p14:tracePt t="9203" x="6529388" y="3630613"/>
          <p14:tracePt t="9211" x="6489700" y="3651250"/>
          <p14:tracePt t="9219" x="6470650" y="3670300"/>
          <p14:tracePt t="9228" x="6451600" y="3670300"/>
          <p14:tracePt t="9235" x="6413500" y="3689350"/>
          <p14:tracePt t="9244" x="6392863" y="3727450"/>
          <p14:tracePt t="9250" x="6373813" y="3748088"/>
          <p14:tracePt t="9259" x="6354763" y="3767138"/>
          <p14:tracePt t="9451" x="6354763" y="3748088"/>
          <p14:tracePt t="9459" x="6354763" y="3708400"/>
          <p14:tracePt t="9475" x="6354763" y="3689350"/>
          <p14:tracePt t="9484" x="6354763" y="3670300"/>
          <p14:tracePt t="9491" x="6354763" y="3651250"/>
          <p14:tracePt t="9499" x="6354763" y="3630613"/>
          <p14:tracePt t="9506" x="6354763" y="3611563"/>
          <p14:tracePt t="9515" x="6335713" y="3611563"/>
          <p14:tracePt t="9699" x="6354763" y="3611563"/>
          <p14:tracePt t="9707" x="6373813" y="3611563"/>
          <p14:tracePt t="9715" x="6392863" y="3611563"/>
          <p14:tracePt t="9723" x="6432550" y="3611563"/>
          <p14:tracePt t="9731" x="6470650" y="3611563"/>
          <p14:tracePt t="9739" x="6529388" y="3611563"/>
          <p14:tracePt t="9747" x="6567488" y="3611563"/>
          <p14:tracePt t="9755" x="6626225" y="3611563"/>
          <p14:tracePt t="9764" x="6704013" y="3611563"/>
          <p14:tracePt t="9771" x="6723063" y="3611563"/>
          <p14:tracePt t="9779" x="6762750" y="3611563"/>
          <p14:tracePt t="9787" x="6821488" y="3611563"/>
          <p14:tracePt t="9795" x="6840538" y="3611563"/>
          <p14:tracePt t="10602" x="6821488" y="3611563"/>
          <p14:tracePt t="10865" x="6800850" y="3611563"/>
          <p14:tracePt t="12572" x="6800850" y="3630613"/>
          <p14:tracePt t="12787" x="6800850" y="3651250"/>
          <p14:tracePt t="12794" x="6800850" y="3670300"/>
          <p14:tracePt t="12803" x="6800850" y="3689350"/>
          <p14:tracePt t="12811" x="6800850" y="3727450"/>
          <p14:tracePt t="12819" x="6800850" y="3748088"/>
          <p14:tracePt t="12828" x="6800850" y="3767138"/>
          <p14:tracePt t="12835" x="6800850" y="3844925"/>
          <p14:tracePt t="12844" x="6781800" y="3863975"/>
          <p14:tracePt t="12851" x="6743700" y="3903663"/>
          <p14:tracePt t="12860" x="6723063" y="4000500"/>
          <p14:tracePt t="12868" x="6704013" y="4038600"/>
          <p14:tracePt t="12875" x="6704013" y="4135438"/>
          <p14:tracePt t="12883" x="6704013" y="4175125"/>
          <p14:tracePt t="12899" x="6704013" y="4349750"/>
          <p14:tracePt t="12907" x="6743700" y="4465638"/>
          <p14:tracePt t="12915" x="6762750" y="4562475"/>
          <p14:tracePt t="12923" x="6840538" y="4718050"/>
          <p14:tracePt t="12931" x="6859588" y="4892675"/>
          <p14:tracePt t="12939" x="6859588" y="4970463"/>
          <p14:tracePt t="12948" x="6859588" y="5126038"/>
          <p14:tracePt t="12956" x="6859588" y="5203825"/>
          <p14:tracePt t="12963" x="6762750" y="5378450"/>
          <p14:tracePt t="12971" x="6723063" y="5456238"/>
          <p14:tracePt t="12978" x="6626225" y="5592763"/>
          <p14:tracePt t="12987" x="6529388" y="5727700"/>
          <p14:tracePt t="12996" x="6510338" y="5748338"/>
          <p14:tracePt t="13003" x="6432550" y="5805488"/>
          <p14:tracePt t="13014" x="6413500" y="5824538"/>
          <p14:tracePt t="13018" x="6354763" y="5845175"/>
          <p14:tracePt t="13029" x="6335713" y="5864225"/>
          <p14:tracePt t="13038" x="6257925" y="5864225"/>
          <p14:tracePt t="13044" x="6218238" y="5864225"/>
          <p14:tracePt t="13051" x="6159500" y="5864225"/>
          <p14:tracePt t="13059" x="6043613" y="5864225"/>
          <p14:tracePt t="13066" x="6003925" y="5864225"/>
          <p14:tracePt t="13074" x="5849938" y="5864225"/>
          <p14:tracePt t="13082" x="5751513" y="5864225"/>
          <p14:tracePt t="13092" x="5595938" y="5902325"/>
          <p14:tracePt t="13099" x="5480050" y="5922963"/>
          <p14:tracePt t="13107" x="5265738" y="5961063"/>
          <p14:tracePt t="13115" x="5168900" y="6000750"/>
          <p14:tracePt t="13122" x="4975225" y="6019800"/>
          <p14:tracePt t="13131" x="4800600" y="6057900"/>
          <p14:tracePt t="13140" x="4760913" y="6078538"/>
          <p14:tracePt t="13147" x="4664075" y="6116638"/>
          <p14:tracePt t="13154" x="4645025" y="6116638"/>
          <p14:tracePt t="13171" x="4624388" y="6116638"/>
          <p14:tracePt t="13195" x="4605338" y="6116638"/>
          <p14:tracePt t="13203" x="4586288" y="6116638"/>
          <p14:tracePt t="13211" x="4567238" y="6116638"/>
          <p14:tracePt t="13219" x="4527550" y="6135688"/>
          <p14:tracePt t="13228" x="4508500" y="6135688"/>
          <p14:tracePt t="13235" x="4489450" y="6135688"/>
          <p14:tracePt t="13245" x="4411663" y="6135688"/>
          <p14:tracePt t="13251" x="4371975" y="6135688"/>
          <p14:tracePt t="13260" x="4313238" y="6135688"/>
          <p14:tracePt t="13267" x="4275138" y="6135688"/>
          <p14:tracePt t="13277" x="4178300" y="6135688"/>
          <p14:tracePt t="13283" x="4159250" y="6135688"/>
          <p14:tracePt t="13292" x="4119563" y="6135688"/>
          <p14:tracePt t="13299" x="4100513" y="6135688"/>
          <p14:tracePt t="13309" x="4081463" y="6135688"/>
          <p14:tracePt t="13314" x="4022725" y="6135688"/>
          <p14:tracePt t="13324" x="4003675" y="6135688"/>
          <p14:tracePt t="13333" x="3925888" y="6135688"/>
          <p14:tracePt t="13338" x="3905250" y="6135688"/>
          <p14:tracePt t="13347" x="3827463" y="6135688"/>
          <p14:tracePt t="13355" x="3770313" y="6135688"/>
          <p14:tracePt t="13363" x="3614738" y="6135688"/>
          <p14:tracePt t="13371" x="3459163" y="6175375"/>
          <p14:tracePt t="13379" x="3400425" y="6194425"/>
          <p14:tracePt t="13386" x="3206750" y="6232525"/>
          <p14:tracePt t="13395" x="3148013" y="6232525"/>
          <p14:tracePt t="13403" x="2992438" y="6272213"/>
          <p14:tracePt t="13411" x="2933700" y="6272213"/>
          <p14:tracePt t="13419" x="2817813" y="6272213"/>
          <p14:tracePt t="13427" x="2798763" y="6291263"/>
          <p14:tracePt t="13435" x="2720975" y="6291263"/>
          <p14:tracePt t="13445" x="2700338" y="6291263"/>
          <p14:tracePt t="13451" x="2681288" y="6310313"/>
          <p14:tracePt t="13459" x="2662238" y="6310313"/>
          <p14:tracePt t="13468" x="2643188" y="6310313"/>
          <p14:tracePt t="13475" x="2624138" y="6310313"/>
          <p14:tracePt t="13483" x="2624138" y="6330950"/>
          <p14:tracePt t="13493" x="2603500" y="6330950"/>
          <p14:tracePt t="13499" x="2546350" y="6350000"/>
          <p14:tracePt t="13507" x="2525713" y="6350000"/>
          <p14:tracePt t="13515" x="2468563" y="6388100"/>
          <p14:tracePt t="13523" x="2447925" y="6388100"/>
          <p14:tracePt t="13531" x="2428875" y="6407150"/>
          <p14:tracePt t="13539" x="2409825" y="6407150"/>
          <p14:tracePt t="13547" x="2390775" y="6407150"/>
          <p14:tracePt t="13555" x="2390775" y="6427788"/>
          <p14:tracePt t="13579" x="2370138" y="6427788"/>
          <p14:tracePt t="13667" x="2351088" y="6427788"/>
          <p14:tracePt t="13691" x="2312988" y="6427788"/>
          <p14:tracePt t="13707" x="2292350" y="6427788"/>
          <p14:tracePt t="13714" x="2273300" y="6427788"/>
          <p14:tracePt t="13723" x="2254250" y="6427788"/>
          <p14:tracePt t="13739" x="2235200" y="6427788"/>
          <p14:tracePt t="13747" x="2214563" y="6446838"/>
          <p14:tracePt t="13755" x="2195513" y="6446838"/>
          <p14:tracePt t="13765" x="2157413" y="6446838"/>
          <p14:tracePt t="13771" x="2138363" y="6446838"/>
          <p14:tracePt t="13779" x="2117725" y="6446838"/>
          <p14:tracePt t="13787" x="2098675" y="6446838"/>
          <p14:tracePt t="13867" x="2098675" y="6427788"/>
          <p14:tracePt t="13899" x="2098675" y="6407150"/>
          <p14:tracePt t="13939" x="2098675" y="6388100"/>
          <p14:tracePt t="13963" x="2098675" y="6350000"/>
          <p14:tracePt t="13981" x="2098675" y="6330950"/>
          <p14:tracePt t="13995" x="2098675" y="6310313"/>
          <p14:tracePt t="14019" x="2098675" y="6291263"/>
          <p14:tracePt t="14219" x="2079625" y="6291263"/>
          <p14:tracePt t="14283" x="2060575" y="6291263"/>
          <p14:tracePt t="14363" x="2060575" y="6272213"/>
          <p14:tracePt t="14414" x="2060575" y="6253163"/>
          <p14:tracePt t="14419" x="2060575" y="6232525"/>
          <p14:tracePt t="14451" x="2060575" y="6194425"/>
          <p14:tracePt t="14467" x="2039938" y="6194425"/>
          <p14:tracePt t="14596" x="2039938" y="6175375"/>
          <p14:tracePt t="14771" x="2020888" y="6175375"/>
          <p14:tracePt t="14811" x="1982788" y="6175375"/>
          <p14:tracePt t="15179" x="1962150" y="6175375"/>
          <p14:tracePt t="15219" x="1943100" y="6175375"/>
          <p14:tracePt t="15251" x="1924050" y="6175375"/>
          <p14:tracePt t="15276" x="1905000" y="6175375"/>
          <p14:tracePt t="15300" x="1884363" y="6175375"/>
          <p14:tracePt t="15347" x="1865313" y="6175375"/>
          <p14:tracePt t="15371" x="1827213" y="6175375"/>
          <p14:tracePt t="15379" x="1806575" y="6175375"/>
          <p14:tracePt t="15394" x="1787525" y="6175375"/>
          <p14:tracePt t="15427" x="1768475" y="6175375"/>
          <p14:tracePt t="16555" x="1787525" y="6175375"/>
          <p14:tracePt t="16563" x="1806575" y="6175375"/>
          <p14:tracePt t="16571" x="1846263" y="6175375"/>
          <p14:tracePt t="16579" x="1865313" y="6175375"/>
          <p14:tracePt t="16587" x="1962150" y="6175375"/>
          <p14:tracePt t="16595" x="2020888" y="6175375"/>
          <p14:tracePt t="16603" x="2214563" y="6213475"/>
          <p14:tracePt t="16611" x="2273300" y="6253163"/>
          <p14:tracePt t="16619" x="2390775" y="6253163"/>
          <p14:tracePt t="16628" x="2428875" y="6253163"/>
          <p14:tracePt t="16635" x="2525713" y="6272213"/>
          <p14:tracePt t="16645" x="2546350" y="6272213"/>
          <p14:tracePt t="16652" x="2565400" y="6272213"/>
          <p14:tracePt t="16780" x="2584450" y="6272213"/>
          <p14:tracePt t="16795" x="2603500" y="6272213"/>
          <p14:tracePt t="16806" x="2624138" y="6272213"/>
          <p14:tracePt t="16811" x="2643188" y="6272213"/>
          <p14:tracePt t="16818" x="2681288" y="6272213"/>
          <p14:tracePt t="16837" x="2700338" y="6272213"/>
          <p14:tracePt t="16845" x="2720975" y="6272213"/>
          <p14:tracePt t="16851" x="2740025" y="6272213"/>
          <p14:tracePt t="16867" x="2778125" y="6291263"/>
          <p14:tracePt t="16875" x="2817813" y="6291263"/>
          <p14:tracePt t="16894" x="2836863" y="6291263"/>
          <p14:tracePt t="16899" x="2855913" y="6291263"/>
          <p14:tracePt t="16947" x="2876550" y="6291263"/>
          <p14:tracePt t="16971" x="2895600" y="6291263"/>
          <p14:tracePt t="16979" x="2914650" y="6291263"/>
          <p14:tracePt t="16987" x="2933700" y="6291263"/>
          <p14:tracePt t="17107" x="2973388" y="6291263"/>
          <p14:tracePt t="17132" x="2992438" y="6291263"/>
          <p14:tracePt t="17147" x="3011488" y="6291263"/>
          <p14:tracePt t="17155" x="3032125" y="6272213"/>
          <p14:tracePt t="17163" x="3051175" y="6272213"/>
          <p14:tracePt t="17171" x="3070225" y="6272213"/>
          <p14:tracePt t="17179" x="3089275" y="6253163"/>
          <p14:tracePt t="17187" x="3109913" y="6253163"/>
          <p14:tracePt t="17195" x="3148013" y="6253163"/>
          <p14:tracePt t="17203" x="3187700" y="6253163"/>
          <p14:tracePt t="17211" x="3206750" y="6232525"/>
          <p14:tracePt t="17219" x="3225800" y="6232525"/>
          <p14:tracePt t="17227" x="3225800" y="6213475"/>
          <p14:tracePt t="17235" x="3244850" y="6213475"/>
          <p14:tracePt t="17247" x="3284538" y="6213475"/>
          <p14:tracePt t="17251" x="3303588" y="6213475"/>
          <p14:tracePt t="17259" x="3303588" y="6175375"/>
          <p14:tracePt t="17268" x="3322638" y="6175375"/>
          <p14:tracePt t="17276" x="3341688" y="6175375"/>
          <p14:tracePt t="17283" x="3362325" y="6154738"/>
          <p14:tracePt t="17291" x="3381375" y="6154738"/>
          <p14:tracePt t="17299" x="3400425" y="6154738"/>
          <p14:tracePt t="17306" x="3400425" y="6135688"/>
          <p14:tracePt t="17324" x="3440113" y="6135688"/>
          <p14:tracePt t="17331" x="3440113" y="6116638"/>
          <p14:tracePt t="17355" x="3440113" y="6097588"/>
          <p14:tracePt t="17363" x="3440113" y="6078538"/>
          <p14:tracePt t="17371" x="3459163" y="6078538"/>
          <p14:tracePt t="17379" x="3459163" y="6057900"/>
          <p14:tracePt t="17387" x="3478213" y="6057900"/>
          <p14:tracePt t="17395" x="3478213" y="6019800"/>
          <p14:tracePt t="17467" x="3497263" y="6019800"/>
          <p14:tracePt t="17483" x="3497263" y="6038850"/>
          <p14:tracePt t="17491" x="3517900" y="6057900"/>
          <p14:tracePt t="17499" x="3575050" y="6097588"/>
          <p14:tracePt t="17507" x="3595688" y="6116638"/>
          <p14:tracePt t="17515" x="3652838" y="6232525"/>
          <p14:tracePt t="17523" x="3692525" y="6253163"/>
          <p14:tracePt t="17531" x="3789363" y="6350000"/>
          <p14:tracePt t="17539" x="3886200" y="6484938"/>
          <p14:tracePt t="17547" x="3983038" y="6543675"/>
          <p14:tracePt t="17555" x="4100513" y="6602413"/>
          <p14:tracePt t="17563" x="4159250" y="6621463"/>
          <p14:tracePt t="17572" x="4275138" y="6621463"/>
          <p14:tracePt t="17579" x="4313238" y="6621463"/>
          <p14:tracePt t="17587" x="4371975" y="6621463"/>
          <p14:tracePt t="17595" x="4391025" y="6621463"/>
          <p14:tracePt t="17603" x="4430713" y="6621463"/>
          <p14:tracePt t="17611" x="4489450" y="6621463"/>
          <p14:tracePt t="17619" x="4489450" y="6602413"/>
          <p14:tracePt t="17627" x="4567238" y="6602413"/>
          <p14:tracePt t="17635" x="4567238" y="6583363"/>
          <p14:tracePt t="17644" x="4605338" y="6562725"/>
          <p14:tracePt t="17651" x="4645025" y="6562725"/>
          <p14:tracePt t="17659" x="4683125" y="6524625"/>
          <p14:tracePt t="17667" x="4741863" y="6505575"/>
          <p14:tracePt t="17675" x="4760913" y="6505575"/>
          <p14:tracePt t="17682" x="4760913" y="6484938"/>
          <p14:tracePt t="17699" x="4760913" y="6465888"/>
          <p14:tracePt t="17708" x="4779963" y="6465888"/>
          <p14:tracePt t="17739" x="4779963" y="6446838"/>
          <p14:tracePt t="17747" x="4800600" y="6446838"/>
          <p14:tracePt t="17755" x="4800600" y="6407150"/>
          <p14:tracePt t="17762" x="4819650" y="6407150"/>
          <p14:tracePt t="17771" x="4876800" y="6388100"/>
          <p14:tracePt t="17778" x="4897438" y="6388100"/>
          <p14:tracePt t="17787" x="4975225" y="6369050"/>
          <p14:tracePt t="17794" x="5091113" y="6330950"/>
          <p14:tracePt t="17802" x="5149850" y="6330950"/>
          <p14:tracePt t="17811" x="5305425" y="6310313"/>
          <p14:tracePt t="17820" x="5383213" y="6310313"/>
          <p14:tracePt t="17830" x="5576888" y="6272213"/>
          <p14:tracePt t="17835" x="5673725" y="6272213"/>
          <p14:tracePt t="17843" x="5868988" y="6232525"/>
          <p14:tracePt t="17852" x="5926138" y="6232525"/>
          <p14:tracePt t="17859" x="6121400" y="6232525"/>
          <p14:tracePt t="17867" x="6276975" y="6232525"/>
          <p14:tracePt t="17875" x="6335713" y="6232525"/>
          <p14:tracePt t="17883" x="6489700" y="6232525"/>
          <p14:tracePt t="17891" x="6529388" y="6232525"/>
          <p14:tracePt t="17899" x="6607175" y="6232525"/>
          <p14:tracePt t="17907" x="6665913" y="6232525"/>
          <p14:tracePt t="17915" x="6743700" y="6232525"/>
          <p14:tracePt t="17922" x="6800850" y="6232525"/>
          <p14:tracePt t="17931" x="6821488" y="6232525"/>
          <p14:tracePt t="18563" x="6840538" y="6232525"/>
          <p14:tracePt t="18732" x="6859588" y="6232525"/>
          <p14:tracePt t="18740" x="6859588" y="6272213"/>
          <p14:tracePt t="18756" x="6859588" y="6291263"/>
          <p14:tracePt t="18772" x="6859588" y="6310313"/>
          <p14:tracePt t="18787" x="6859588" y="6330950"/>
          <p14:tracePt t="18797" x="6821488" y="6330950"/>
          <p14:tracePt t="18804" x="6762750" y="6330950"/>
          <p14:tracePt t="18813" x="6684963" y="6350000"/>
          <p14:tracePt t="18820" x="6588125" y="6407150"/>
          <p14:tracePt t="18837" x="6373813" y="6446838"/>
          <p14:tracePt t="18846" x="6335713" y="6446838"/>
          <p14:tracePt t="18850" x="6180138" y="6484938"/>
          <p14:tracePt t="18859" x="6121400" y="6484938"/>
          <p14:tracePt t="18868" x="6043613" y="6484938"/>
          <p14:tracePt t="18875" x="5984875" y="6505575"/>
          <p14:tracePt t="18896" x="5907088" y="6505575"/>
          <p14:tracePt t="18900" x="5888038" y="6524625"/>
          <p14:tracePt t="18907" x="5849938" y="6524625"/>
          <p14:tracePt t="18914" x="5829300" y="6524625"/>
          <p14:tracePt t="18924" x="5810250" y="6524625"/>
          <p14:tracePt t="18932" x="5791200" y="6524625"/>
          <p14:tracePt t="18940" x="5713413" y="6524625"/>
          <p14:tracePt t="18947" x="5595938" y="6524625"/>
          <p14:tracePt t="18956" x="5538788" y="6524625"/>
          <p14:tracePt t="18965" x="5383213" y="6524625"/>
          <p14:tracePt t="18970" x="5343525" y="6524625"/>
          <p14:tracePt t="18978" x="5130800" y="6524625"/>
          <p14:tracePt t="18989" x="5091113" y="6524625"/>
          <p14:tracePt t="18994" x="4897438" y="6524625"/>
          <p14:tracePt t="19003" x="4741863" y="6524625"/>
          <p14:tracePt t="19015" x="4683125" y="6524625"/>
          <p14:tracePt t="19020" x="4527550" y="6484938"/>
          <p14:tracePt t="19030" x="4430713" y="6484938"/>
          <p14:tracePt t="19038" x="4237038" y="6446838"/>
          <p14:tracePt t="19042" x="4178300" y="6427788"/>
          <p14:tracePt t="19052" x="3983038" y="6427788"/>
          <p14:tracePt t="19064" x="3905250" y="6407150"/>
          <p14:tracePt t="19067" x="3692525" y="6369050"/>
          <p14:tracePt t="19075" x="3536950" y="6330950"/>
          <p14:tracePt t="19084" x="3440113" y="6310313"/>
          <p14:tracePt t="19092" x="3322638" y="6272213"/>
          <p14:tracePt t="19099" x="3263900" y="6253163"/>
          <p14:tracePt t="19112" x="3109913" y="6175375"/>
          <p14:tracePt t="19114" x="3089275" y="6175375"/>
          <p14:tracePt t="19124" x="2973388" y="6135688"/>
          <p14:tracePt t="19133" x="2855913" y="6097588"/>
          <p14:tracePt t="19140" x="2836863" y="6078538"/>
          <p14:tracePt t="19149" x="2759075" y="6078538"/>
          <p14:tracePt t="19155" x="2740025" y="6057900"/>
          <p14:tracePt t="19166" x="2681288" y="6038850"/>
          <p14:tracePt t="19172" x="2662238" y="6038850"/>
          <p14:tracePt t="19178" x="2624138" y="5980113"/>
          <p14:tracePt t="19186" x="2624138" y="5961063"/>
          <p14:tracePt t="19195" x="2603500" y="5961063"/>
          <p14:tracePt t="19203" x="2603500" y="5942013"/>
          <p14:tracePt t="19213" x="2603500" y="5922963"/>
          <p14:tracePt t="19219" x="2584450" y="5922963"/>
          <p14:tracePt t="19230" x="2584450" y="5883275"/>
          <p14:tracePt t="19236" x="2546350" y="5864225"/>
          <p14:tracePt t="19249" x="2546350" y="5845175"/>
          <p14:tracePt t="19251" x="2525713" y="5845175"/>
          <p14:tracePt t="19262" x="2525713" y="5824538"/>
          <p14:tracePt t="19266" x="2506663" y="5805488"/>
          <p14:tracePt t="19278" x="2487613" y="5748338"/>
          <p14:tracePt t="19285" x="2468563" y="5727700"/>
          <p14:tracePt t="19291" x="2468563" y="5708650"/>
          <p14:tracePt t="19299" x="2447925" y="5689600"/>
          <p14:tracePt t="19307" x="2409825" y="5670550"/>
          <p14:tracePt t="19315" x="2409825" y="5649913"/>
          <p14:tracePt t="19324" x="2390775" y="5630863"/>
          <p14:tracePt t="19333" x="2390775" y="5592763"/>
          <p14:tracePt t="19338" x="2390775" y="5572125"/>
          <p14:tracePt t="19346" x="2390775" y="5553075"/>
          <p14:tracePt t="19354" x="2370138" y="5534025"/>
          <p14:tracePt t="19362" x="2370138" y="5514975"/>
          <p14:tracePt t="19371" x="2351088" y="5495925"/>
          <p14:tracePt t="19381" x="2351088" y="5475288"/>
          <p14:tracePt t="19388" x="2332038" y="5475288"/>
          <p14:tracePt t="19398" x="2332038" y="5437188"/>
          <p14:tracePt t="19402" x="2312988" y="5418138"/>
          <p14:tracePt t="19412" x="2292350" y="5418138"/>
          <p14:tracePt t="19419" x="2254250" y="5378450"/>
          <p14:tracePt t="19432" x="2235200" y="5359400"/>
          <p14:tracePt t="19435" x="2214563" y="5340350"/>
          <p14:tracePt t="19447" x="2195513" y="5300663"/>
          <p14:tracePt t="19450" x="2138363" y="5281613"/>
          <p14:tracePt t="19462" x="2098675" y="5222875"/>
          <p14:tracePt t="19470" x="2060575" y="5222875"/>
          <p14:tracePt t="19478" x="2020888" y="5184775"/>
          <p14:tracePt t="19483" x="1962150" y="5145088"/>
          <p14:tracePt t="19495" x="1905000" y="5126038"/>
          <p14:tracePt t="19498" x="1884363" y="5106988"/>
          <p14:tracePt t="19506" x="1846263" y="5087938"/>
          <p14:tracePt t="19514" x="1787525" y="5048250"/>
          <p14:tracePt t="19524" x="1728788" y="5029200"/>
          <p14:tracePt t="19531" x="1690688" y="5029200"/>
          <p14:tracePt t="19538" x="1671638" y="5010150"/>
          <p14:tracePt t="19546" x="1612900" y="5010150"/>
          <p14:tracePt t="19557" x="1593850" y="5010150"/>
          <p14:tracePt t="19565" x="1574800" y="5010150"/>
          <p14:tracePt t="19570" x="1554163" y="5010150"/>
          <p14:tracePt t="19587" x="1535113" y="5010150"/>
          <p14:tracePt t="19594" x="1516063" y="5010150"/>
          <p14:tracePt t="19604" x="1476375" y="5010150"/>
          <p14:tracePt t="19613" x="1457325" y="5010150"/>
          <p14:tracePt t="19619" x="1438275" y="5010150"/>
          <p14:tracePt t="19634" x="1419225" y="5029200"/>
          <p14:tracePt t="19635" x="1398588" y="5029200"/>
          <p14:tracePt t="19643" x="1379538" y="5029200"/>
          <p14:tracePt t="19651" x="1360488" y="5048250"/>
          <p14:tracePt t="19661" x="1320800" y="5067300"/>
          <p14:tracePt t="19668" x="1301750" y="5067300"/>
          <p14:tracePt t="19677" x="1301750" y="5087938"/>
          <p14:tracePt t="19682" x="1301750" y="5126038"/>
          <p14:tracePt t="19692" x="1301750" y="5145088"/>
          <p14:tracePt t="19700" x="1282700" y="5145088"/>
          <p14:tracePt t="19706" x="1263650" y="5184775"/>
          <p14:tracePt t="19715" x="1263650" y="5243513"/>
          <p14:tracePt t="19723" x="1243013" y="5300663"/>
          <p14:tracePt t="19730" x="1204913" y="5340350"/>
          <p14:tracePt t="19739" x="1204913" y="5359400"/>
          <p14:tracePt t="19748" x="1185863" y="5418138"/>
          <p14:tracePt t="19754" x="1165225" y="5475288"/>
          <p14:tracePt t="19762" x="1127125" y="5553075"/>
          <p14:tracePt t="19771" x="1127125" y="5572125"/>
          <p14:tracePt t="19781" x="1108075" y="5630863"/>
          <p14:tracePt t="19787" x="1068388" y="5670550"/>
          <p14:tracePt t="19797" x="1068388" y="5708650"/>
          <p14:tracePt t="19802" x="1068388" y="5727700"/>
          <p14:tracePt t="19810" x="1068388" y="5767388"/>
          <p14:tracePt t="19818" x="1068388" y="5786438"/>
          <p14:tracePt t="19831" x="1068388" y="5805488"/>
          <p14:tracePt t="19836" x="1068388" y="5824538"/>
          <p14:tracePt t="19847" x="1049338" y="5864225"/>
          <p14:tracePt t="19852" x="1049338" y="5883275"/>
          <p14:tracePt t="19863" x="1049338" y="5902325"/>
          <p14:tracePt t="19866" x="1049338" y="5922963"/>
          <p14:tracePt t="19879" x="1049338" y="5942013"/>
          <p14:tracePt t="19885" x="1049338" y="5961063"/>
          <p14:tracePt t="19890" x="1049338" y="5980113"/>
          <p14:tracePt t="19898" x="1049338" y="6019800"/>
          <p14:tracePt t="19907" x="1049338" y="6057900"/>
          <p14:tracePt t="19915" x="1068388" y="6116638"/>
          <p14:tracePt t="19923" x="1087438" y="6135688"/>
          <p14:tracePt t="19931" x="1108075" y="6175375"/>
          <p14:tracePt t="19939" x="1127125" y="6213475"/>
          <p14:tracePt t="19947" x="1185863" y="6253163"/>
          <p14:tracePt t="19955" x="1204913" y="6272213"/>
          <p14:tracePt t="19964" x="1243013" y="6291263"/>
          <p14:tracePt t="19970" x="1301750" y="6330950"/>
          <p14:tracePt t="19978" x="1360488" y="6350000"/>
          <p14:tracePt t="19986" x="1379538" y="6350000"/>
          <p14:tracePt t="19994" x="1398588" y="6350000"/>
          <p14:tracePt t="20004" x="1419225" y="6350000"/>
          <p14:tracePt t="20014" x="1476375" y="6350000"/>
          <p14:tracePt t="20020" x="1554163" y="6388100"/>
          <p14:tracePt t="20030" x="1574800" y="6388100"/>
          <p14:tracePt t="20036" x="1690688" y="6388100"/>
          <p14:tracePt t="20049" x="1827213" y="6388100"/>
          <p14:tracePt t="20050" x="1884363" y="6388100"/>
          <p14:tracePt t="20058" x="2001838" y="6388100"/>
          <p14:tracePt t="20067" x="2060575" y="6388100"/>
          <p14:tracePt t="20077" x="2214563" y="6388100"/>
          <p14:tracePt t="20083" x="2235200" y="6388100"/>
          <p14:tracePt t="20092" x="2332038" y="6407150"/>
          <p14:tracePt t="20100" x="2409825" y="6407150"/>
          <p14:tracePt t="20108" x="2428875" y="6407150"/>
          <p14:tracePt t="20115" x="2506663" y="6407150"/>
          <p14:tracePt t="20122" x="2525713" y="6407150"/>
          <p14:tracePt t="20172" x="2565400" y="6407150"/>
          <p14:tracePt t="20179" x="2584450" y="6407150"/>
          <p14:tracePt t="20188" x="2603500" y="6407150"/>
          <p14:tracePt t="20199" x="2643188" y="6407150"/>
          <p14:tracePt t="20202" x="2662238" y="6407150"/>
          <p14:tracePt t="20214" x="2700338" y="6407150"/>
          <p14:tracePt t="20219" x="2740025" y="6388100"/>
          <p14:tracePt t="20227" x="2817813" y="6350000"/>
          <p14:tracePt t="20234" x="2855913" y="6350000"/>
          <p14:tracePt t="20247" x="2876550" y="6330950"/>
          <p14:tracePt t="20284" x="2876550" y="6310313"/>
          <p14:tracePt t="20301" x="2876550" y="6291263"/>
          <p14:tracePt t="20308" x="2876550" y="6272213"/>
          <p14:tracePt t="20324" x="2876550" y="6232525"/>
          <p14:tracePt t="20332" x="2895600" y="6232525"/>
          <p14:tracePt t="20338" x="2895600" y="6213475"/>
          <p14:tracePt t="20346" x="2895600" y="6194425"/>
          <p14:tracePt t="20355" x="2895600" y="6154738"/>
          <p14:tracePt t="20364" x="2895600" y="6135688"/>
          <p14:tracePt t="20371" x="2895600" y="6116638"/>
          <p14:tracePt t="20381" x="2895600" y="6078538"/>
          <p14:tracePt t="20388" x="2895600" y="6057900"/>
          <p14:tracePt t="20397" x="2895600" y="6038850"/>
          <p14:tracePt t="20404" x="2876550" y="6019800"/>
          <p14:tracePt t="20415" x="2876550" y="6000750"/>
          <p14:tracePt t="20419" x="2836863" y="5942013"/>
          <p14:tracePt t="20431" x="2817813" y="5922963"/>
          <p14:tracePt t="20435" x="2817813" y="5902325"/>
          <p14:tracePt t="20446" x="2798763" y="5864225"/>
          <p14:tracePt t="20452" x="2778125" y="5824538"/>
          <p14:tracePt t="20460" x="2778125" y="5805488"/>
          <p14:tracePt t="20467" x="2759075" y="5786438"/>
          <p14:tracePt t="20478" x="2720975" y="5748338"/>
          <p14:tracePt t="20483" x="2720975" y="5708650"/>
          <p14:tracePt t="20492" x="2700338" y="5689600"/>
          <p14:tracePt t="20500" x="2681288" y="5649913"/>
          <p14:tracePt t="20507" x="2681288" y="5630863"/>
          <p14:tracePt t="20516" x="2681288" y="5611813"/>
          <p14:tracePt t="20523" x="2662238" y="5611813"/>
          <p14:tracePt t="20532" x="2662238" y="5553075"/>
          <p14:tracePt t="20538" x="2662238" y="5534025"/>
          <p14:tracePt t="20546" x="2643188" y="5514975"/>
          <p14:tracePt t="20555" x="2643188" y="5495925"/>
          <p14:tracePt t="20565" x="2643188" y="5475288"/>
          <p14:tracePt t="20572" x="2643188" y="5418138"/>
          <p14:tracePt t="20583" x="2643188" y="5397500"/>
          <p14:tracePt t="20586" x="2624138" y="5378450"/>
          <p14:tracePt t="20595" x="2624138" y="5359400"/>
          <p14:tracePt t="20604" x="2584450" y="5340350"/>
          <p14:tracePt t="20611" x="2565400" y="5300663"/>
          <p14:tracePt t="20618" x="2565400" y="5281613"/>
          <p14:tracePt t="20631" x="2546350" y="5281613"/>
          <p14:tracePt t="20634" x="2525713" y="5281613"/>
          <p14:tracePt t="20647" x="2487613" y="5262563"/>
          <p14:tracePt t="20653" x="2447925" y="5243513"/>
          <p14:tracePt t="20660" x="2428875" y="5243513"/>
          <p14:tracePt t="20667" x="2390775" y="5243513"/>
          <p14:tracePt t="20677" x="2370138" y="5243513"/>
          <p14:tracePt t="20683" x="2312988" y="5243513"/>
          <p14:tracePt t="20692" x="2292350" y="5243513"/>
          <p14:tracePt t="20699" x="2273300" y="5222875"/>
          <p14:tracePt t="20706" x="2254250" y="5222875"/>
          <p14:tracePt t="20715" x="2176463" y="5222875"/>
          <p14:tracePt t="20723" x="2157413" y="5222875"/>
          <p14:tracePt t="20732" x="2138363" y="5222875"/>
          <p14:tracePt t="20740" x="2079625" y="5222875"/>
          <p14:tracePt t="20751" x="2060575" y="5222875"/>
          <p14:tracePt t="20754" x="2039938" y="5222875"/>
          <p14:tracePt t="20762" x="2020888" y="5222875"/>
          <p14:tracePt t="20772" x="2001838" y="5222875"/>
          <p14:tracePt t="20780" x="1982788" y="5203825"/>
          <p14:tracePt t="20787" x="1962150" y="5203825"/>
          <p14:tracePt t="20798" x="1905000" y="5203825"/>
          <p14:tracePt t="20802" x="1884363" y="5203825"/>
          <p14:tracePt t="20813" x="1865313" y="5203825"/>
          <p14:tracePt t="20821" x="1846263" y="5203825"/>
          <p14:tracePt t="20828" x="1827213" y="5203825"/>
          <p14:tracePt t="20836" x="1787525" y="5203825"/>
          <p14:tracePt t="20852" x="1768475" y="5203825"/>
          <p14:tracePt t="20861" x="1749425" y="5203825"/>
          <p14:tracePt t="20867" x="1728788" y="5203825"/>
          <p14:tracePt t="20896" x="1690688" y="5203825"/>
          <p14:tracePt t="20907" x="1671638" y="5203825"/>
          <p14:tracePt t="20919" x="1631950" y="5222875"/>
          <p14:tracePt t="20924" x="1612900" y="5222875"/>
          <p14:tracePt t="20932" x="1593850" y="5243513"/>
          <p14:tracePt t="20942" x="1574800" y="5243513"/>
          <p14:tracePt t="20948" x="1574800" y="5262563"/>
          <p14:tracePt t="20954" x="1554163" y="5281613"/>
          <p14:tracePt t="20979" x="1535113" y="5319713"/>
          <p14:tracePt t="20994" x="1516063" y="5340350"/>
          <p14:tracePt t="21010" x="1516063" y="5359400"/>
          <p14:tracePt t="21020" x="1476375" y="5378450"/>
          <p14:tracePt t="21028" x="1457325" y="5397500"/>
          <p14:tracePt t="21034" x="1457325" y="5418138"/>
          <p14:tracePt t="21043" x="1438275" y="5418138"/>
          <p14:tracePt t="21051" x="1438275" y="5437188"/>
          <p14:tracePt t="21059" x="1419225" y="5456238"/>
          <p14:tracePt t="21067" x="1419225" y="5495925"/>
          <p14:tracePt t="21074" x="1398588" y="5514975"/>
          <p14:tracePt t="21083" x="1398588" y="5534025"/>
          <p14:tracePt t="21091" x="1379538" y="5553075"/>
          <p14:tracePt t="21099" x="1360488" y="5611813"/>
          <p14:tracePt t="21107" x="1360488" y="5630863"/>
          <p14:tracePt t="21115" x="1360488" y="5649913"/>
          <p14:tracePt t="21122" x="1320800" y="5670550"/>
          <p14:tracePt t="21131" x="1320800" y="5689600"/>
          <p14:tracePt t="21139" x="1320800" y="5708650"/>
          <p14:tracePt t="21147" x="1320800" y="5727700"/>
          <p14:tracePt t="21155" x="1320800" y="5748338"/>
          <p14:tracePt t="21163" x="1320800" y="5786438"/>
          <p14:tracePt t="21171" x="1320800" y="5824538"/>
          <p14:tracePt t="21179" x="1341438" y="5845175"/>
          <p14:tracePt t="21187" x="1341438" y="5864225"/>
          <p14:tracePt t="21194" x="1360488" y="5864225"/>
          <p14:tracePt t="21203" x="1360488" y="5883275"/>
          <p14:tracePt t="21211" x="1360488" y="5942013"/>
          <p14:tracePt t="21218" x="1379538" y="5942013"/>
          <p14:tracePt t="21227" x="1379538" y="5961063"/>
          <p14:tracePt t="21234" x="1379538" y="5980113"/>
          <p14:tracePt t="21243" x="1398588" y="6000750"/>
          <p14:tracePt t="21251" x="1398588" y="6019800"/>
          <p14:tracePt t="21260" x="1398588" y="6057900"/>
          <p14:tracePt t="21267" x="1419225" y="6057900"/>
          <p14:tracePt t="21275" x="1419225" y="6078538"/>
          <p14:tracePt t="21282" x="1419225" y="6097588"/>
          <p14:tracePt t="21294" x="1438275" y="6097588"/>
          <p14:tracePt t="21298" x="1438275" y="6116638"/>
          <p14:tracePt t="21309" x="1457325" y="6116638"/>
          <p14:tracePt t="21331" x="1497013" y="6135688"/>
          <p14:tracePt t="21365" x="1516063" y="6154738"/>
          <p14:tracePt t="21379" x="1516063" y="6175375"/>
          <p14:tracePt t="21389" x="1535113" y="6175375"/>
          <p14:tracePt t="21394" x="1535113" y="6213475"/>
          <p14:tracePt t="21416" x="1554163" y="6232525"/>
          <p14:tracePt t="21438" x="1574800" y="6253163"/>
          <p14:tracePt t="21452" x="1593850" y="6272213"/>
          <p14:tracePt t="21462" x="1612900" y="6291263"/>
          <p14:tracePt t="21469" x="1631950" y="6291263"/>
          <p14:tracePt t="21474" x="1671638" y="6310313"/>
          <p14:tracePt t="21483" x="1690688" y="6330950"/>
          <p14:tracePt t="21491" x="1709738" y="6330950"/>
          <p14:tracePt t="21500" x="1728788" y="6369050"/>
          <p14:tracePt t="21508" x="1749425" y="6369050"/>
          <p14:tracePt t="21516" x="1768475" y="6388100"/>
          <p14:tracePt t="21522" x="1827213" y="6407150"/>
          <p14:tracePt t="21532" x="1846263" y="6407150"/>
          <p14:tracePt t="21549" x="1865313" y="6407150"/>
          <p14:tracePt t="21579" x="1884363" y="6407150"/>
          <p14:tracePt t="21588" x="1905000" y="6407150"/>
          <p14:tracePt t="21604" x="1943100" y="6407150"/>
          <p14:tracePt t="21614" x="1962150" y="6407150"/>
          <p14:tracePt t="21620" x="1982788" y="6407150"/>
          <p14:tracePt t="21630" x="2001838" y="6407150"/>
          <p14:tracePt t="21636" x="2039938" y="6427788"/>
          <p14:tracePt t="21648" x="2079625" y="6427788"/>
          <p14:tracePt t="21708" x="2098675" y="6427788"/>
          <p14:tracePt t="21724" x="2117725" y="6427788"/>
          <p14:tracePt t="21731" x="2138363" y="6446838"/>
          <p14:tracePt t="21738" x="2157413" y="6446838"/>
          <p14:tracePt t="21747" x="2176463" y="6446838"/>
          <p14:tracePt t="21763" x="2195513" y="6446838"/>
          <p14:tracePt t="21781" x="2235200" y="6446838"/>
          <p14:tracePt t="21788" x="2254250" y="6446838"/>
          <p14:tracePt t="21797" x="2273300" y="6446838"/>
          <p14:tracePt t="21805" x="2312988" y="6446838"/>
          <p14:tracePt t="21811" x="2332038" y="6446838"/>
          <p14:tracePt t="21818" x="2351088" y="6446838"/>
          <p14:tracePt t="21831" x="2390775" y="6446838"/>
          <p14:tracePt t="21834" x="2428875" y="6446838"/>
          <p14:tracePt t="21847" x="2447925" y="6446838"/>
          <p14:tracePt t="21851" x="2525713" y="6446838"/>
          <p14:tracePt t="21858" x="2546350" y="6446838"/>
          <p14:tracePt t="21868" x="2603500" y="6446838"/>
          <p14:tracePt t="21896" x="2624138" y="6446838"/>
          <p14:tracePt t="21908" x="2624138" y="6427788"/>
          <p14:tracePt t="21932" x="2624138" y="6407150"/>
          <p14:tracePt t="21939" x="2624138" y="6388100"/>
          <p14:tracePt t="21946" x="2643188" y="6388100"/>
          <p14:tracePt t="21954" x="2643188" y="6350000"/>
          <p14:tracePt t="21964" x="2662238" y="6330950"/>
          <p14:tracePt t="21972" x="2681288" y="6310313"/>
          <p14:tracePt t="21980" x="2700338" y="6291263"/>
          <p14:tracePt t="21986" x="2720975" y="6272213"/>
          <p14:tracePt t="21994" x="2759075" y="6272213"/>
          <p14:tracePt t="22002" x="2759075" y="6253163"/>
          <p14:tracePt t="22011" x="2778125" y="6253163"/>
          <p14:tracePt t="22019" x="2778125" y="6232525"/>
          <p14:tracePt t="22046" x="2778125" y="6194425"/>
          <p14:tracePt t="22061" x="2778125" y="6175375"/>
          <p14:tracePt t="22075" x="2778125" y="6154738"/>
          <p14:tracePt t="22204" x="2798763" y="6154738"/>
          <p14:tracePt t="22232" x="2798763" y="6175375"/>
          <p14:tracePt t="22255" x="2798763" y="6213475"/>
          <p14:tracePt t="22420" x="2778125" y="6213475"/>
          <p14:tracePt t="22428" x="2778125" y="6194425"/>
          <p14:tracePt t="22435" x="2740025" y="6194425"/>
          <p14:tracePt t="22446" x="2720975" y="6194425"/>
          <p14:tracePt t="22451" x="2720975" y="6175375"/>
          <p14:tracePt t="22462" x="2700338" y="6175375"/>
          <p14:tracePt t="22484" x="2681288" y="6175375"/>
          <p14:tracePt t="22507" x="2662238" y="6175375"/>
          <p14:tracePt t="23109" x="2643188" y="6175375"/>
          <p14:tracePt t="23124" x="2643188" y="6213475"/>
          <p14:tracePt t="23140" x="2624138" y="6213475"/>
          <p14:tracePt t="23156" x="2624138" y="6232525"/>
          <p14:tracePt t="23180" x="2603500" y="6253163"/>
          <p14:tracePt t="23196" x="2565400" y="6253163"/>
          <p14:tracePt t="23204" x="2565400" y="6272213"/>
          <p14:tracePt t="23230" x="2565400" y="6291263"/>
          <p14:tracePt t="23236" x="2546350" y="6291263"/>
          <p14:tracePt t="23499" x="2546350" y="6272213"/>
          <p14:tracePt t="23556" x="2546350" y="6253163"/>
          <p14:tracePt t="23836" x="2525713" y="6253163"/>
          <p14:tracePt t="24748" x="2506663" y="6253163"/>
          <p14:tracePt t="24812" x="2487613" y="6253163"/>
          <p14:tracePt t="25188" x="2468563" y="6253163"/>
          <p14:tracePt t="25246" x="2447925" y="6253163"/>
          <p14:tracePt t="25308" x="2409825" y="6253163"/>
          <p14:tracePt t="25429" x="2390775" y="6232525"/>
          <p14:tracePt t="25453" x="2370138" y="6232525"/>
          <p14:tracePt t="25480" x="2351088" y="6194425"/>
          <p14:tracePt t="25492" x="2332038" y="6194425"/>
          <p14:tracePt t="25764" x="2351088" y="6194425"/>
          <p14:tracePt t="25772" x="2370138" y="6194425"/>
          <p14:tracePt t="25788" x="2390775" y="6194425"/>
          <p14:tracePt t="26158" x="2390775" y="6213475"/>
          <p14:tracePt t="27645" x="2428875" y="6232525"/>
          <p14:tracePt t="27724" x="2447925" y="6232525"/>
          <p14:tracePt t="27748" x="2468563" y="6232525"/>
          <p14:tracePt t="27756" x="2487613" y="6253163"/>
          <p14:tracePt t="27765" x="2506663" y="6253163"/>
          <p14:tracePt t="27773" x="2525713" y="6253163"/>
          <p14:tracePt t="27778" x="2546350" y="6253163"/>
          <p14:tracePt t="27788" x="2584450" y="6253163"/>
          <p14:tracePt t="27799" x="2624138" y="6253163"/>
          <p14:tracePt t="27803" x="2643188" y="6253163"/>
          <p14:tracePt t="27814" x="2720975" y="6253163"/>
          <p14:tracePt t="27822" x="2740025" y="6253163"/>
          <p14:tracePt t="27830" x="2759075" y="6253163"/>
          <p14:tracePt t="27836" x="2778125" y="6253163"/>
          <p14:tracePt t="27848" x="2778125" y="6232525"/>
          <p14:tracePt t="28004" x="2798763" y="6232525"/>
          <p14:tracePt t="28020" x="2836863" y="6232525"/>
          <p14:tracePt t="28045" x="2855913" y="6232525"/>
          <p14:tracePt t="28252" x="2855913" y="6253163"/>
          <p14:tracePt t="28388" x="2855913" y="6272213"/>
          <p14:tracePt t="28436" x="2855913" y="6291263"/>
          <p14:tracePt t="28620" x="2817813" y="6291263"/>
          <p14:tracePt t="28653" x="2817813" y="6310313"/>
          <p14:tracePt t="28701" x="2798763" y="6310313"/>
          <p14:tracePt t="28716" x="2798763" y="6330950"/>
          <p14:tracePt t="28788" x="2778125" y="6330950"/>
          <p14:tracePt t="30548" x="2798763" y="6330950"/>
          <p14:tracePt t="30564" x="2836863" y="6330950"/>
          <p14:tracePt t="30575" x="2855913" y="6330950"/>
          <p14:tracePt t="30579" x="2876550" y="6330950"/>
          <p14:tracePt t="30586" x="2895600" y="6330950"/>
          <p14:tracePt t="30597" x="2914650" y="6330950"/>
          <p14:tracePt t="30602" x="2933700" y="6330950"/>
          <p14:tracePt t="30615" x="2954338" y="6330950"/>
          <p14:tracePt t="30620" x="2992438" y="6330950"/>
          <p14:tracePt t="30634" x="3011488" y="6330950"/>
          <p14:tracePt t="30652" x="3032125" y="6330950"/>
          <p14:tracePt t="30668" x="3051175" y="6330950"/>
          <p14:tracePt t="30676" x="3070225" y="6330950"/>
          <p14:tracePt t="30684" x="3089275" y="6330950"/>
          <p14:tracePt t="30692" x="3109913" y="6330950"/>
          <p14:tracePt t="30698" x="3148013" y="6330950"/>
          <p14:tracePt t="30707" x="3167063" y="6330950"/>
          <p14:tracePt t="30714" x="3187700" y="6330950"/>
          <p14:tracePt t="30722" x="3206750" y="6330950"/>
          <p14:tracePt t="30731" x="3225800" y="6330950"/>
          <p14:tracePt t="30739" x="3244850" y="6330950"/>
          <p14:tracePt t="30836" x="3263900" y="6330950"/>
          <p14:tracePt t="30852" x="3284538" y="6330950"/>
          <p14:tracePt t="30867" x="3322638" y="6330950"/>
          <p14:tracePt t="30875" x="3341688" y="6330950"/>
          <p14:tracePt t="30883" x="3362325" y="6330950"/>
          <p14:tracePt t="30896" x="3381375" y="6330950"/>
          <p14:tracePt t="30900" x="3381375" y="6310313"/>
          <p14:tracePt t="30906" x="3419475" y="6310313"/>
          <p14:tracePt t="30915" x="3459163" y="6310313"/>
          <p14:tracePt t="30922" x="3517900" y="6310313"/>
          <p14:tracePt t="30930" x="3556000" y="6310313"/>
          <p14:tracePt t="30940" x="3595688" y="6291263"/>
          <p14:tracePt t="30947" x="3614738" y="6291263"/>
          <p14:tracePt t="30955" x="3673475" y="6272213"/>
          <p14:tracePt t="30965" x="3692525" y="6272213"/>
          <p14:tracePt t="30971" x="3711575" y="6272213"/>
          <p14:tracePt t="30987" x="3730625" y="6272213"/>
          <p14:tracePt t="30996" x="3730625" y="6253163"/>
          <p14:tracePt t="31003" x="3749675" y="6253163"/>
          <p14:tracePt t="31014" x="3770313" y="6213475"/>
          <p14:tracePt t="31019" x="3808413" y="6213475"/>
          <p14:tracePt t="31031" x="3848100" y="6213475"/>
          <p14:tracePt t="31035" x="3905250" y="6213475"/>
          <p14:tracePt t="31043" x="3944938" y="6194425"/>
          <p14:tracePt t="31051" x="4060825" y="6194425"/>
          <p14:tracePt t="31063" x="4081463" y="6175375"/>
          <p14:tracePt t="31066" x="4159250" y="6175375"/>
          <p14:tracePt t="31077" x="4216400" y="6175375"/>
          <p14:tracePt t="31084" x="4275138" y="6154738"/>
          <p14:tracePt t="31091" x="4313238" y="6154738"/>
          <p14:tracePt t="31100" x="4371975" y="6154738"/>
          <p14:tracePt t="31108" x="4411663" y="6116638"/>
          <p14:tracePt t="31116" x="4449763" y="6116638"/>
          <p14:tracePt t="31124" x="4468813" y="6116638"/>
          <p14:tracePt t="31132" x="4489450" y="6116638"/>
          <p14:tracePt t="31138" x="4508500" y="6116638"/>
          <p14:tracePt t="31146" x="4527550" y="6116638"/>
          <p14:tracePt t="31155" x="4546600" y="6116638"/>
          <p14:tracePt t="31162" x="4567238" y="6097588"/>
          <p14:tracePt t="31171" x="4586288" y="6097588"/>
          <p14:tracePt t="31178" x="4624388" y="6097588"/>
          <p14:tracePt t="31188" x="4645025" y="6097588"/>
          <p14:tracePt t="31200" x="4664075" y="6097588"/>
          <p14:tracePt t="31388" x="4664075" y="6116638"/>
          <p14:tracePt t="31420" x="4664075" y="6135688"/>
          <p14:tracePt t="31429" x="4645025" y="6135688"/>
          <p14:tracePt t="31436" x="4645025" y="6175375"/>
          <p14:tracePt t="31464" x="4645025" y="6194425"/>
          <p14:tracePt t="31476" x="4645025" y="6213475"/>
          <p14:tracePt t="31572" x="4664075" y="6213475"/>
          <p14:tracePt t="31604" x="4683125" y="6213475"/>
          <p14:tracePt t="31614" x="4702175" y="6213475"/>
          <p14:tracePt t="31619" x="4722813" y="6213475"/>
          <p14:tracePt t="31629" x="4741863" y="6213475"/>
          <p14:tracePt t="31634" x="4779963" y="6213475"/>
          <p14:tracePt t="31647" x="4800600" y="6213475"/>
          <p14:tracePt t="31651" x="4819650" y="6213475"/>
          <p14:tracePt t="31658" x="4838700" y="6213475"/>
          <p14:tracePt t="31748" x="4857750" y="6213475"/>
          <p14:tracePt t="31812" x="4857750" y="6232525"/>
          <p14:tracePt t="31830" x="4857750" y="6253163"/>
          <p14:tracePt t="31838" x="4876800" y="6253163"/>
          <p14:tracePt t="31845" x="4897438" y="6253163"/>
          <p14:tracePt t="31851" x="4897438" y="6272213"/>
          <p14:tracePt t="31861" x="4935538" y="6272213"/>
          <p14:tracePt t="31867" x="4954588" y="6272213"/>
          <p14:tracePt t="31875" x="4954588" y="6291263"/>
          <p14:tracePt t="31884" x="4975225" y="6291263"/>
          <p14:tracePt t="31891" x="4994275" y="6291263"/>
          <p14:tracePt t="31907" x="5013325" y="6291263"/>
          <p14:tracePt t="31924" x="5013325" y="6330950"/>
          <p14:tracePt t="31933" x="5032375" y="6330950"/>
          <p14:tracePt t="31947" x="5053013" y="6330950"/>
          <p14:tracePt t="31954" x="5072063" y="6330950"/>
          <p14:tracePt t="31979" x="5110163" y="6330950"/>
          <p14:tracePt t="32117" x="5130800" y="6330950"/>
          <p14:tracePt t="32148" x="5149850" y="6330950"/>
          <p14:tracePt t="32158" x="5168900" y="6330950"/>
          <p14:tracePt t="32172" x="5187950" y="6330950"/>
          <p14:tracePt t="32179" x="5208588" y="6330950"/>
          <p14:tracePt t="32188" x="5227638" y="6350000"/>
          <p14:tracePt t="32204" x="5265738" y="6350000"/>
          <p14:tracePt t="32215" x="5286375" y="6350000"/>
          <p14:tracePt t="32220" x="5305425" y="6350000"/>
          <p14:tracePt t="32316" x="5324475" y="6369050"/>
          <p14:tracePt t="32372" x="5343525" y="6369050"/>
          <p14:tracePt t="32419" x="5343525" y="6350000"/>
          <p14:tracePt t="32435" x="5362575" y="6350000"/>
          <p14:tracePt t="32443" x="5383213" y="6350000"/>
          <p14:tracePt t="32451" x="5383213" y="6310313"/>
          <p14:tracePt t="32461" x="5421313" y="6310313"/>
          <p14:tracePt t="32466" x="5440363" y="6310313"/>
          <p14:tracePt t="32485" x="5461000" y="6310313"/>
          <p14:tracePt t="32499" x="5480050" y="6310313"/>
          <p14:tracePt t="32756" x="5499100" y="6310313"/>
          <p14:tracePt t="32876" x="5518150" y="6310313"/>
          <p14:tracePt t="32925" x="5538788" y="6310313"/>
          <p14:tracePt t="33095" x="5538788" y="6330950"/>
          <p14:tracePt t="33100" x="5576888" y="6330950"/>
          <p14:tracePt t="33118" x="5595938" y="6330950"/>
          <p14:tracePt t="33124" x="5595938" y="6350000"/>
          <p14:tracePt t="33132" x="5616575" y="6350000"/>
          <p14:tracePt t="33142" x="5635625" y="6350000"/>
          <p14:tracePt t="33146" x="5654675" y="6350000"/>
          <p14:tracePt t="33155" x="5673725" y="6350000"/>
          <p14:tracePt t="33172" x="5694363" y="6350000"/>
          <p14:tracePt t="33190" x="5713413" y="6350000"/>
          <p14:tracePt t="33213" x="5751513" y="6350000"/>
          <p14:tracePt t="33252" x="5751513" y="6310313"/>
          <p14:tracePt t="33260" x="5772150" y="6310313"/>
          <p14:tracePt t="33268" x="5772150" y="6291263"/>
          <p14:tracePt t="33278" x="5772150" y="6272213"/>
          <p14:tracePt t="33301" x="5791200" y="6253163"/>
          <p14:tracePt t="33580" x="5810250" y="6253163"/>
          <p14:tracePt t="33813" x="5829300" y="6253163"/>
          <p14:tracePt t="33819" x="5849938" y="6253163"/>
          <p14:tracePt t="33839" x="5868988" y="6253163"/>
          <p14:tracePt t="33896" x="5907088" y="6253163"/>
          <p14:tracePt t="33908" x="5926138" y="6253163"/>
          <p14:tracePt t="33918" x="5946775" y="6253163"/>
          <p14:tracePt t="33922" x="5965825" y="6253163"/>
          <p14:tracePt t="33932" x="5984875" y="6253163"/>
          <p14:tracePt t="33941" x="6003925" y="6253163"/>
          <p14:tracePt t="34060" x="6024563" y="6253163"/>
          <p14:tracePt t="34068" x="6024563" y="6272213"/>
          <p14:tracePt t="34148" x="6062663" y="6272213"/>
          <p14:tracePt t="34164" x="6062663" y="6291263"/>
          <p14:tracePt t="34180" x="6081713" y="6291263"/>
          <p14:tracePt t="34187" x="6081713" y="6330950"/>
          <p14:tracePt t="34195" x="6102350" y="6350000"/>
          <p14:tracePt t="34202" x="6121400" y="6350000"/>
          <p14:tracePt t="34213" x="6121400" y="6369050"/>
          <p14:tracePt t="34220" x="6121400" y="6388100"/>
          <p14:tracePt t="34231" x="6140450" y="6388100"/>
          <p14:tracePt t="34236" x="6140450" y="6407150"/>
          <p14:tracePt t="34249" x="6140450" y="6427788"/>
          <p14:tracePt t="34250" x="6159500" y="6427788"/>
          <p14:tracePt t="34258" x="6159500" y="6446838"/>
          <p14:tracePt t="34276" x="6159500" y="6465888"/>
          <p14:tracePt t="34500" x="6180138" y="6465888"/>
          <p14:tracePt t="34516" x="6218238" y="6465888"/>
          <p14:tracePt t="34548" x="6237288" y="6465888"/>
          <p14:tracePt t="34563" x="6237288" y="6446838"/>
          <p14:tracePt t="34579" x="6257925" y="6427788"/>
          <p14:tracePt t="34613" x="6276975" y="6427788"/>
          <p14:tracePt t="34620" x="6276975" y="6407150"/>
          <p14:tracePt t="34635" x="6296025" y="6407150"/>
          <p14:tracePt t="34659" x="6296025" y="6388100"/>
          <p14:tracePt t="34692" x="6296025" y="6369050"/>
          <p14:tracePt t="34852" x="6296025" y="6350000"/>
          <p14:tracePt t="34941" x="6315075" y="6350000"/>
          <p14:tracePt t="34980" x="6315075" y="6369050"/>
          <p14:tracePt t="34996" x="6315075" y="6388100"/>
          <p14:tracePt t="35007" x="6315075" y="6407150"/>
          <p14:tracePt t="35010" x="6315075" y="6427788"/>
          <p14:tracePt t="35033" x="6315075" y="6446838"/>
          <p14:tracePt t="35037" x="6315075" y="6465888"/>
          <p14:tracePt t="35043" x="6296025" y="6465888"/>
          <p14:tracePt t="35092" x="6296025" y="6505575"/>
          <p14:tracePt t="35140" x="6296025" y="6484938"/>
          <p14:tracePt t="35147" x="6296025" y="6465888"/>
          <p14:tracePt t="35156" x="6296025" y="6446838"/>
          <p14:tracePt t="35166" x="6296025" y="6427788"/>
          <p14:tracePt t="35170" x="6296025" y="6407150"/>
          <p14:tracePt t="35180" x="6296025" y="6388100"/>
          <p14:tracePt t="35189" x="6296025" y="6369050"/>
          <p14:tracePt t="35194" x="6315075" y="6350000"/>
          <p14:tracePt t="35203" x="6315075" y="6310313"/>
          <p14:tracePt t="35214" x="6335713" y="6291263"/>
          <p14:tracePt t="35220" x="6354763" y="6272213"/>
          <p14:tracePt t="35231" x="6392863" y="6272213"/>
          <p14:tracePt t="35236" x="6413500" y="6253163"/>
          <p14:tracePt t="35242" x="6432550" y="6253163"/>
          <p14:tracePt t="35251" x="6470650" y="6232525"/>
          <p14:tracePt t="35261" x="6510338" y="6232525"/>
          <p14:tracePt t="35268" x="6548438" y="6194425"/>
          <p14:tracePt t="35276" x="6607175" y="6175375"/>
          <p14:tracePt t="35285" x="6626225" y="6175375"/>
          <p14:tracePt t="35290" x="6665913" y="6175375"/>
          <p14:tracePt t="35298" x="6684963" y="6175375"/>
          <p14:tracePt t="35308" x="6743700" y="6175375"/>
          <p14:tracePt t="35316" x="6762750" y="6175375"/>
          <p14:tracePt t="35429" x="6781800" y="6175375"/>
          <p14:tracePt t="35476" x="6800850" y="6175375"/>
          <p14:tracePt t="35484" x="6821488" y="6175375"/>
          <p14:tracePt t="35501" x="6859588" y="6175375"/>
          <p14:tracePt t="35515" x="6878638" y="6175375"/>
          <p14:tracePt t="35532" x="6899275" y="6175375"/>
          <p14:tracePt t="35539" x="6899275" y="6154738"/>
          <p14:tracePt t="35548" x="6899275" y="6135688"/>
          <p14:tracePt t="35556" x="6918325" y="6135688"/>
          <p14:tracePt t="35564" x="6918325" y="6116638"/>
          <p14:tracePt t="35572" x="6937375" y="6116638"/>
          <p14:tracePt t="35583" x="6956425" y="6097588"/>
          <p14:tracePt t="35586" x="6975475" y="6057900"/>
          <p14:tracePt t="35597" x="6975475" y="6038850"/>
          <p14:tracePt t="35605" x="7015163" y="6019800"/>
          <p14:tracePt t="35614" x="7034213" y="6019800"/>
          <p14:tracePt t="35618" x="7053263" y="6000750"/>
          <p14:tracePt t="35631" x="7053263" y="5980113"/>
          <p14:tracePt t="35634" x="7073900" y="5980113"/>
          <p14:tracePt t="35645" x="7073900" y="5961063"/>
          <p14:tracePt t="35662" x="7073900" y="5942013"/>
          <p14:tracePt t="35676" x="7073900" y="5902325"/>
          <p14:tracePt t="35688" x="7073900" y="5883275"/>
          <p14:tracePt t="35711" x="7073900" y="5864225"/>
          <p14:tracePt t="35717" x="7053263" y="5845175"/>
          <p14:tracePt t="35789" x="7034213" y="5845175"/>
          <p14:tracePt t="35797" x="7034213" y="5824538"/>
          <p14:tracePt t="35813" x="7034213" y="5805488"/>
          <p14:tracePt t="35820" x="6996113" y="5805488"/>
          <p14:tracePt t="35829" x="6996113" y="5786438"/>
          <p14:tracePt t="35836" x="6996113" y="5748338"/>
          <p14:tracePt t="35845" x="6975475" y="5727700"/>
          <p14:tracePt t="35861" x="6975475" y="5708650"/>
          <p14:tracePt t="35887" x="6975475" y="5689600"/>
          <p14:tracePt t="35916" x="6956425" y="5670550"/>
          <p14:tracePt t="35924" x="6956425" y="5649913"/>
          <p14:tracePt t="35940" x="6937375" y="5630863"/>
          <p14:tracePt t="35948" x="6937375" y="5611813"/>
          <p14:tracePt t="35955" x="6937375" y="5572125"/>
          <p14:tracePt t="35972" x="6937375" y="5553075"/>
          <p14:tracePt t="35987" x="6937375" y="5534025"/>
          <p14:tracePt t="35999" x="6937375" y="5514975"/>
          <p14:tracePt t="36020" x="6937375" y="5495925"/>
          <p14:tracePt t="36048" x="6937375" y="5475288"/>
          <p14:tracePt t="36059" x="6937375" y="5456238"/>
          <p14:tracePt t="36084" x="6937375" y="5418138"/>
          <p14:tracePt t="36100" x="6937375" y="5397500"/>
          <p14:tracePt t="36116" x="6937375" y="5378450"/>
          <p14:tracePt t="36124" x="6937375" y="5359400"/>
          <p14:tracePt t="36140" x="6937375" y="5340350"/>
          <p14:tracePt t="36268" x="6937375" y="5359400"/>
          <p14:tracePt t="36276" x="6937375" y="5378450"/>
          <p14:tracePt t="36284" x="6937375" y="5397500"/>
          <p14:tracePt t="36292" x="6937375" y="5437188"/>
          <p14:tracePt t="36300" x="6996113" y="5456238"/>
          <p14:tracePt t="36308" x="7015163" y="5475288"/>
          <p14:tracePt t="36320" x="7092950" y="5495925"/>
          <p14:tracePt t="36322" x="7131050" y="5534025"/>
          <p14:tracePt t="36331" x="7267575" y="5553075"/>
          <p14:tracePt t="36340" x="7307263" y="5553075"/>
          <p14:tracePt t="36346" x="7500938" y="5553075"/>
          <p14:tracePt t="36355" x="7616825" y="5553075"/>
          <p14:tracePt t="36367" x="7850188" y="5553075"/>
          <p14:tracePt t="36370" x="8083550" y="5534025"/>
          <p14:tracePt t="36378" x="8161338" y="5514975"/>
          <p14:tracePt t="36388" x="8316913" y="5475288"/>
          <p14:tracePt t="36395" x="8375650" y="5456238"/>
          <p14:tracePt t="36402" x="8531225" y="5418138"/>
          <p14:tracePt t="36413" x="8588375" y="5397500"/>
          <p14:tracePt t="36418" x="8686800" y="5340350"/>
          <p14:tracePt t="36428" x="8764588" y="5300663"/>
          <p14:tracePt t="36435" x="8783638" y="5281613"/>
          <p14:tracePt t="36445" x="8842375" y="5262563"/>
          <p14:tracePt t="36772" x="8842375" y="5281613"/>
          <p14:tracePt t="36779" x="8842375" y="5300663"/>
          <p14:tracePt t="36787" x="8821738" y="5359400"/>
          <p14:tracePt t="36797" x="8821738" y="5378450"/>
          <p14:tracePt t="36804" x="8802688" y="5456238"/>
          <p14:tracePt t="36815" x="8743950" y="5572125"/>
          <p14:tracePt t="36822" x="8705850" y="5630863"/>
          <p14:tracePt t="36832" x="8628063" y="5727700"/>
          <p14:tracePt t="36834" x="8569325" y="5767388"/>
          <p14:tracePt t="36845" x="8472488" y="5902325"/>
          <p14:tracePt t="36851" x="8453438" y="5922963"/>
          <p14:tracePt t="36861" x="8375650" y="5980113"/>
          <p14:tracePt t="36867" x="8356600" y="5980113"/>
          <p14:tracePt t="36879" x="8297863" y="6000750"/>
          <p14:tracePt t="36882" x="8180388" y="6038850"/>
          <p14:tracePt t="36891" x="8161338" y="6057900"/>
          <p14:tracePt t="36898" x="8064500" y="6078538"/>
          <p14:tracePt t="36907" x="7967663" y="6116638"/>
          <p14:tracePt t="36914" x="7812088" y="6175375"/>
          <p14:tracePt t="36922" x="7753350" y="6194425"/>
          <p14:tracePt t="36932" x="7637463" y="6253163"/>
          <p14:tracePt t="36940" x="7500938" y="6330950"/>
          <p14:tracePt t="36949" x="7462838" y="6330950"/>
          <p14:tracePt t="36957" x="7364413" y="6350000"/>
          <p14:tracePt t="36963" x="7345363" y="6350000"/>
          <p14:tracePt t="36970" x="7326313" y="6369050"/>
          <p14:tracePt t="36988" x="7307263" y="6369050"/>
          <p14:tracePt t="37004" x="7286625" y="6369050"/>
          <p14:tracePt t="37014" x="7267575" y="6350000"/>
          <p14:tracePt t="37020" x="7229475" y="6330950"/>
          <p14:tracePt t="37029" x="7208838" y="6330950"/>
          <p14:tracePt t="37038" x="7208838" y="6310313"/>
          <p14:tracePt t="37042" x="7189788" y="6291263"/>
          <p14:tracePt t="37052" x="7189788" y="6272213"/>
          <p14:tracePt t="37060" x="7170738" y="6213475"/>
          <p14:tracePt t="37067" x="7170738" y="6194425"/>
          <p14:tracePt t="37076" x="7170738" y="6175375"/>
          <p14:tracePt t="37085" x="7170738" y="6154738"/>
          <p14:tracePt t="37091" x="7170738" y="6116638"/>
          <p14:tracePt t="37099" x="7170738" y="6097588"/>
          <p14:tracePt t="37107" x="7189788" y="6078538"/>
          <p14:tracePt t="37124" x="7208838" y="6057900"/>
          <p14:tracePt t="37135" x="7267575" y="6057900"/>
          <p14:tracePt t="37138" x="7307263" y="6038850"/>
          <p14:tracePt t="37147" x="7345363" y="6019800"/>
          <p14:tracePt t="37154" x="7404100" y="5980113"/>
          <p14:tracePt t="37166" x="7442200" y="5980113"/>
          <p14:tracePt t="37171" x="7481888" y="5961063"/>
          <p14:tracePt t="37181" x="7500938" y="5961063"/>
          <p14:tracePt t="37186" x="7500938" y="5942013"/>
          <p14:tracePt t="37244" x="7500938" y="5961063"/>
          <p14:tracePt t="37261" x="7481888" y="5980113"/>
          <p14:tracePt t="37270" x="7423150" y="6038850"/>
          <p14:tracePt t="37274" x="7404100" y="6038850"/>
          <p14:tracePt t="37284" x="7326313" y="6116638"/>
          <p14:tracePt t="37295" x="7286625" y="6116638"/>
          <p14:tracePt t="37298" x="7112000" y="6175375"/>
          <p14:tracePt t="37308" x="7034213" y="6213475"/>
          <p14:tracePt t="37316" x="6878638" y="6232525"/>
          <p14:tracePt t="37322" x="6607175" y="6272213"/>
          <p14:tracePt t="37330" x="6548438" y="6310313"/>
          <p14:tracePt t="37339" x="6315075" y="6310313"/>
          <p14:tracePt t="37349" x="6218238" y="6330950"/>
          <p14:tracePt t="37356" x="5984875" y="6369050"/>
          <p14:tracePt t="37367" x="5868988" y="6388100"/>
          <p14:tracePt t="37370" x="5595938" y="6427788"/>
          <p14:tracePt t="37378" x="5421313" y="6465888"/>
          <p14:tracePt t="37388" x="5110163" y="6505575"/>
          <p14:tracePt t="37395" x="4741863" y="6583363"/>
          <p14:tracePt t="37403" x="4624388" y="6621463"/>
          <p14:tracePt t="37412" x="4256088" y="6621463"/>
          <p14:tracePt t="37418" x="4100513" y="6621463"/>
          <p14:tracePt t="37430" x="3789363" y="6621463"/>
          <p14:tracePt t="37434" x="3633788" y="6621463"/>
          <p14:tracePt t="37445" x="3303588" y="6621463"/>
          <p14:tracePt t="37454" x="3051175" y="6602413"/>
          <p14:tracePt t="37460" x="2954338" y="6583363"/>
          <p14:tracePt t="37466" x="2759075" y="6543675"/>
          <p14:tracePt t="37475" x="2700338" y="6543675"/>
          <p14:tracePt t="37482" x="2624138" y="6484938"/>
          <p14:tracePt t="37492" x="2565400" y="6465888"/>
          <p14:tracePt t="37498" x="2447925" y="6388100"/>
          <p14:tracePt t="37507" x="2390775" y="6369050"/>
          <p14:tracePt t="37516" x="2273300" y="6310313"/>
          <p14:tracePt t="37524" x="2138363" y="6213475"/>
          <p14:tracePt t="37534" x="2079625" y="6175375"/>
          <p14:tracePt t="37539" x="1943100" y="6038850"/>
          <p14:tracePt t="37548" x="1905000" y="6019800"/>
          <p14:tracePt t="37555" x="1728788" y="5883275"/>
          <p14:tracePt t="37565" x="1671638" y="5824538"/>
          <p14:tracePt t="37572" x="1535113" y="5727700"/>
          <p14:tracePt t="37580" x="1419225" y="5670550"/>
          <p14:tracePt t="37587" x="1360488" y="5649913"/>
          <p14:tracePt t="37599" x="1301750" y="5611813"/>
          <p14:tracePt t="37602" x="1282700" y="5611813"/>
          <p14:tracePt t="37614" x="1243013" y="5592763"/>
          <p14:tracePt t="37620" x="1204913" y="5572125"/>
          <p14:tracePt t="37668" x="1185863" y="5553075"/>
          <p14:tracePt t="37684" x="1185863" y="5534025"/>
          <p14:tracePt t="37708" x="1165225" y="5495925"/>
          <p14:tracePt t="37715" x="1165225" y="5475288"/>
          <p14:tracePt t="37734" x="1165225" y="5456238"/>
          <p14:tracePt t="37738" x="1165225" y="5437188"/>
          <p14:tracePt t="37758" x="1165225" y="5418138"/>
          <p14:tracePt t="37766" x="1165225" y="5397500"/>
          <p14:tracePt t="37770" x="1165225" y="5378450"/>
          <p14:tracePt t="37786" x="1165225" y="5340350"/>
          <p14:tracePt t="37796" x="1185863" y="5340350"/>
          <p14:tracePt t="37803" x="1223963" y="5319713"/>
          <p14:tracePt t="37815" x="1263650" y="5300663"/>
          <p14:tracePt t="37820" x="1320800" y="5281613"/>
          <p14:tracePt t="37829" x="1398588" y="5222875"/>
          <p14:tracePt t="37838" x="1574800" y="5145088"/>
          <p14:tracePt t="37842" x="1651000" y="5126038"/>
          <p14:tracePt t="37851" x="1806575" y="5087938"/>
          <p14:tracePt t="37865" x="1865313" y="5067300"/>
          <p14:tracePt t="37866" x="2020888" y="5029200"/>
          <p14:tracePt t="37874" x="2079625" y="5029200"/>
          <p14:tracePt t="37884" x="2235200" y="5010150"/>
          <p14:tracePt t="37895" x="2254250" y="5010150"/>
          <p14:tracePt t="37898" x="2390775" y="5010150"/>
          <p14:tracePt t="37907" x="2487613" y="4970463"/>
          <p14:tracePt t="37916" x="2525713" y="4970463"/>
          <p14:tracePt t="37923" x="2643188" y="4951413"/>
          <p14:tracePt t="37934" x="2740025" y="4951413"/>
          <p14:tracePt t="37938" x="2895600" y="4913313"/>
          <p14:tracePt t="37946" x="2933700" y="4913313"/>
          <p14:tracePt t="37955" x="3148013" y="4913313"/>
          <p14:tracePt t="37968" x="3341688" y="4913313"/>
          <p14:tracePt t="37972" x="3459163" y="4913313"/>
          <p14:tracePt t="37982" x="3711575" y="4913313"/>
          <p14:tracePt t="37988" x="3827463" y="4913313"/>
          <p14:tracePt t="37999" x="4060825" y="4913313"/>
          <p14:tracePt t="38003" x="4138613" y="4913313"/>
          <p14:tracePt t="38012" x="4371975" y="4913313"/>
          <p14:tracePt t="38022" x="4489450" y="4913313"/>
          <p14:tracePt t="38029" x="4702175" y="4913313"/>
          <p14:tracePt t="38035" x="4857750" y="4913313"/>
          <p14:tracePt t="38047" x="4897438" y="4913313"/>
          <p14:tracePt t="38050" x="5072063" y="4951413"/>
          <p14:tracePt t="38059" x="5149850" y="4951413"/>
          <p14:tracePt t="38070" x="5265738" y="4991100"/>
          <p14:tracePt t="38076" x="5324475" y="4991100"/>
          <p14:tracePt t="38084" x="5480050" y="5010150"/>
          <p14:tracePt t="38092" x="5654675" y="5048250"/>
          <p14:tracePt t="38099" x="5732463" y="5048250"/>
          <p14:tracePt t="38108" x="5849938" y="5087938"/>
          <p14:tracePt t="38116" x="5907088" y="5087938"/>
          <p14:tracePt t="38122" x="6062663" y="5106988"/>
          <p14:tracePt t="38130" x="6102350" y="5106988"/>
          <p14:tracePt t="38140" x="6276975" y="5145088"/>
          <p14:tracePt t="38149" x="6315075" y="5165725"/>
          <p14:tracePt t="38156" x="6451600" y="5203825"/>
          <p14:tracePt t="38167" x="6567488" y="5222875"/>
          <p14:tracePt t="38170" x="6607175" y="5222875"/>
          <p14:tracePt t="38178" x="6704013" y="5262563"/>
          <p14:tracePt t="38186" x="6743700" y="5262563"/>
          <p14:tracePt t="38196" x="6859588" y="5262563"/>
          <p14:tracePt t="38203" x="6918325" y="5281613"/>
          <p14:tracePt t="38215" x="6996113" y="5281613"/>
          <p14:tracePt t="38220" x="7053263" y="5319713"/>
          <p14:tracePt t="38231" x="7073900" y="5319713"/>
          <p14:tracePt t="38234" x="7092950" y="5340350"/>
          <p14:tracePt t="38244" x="7112000" y="5359400"/>
          <p14:tracePt t="38254" x="7131050" y="5359400"/>
          <p14:tracePt t="38259" x="7131050" y="5378450"/>
          <p14:tracePt t="38268" x="7170738" y="5378450"/>
          <p14:tracePt t="38279" x="7170738" y="5397500"/>
          <p14:tracePt t="38282" x="7189788" y="5418138"/>
          <p14:tracePt t="38291" x="7208838" y="5456238"/>
          <p14:tracePt t="38300" x="7208838" y="5475288"/>
          <p14:tracePt t="38308" x="7229475" y="5495925"/>
          <p14:tracePt t="38316" x="7229475" y="5514975"/>
          <p14:tracePt t="38324" x="7286625" y="5553075"/>
          <p14:tracePt t="38332" x="7286625" y="5592763"/>
          <p14:tracePt t="38340" x="7326313" y="5670550"/>
          <p14:tracePt t="38352" x="7385050" y="5748338"/>
          <p14:tracePt t="38355" x="7442200" y="5805488"/>
          <p14:tracePt t="38363" x="7462838" y="5824538"/>
          <p14:tracePt t="38374" x="7481888" y="5824538"/>
          <p14:tracePt t="38380" x="7500938" y="5845175"/>
          <p14:tracePt t="38420" x="7500938" y="5864225"/>
          <p14:tracePt t="38444" x="7539038" y="5883275"/>
          <p14:tracePt t="38452" x="7539038" y="5922963"/>
          <p14:tracePt t="38468" x="7539038" y="5942013"/>
          <p14:tracePt t="38477" x="7539038" y="5961063"/>
          <p14:tracePt t="38492" x="7539038" y="5980113"/>
          <p14:tracePt t="38500" x="7519988" y="5980113"/>
          <p14:tracePt t="38508" x="7519988" y="6000750"/>
          <p14:tracePt t="38515" x="7500938" y="6000750"/>
          <p14:tracePt t="38547" x="7481888" y="6000750"/>
          <p14:tracePt t="38556" x="7481888" y="6019800"/>
          <p14:tracePt t="38565" x="7462838" y="6019800"/>
          <p14:tracePt t="38572" x="7442200" y="6019800"/>
          <p14:tracePt t="38581" x="7442200" y="6038850"/>
          <p14:tracePt t="38589" x="7423150" y="6038850"/>
          <p14:tracePt t="38594" x="7404100" y="6078538"/>
          <p14:tracePt t="38602" x="7385050" y="6078538"/>
          <p14:tracePt t="38614" x="7385050" y="6097588"/>
          <p14:tracePt t="38620" x="7345363" y="6097588"/>
          <p14:tracePt t="38633" x="7326313" y="6097588"/>
          <p14:tracePt t="38636" x="7307263" y="6097588"/>
          <p14:tracePt t="38642" x="7307263" y="6116638"/>
          <p14:tracePt t="38651" x="7286625" y="6116638"/>
          <p14:tracePt t="38659" x="7267575" y="6135688"/>
          <p14:tracePt t="38667" x="7248525" y="6135688"/>
          <p14:tracePt t="38676" x="7189788" y="6194425"/>
          <p14:tracePt t="38686" x="7170738" y="6213475"/>
          <p14:tracePt t="38690" x="7151688" y="6213475"/>
          <p14:tracePt t="38698" x="7092950" y="6213475"/>
          <p14:tracePt t="38707" x="7073900" y="6232525"/>
          <p14:tracePt t="38716" x="7053263" y="6232525"/>
          <p14:tracePt t="38724" x="7015163" y="6232525"/>
          <p14:tracePt t="38733" x="6918325" y="6232525"/>
          <p14:tracePt t="38738" x="6899275" y="6253163"/>
          <p14:tracePt t="38746" x="6859588" y="6253163"/>
          <p14:tracePt t="38755" x="6800850" y="6253163"/>
          <p14:tracePt t="38765" x="6762750" y="6272213"/>
          <p14:tracePt t="38772" x="6723063" y="6272213"/>
          <p14:tracePt t="38781" x="6665913" y="6272213"/>
          <p14:tracePt t="38788" x="6645275" y="6272213"/>
          <p14:tracePt t="38797" x="6607175" y="6291263"/>
          <p14:tracePt t="38806" x="6567488" y="6291263"/>
          <p14:tracePt t="38812" x="6548438" y="6291263"/>
          <p14:tracePt t="38820" x="6529388" y="6291263"/>
          <p14:tracePt t="38831" x="6510338" y="6291263"/>
          <p14:tracePt t="38834" x="6451600" y="6291263"/>
          <p14:tracePt t="38845" x="6432550" y="6291263"/>
          <p14:tracePt t="38851" x="6354763" y="6291263"/>
          <p14:tracePt t="38858" x="6276975" y="6291263"/>
          <p14:tracePt t="38868" x="6257925" y="6291263"/>
          <p14:tracePt t="38875" x="6180138" y="6291263"/>
          <p14:tracePt t="38885" x="6121400" y="6291263"/>
          <p14:tracePt t="38897" x="6081713" y="6291263"/>
          <p14:tracePt t="38901" x="6062663" y="6291263"/>
          <p14:tracePt t="38908" x="6024563" y="6291263"/>
          <p14:tracePt t="38915" x="6003925" y="6291263"/>
          <p14:tracePt t="38924" x="5984875" y="6291263"/>
          <p14:tracePt t="38934" x="5965825" y="6291263"/>
          <p14:tracePt t="38939" x="5946775" y="6330950"/>
          <p14:tracePt t="38950" x="5907088" y="6330950"/>
          <p14:tracePt t="38954" x="5868988" y="6330950"/>
          <p14:tracePt t="38963" x="5829300" y="6350000"/>
          <p14:tracePt t="38971" x="5810250" y="6350000"/>
          <p14:tracePt t="38981" x="5694363" y="6350000"/>
          <p14:tracePt t="38988" x="5616575" y="6369050"/>
          <p14:tracePt t="38998" x="5576888" y="6369050"/>
          <p14:tracePt t="39002" x="5480050" y="6407150"/>
          <p14:tracePt t="39012" x="5461000" y="6407150"/>
          <p14:tracePt t="39018" x="5421313" y="6407150"/>
          <p14:tracePt t="39029" x="5383213" y="6407150"/>
          <p14:tracePt t="39035" x="5362575" y="6407150"/>
          <p14:tracePt t="39042" x="5343525" y="6407150"/>
          <p14:tracePt t="39051" x="5324475" y="6407150"/>
          <p14:tracePt t="39059" x="5286375" y="6427788"/>
          <p14:tracePt t="39067" x="5227638" y="6427788"/>
          <p14:tracePt t="39075" x="5168900" y="6427788"/>
          <p14:tracePt t="39083" x="5130800" y="6427788"/>
          <p14:tracePt t="39091" x="5032375" y="6446838"/>
          <p14:tracePt t="39099" x="4994275" y="6446838"/>
          <p14:tracePt t="39106" x="4876800" y="6446838"/>
          <p14:tracePt t="39115" x="4800600" y="6484938"/>
          <p14:tracePt t="39123" x="4741863" y="6484938"/>
          <p14:tracePt t="39132" x="4664075" y="6484938"/>
          <p14:tracePt t="39138" x="4645025" y="6484938"/>
          <p14:tracePt t="39146" x="4567238" y="6484938"/>
          <p14:tracePt t="39155" x="4546600" y="6484938"/>
          <p14:tracePt t="39163" x="4489450" y="6505575"/>
          <p14:tracePt t="39172" x="4468813" y="6505575"/>
          <p14:tracePt t="39181" x="4449763" y="6505575"/>
          <p14:tracePt t="39188" x="4391025" y="6505575"/>
          <p14:tracePt t="39198" x="4371975" y="6505575"/>
          <p14:tracePt t="39204" x="4352925" y="6505575"/>
          <p14:tracePt t="39213" x="4333875" y="6505575"/>
          <p14:tracePt t="39220" x="4313238" y="6505575"/>
          <p14:tracePt t="39226" x="4256088" y="6505575"/>
          <p14:tracePt t="39234" x="4216400" y="6505575"/>
          <p14:tracePt t="39245" x="4119563" y="6543675"/>
          <p14:tracePt t="39250" x="4041775" y="6543675"/>
          <p14:tracePt t="39259" x="3963988" y="6543675"/>
          <p14:tracePt t="39269" x="3905250" y="6562725"/>
          <p14:tracePt t="39274" x="3827463" y="6602413"/>
          <p14:tracePt t="39282" x="3770313" y="6602413"/>
          <p14:tracePt t="39292" x="3652838" y="6602413"/>
          <p14:tracePt t="39300" x="3633788" y="6621463"/>
          <p14:tracePt t="39308" x="3536950" y="6621463"/>
          <p14:tracePt t="39316" x="3478213" y="6621463"/>
          <p14:tracePt t="39322" x="3440113" y="6621463"/>
          <p14:tracePt t="39331" x="3341688" y="6621463"/>
          <p14:tracePt t="39338" x="3322638" y="6621463"/>
          <p14:tracePt t="39346" x="3244850" y="6602413"/>
          <p14:tracePt t="39355" x="3206750" y="6602413"/>
          <p14:tracePt t="39364" x="3109913" y="6583363"/>
          <p14:tracePt t="39371" x="3070225" y="6583363"/>
          <p14:tracePt t="39380" x="3011488" y="6562725"/>
          <p14:tracePt t="39387" x="2933700" y="6562725"/>
          <p14:tracePt t="39396" x="2914650" y="6562725"/>
          <p14:tracePt t="39402" x="2836863" y="6562725"/>
          <p14:tracePt t="39415" x="2778125" y="6524625"/>
          <p14:tracePt t="39418" x="2740025" y="6524625"/>
          <p14:tracePt t="39428" x="2681288" y="6524625"/>
          <p14:tracePt t="39434" x="2624138" y="6524625"/>
          <p14:tracePt t="39445" x="2584450" y="6524625"/>
          <p14:tracePt t="39450" x="2565400" y="6524625"/>
          <p14:tracePt t="39458" x="2487613" y="6524625"/>
          <p14:tracePt t="39467" x="2468563" y="6524625"/>
          <p14:tracePt t="39475" x="2390775" y="6524625"/>
          <p14:tracePt t="39482" x="2370138" y="6524625"/>
          <p14:tracePt t="39492" x="2312988" y="6524625"/>
          <p14:tracePt t="39500" x="2235200" y="6524625"/>
          <p14:tracePt t="39507" x="2195513" y="6524625"/>
          <p14:tracePt t="39515" x="2157413" y="6505575"/>
          <p14:tracePt t="39522" x="2138363" y="6505575"/>
          <p14:tracePt t="39530" x="2060575" y="6505575"/>
          <p14:tracePt t="39540" x="2020888" y="6505575"/>
          <p14:tracePt t="39549" x="1943100" y="6505575"/>
          <p14:tracePt t="39554" x="1884363" y="6505575"/>
          <p14:tracePt t="39566" x="1846263" y="6505575"/>
          <p14:tracePt t="39570" x="1787525" y="6505575"/>
          <p14:tracePt t="39580" x="1768475" y="6505575"/>
          <p14:tracePt t="39589" x="1709738" y="6505575"/>
          <p14:tracePt t="39595" x="1690688" y="6484938"/>
          <p14:tracePt t="39603" x="1671638" y="6484938"/>
          <p14:tracePt t="39616" x="1651000" y="6484938"/>
          <p14:tracePt t="39619" x="1631950" y="6484938"/>
          <p14:tracePt t="39630" x="1612900" y="6484938"/>
          <p14:tracePt t="39637" x="1612900" y="6465888"/>
          <p14:tracePt t="39642" x="1593850" y="6465888"/>
          <p14:tracePt t="39652" x="1554163" y="6465888"/>
          <p14:tracePt t="39662" x="1535113" y="6465888"/>
          <p14:tracePt t="39666" x="1516063" y="6465888"/>
          <p14:tracePt t="39675" x="1497013" y="6446838"/>
          <p14:tracePt t="39700" x="1476375" y="6446838"/>
          <p14:tracePt t="39708" x="1457325" y="6446838"/>
          <p14:tracePt t="39724" x="1438275" y="6407150"/>
          <p14:tracePt t="39733" x="1398588" y="6388100"/>
          <p14:tracePt t="39738" x="1379538" y="6388100"/>
          <p14:tracePt t="39746" x="1360488" y="6369050"/>
          <p14:tracePt t="39755" x="1341438" y="6369050"/>
          <p14:tracePt t="39765" x="1320800" y="6350000"/>
          <p14:tracePt t="39772" x="1301750" y="6330950"/>
          <p14:tracePt t="39781" x="1282700" y="6330950"/>
          <p14:tracePt t="39788" x="1243013" y="6310313"/>
          <p14:tracePt t="39799" x="1243013" y="6291263"/>
          <p14:tracePt t="39804" x="1223963" y="6291263"/>
          <p14:tracePt t="39815" x="1204913" y="6253163"/>
          <p14:tracePt t="39818" x="1204913" y="6232525"/>
          <p14:tracePt t="39826" x="1185863" y="6232525"/>
          <p14:tracePt t="39836" x="1185863" y="6213475"/>
          <p14:tracePt t="39842" x="1185863" y="6194425"/>
          <p14:tracePt t="39851" x="1165225" y="6194425"/>
          <p14:tracePt t="39861" x="1165225" y="6175375"/>
          <p14:tracePt t="39876" x="1165225" y="6154738"/>
          <p14:tracePt t="39884" x="1165225" y="6135688"/>
          <p14:tracePt t="39899" x="1165225" y="6116638"/>
          <p14:tracePt t="39906" x="1165225" y="6078538"/>
          <p14:tracePt t="39925" x="1165225" y="6057900"/>
          <p14:tracePt t="39931" x="1165225" y="6038850"/>
          <p14:tracePt t="39938" x="1165225" y="6019800"/>
          <p14:tracePt t="39946" x="1165225" y="6000750"/>
          <p14:tracePt t="39954" x="1165225" y="5980113"/>
          <p14:tracePt t="39963" x="1165225" y="5961063"/>
          <p14:tracePt t="39972" x="1165225" y="5922963"/>
          <p14:tracePt t="39979" x="1165225" y="5902325"/>
          <p14:tracePt t="39988" x="1165225" y="5883275"/>
          <p14:tracePt t="39994" x="1165225" y="5864225"/>
          <p14:tracePt t="40002" x="1165225" y="5845175"/>
          <p14:tracePt t="40015" x="1165225" y="5786438"/>
          <p14:tracePt t="40018" x="1165225" y="5767388"/>
          <p14:tracePt t="40027" x="1165225" y="5748338"/>
          <p14:tracePt t="40036" x="1165225" y="5727700"/>
          <p14:tracePt t="40051" x="1165225" y="5708650"/>
          <p14:tracePt t="40068" x="1185863" y="5708650"/>
          <p14:tracePt t="40084" x="1185863" y="5689600"/>
          <p14:tracePt t="40093" x="1185863" y="5670550"/>
          <p14:tracePt t="40100" x="1185863" y="5630863"/>
          <p14:tracePt t="40109" x="1185863" y="5611813"/>
          <p14:tracePt t="40115" x="1204913" y="5611813"/>
          <p14:tracePt t="40123" x="1204913" y="5592763"/>
          <p14:tracePt t="40132" x="1204913" y="5572125"/>
          <p14:tracePt t="40148" x="1204913" y="5553075"/>
          <p14:tracePt t="40165" x="1223963" y="5534025"/>
          <p14:tracePt t="40188" x="1223963" y="5514975"/>
          <p14:tracePt t="40199" x="1223963" y="5495925"/>
          <p14:tracePt t="40216" x="1263650" y="5495925"/>
          <p14:tracePt t="40228" x="1263650" y="5456238"/>
          <p14:tracePt t="40236" x="1282700" y="5456238"/>
          <p14:tracePt t="40252" x="1301750" y="5456238"/>
          <p14:tracePt t="40263" x="1301750" y="5437188"/>
          <p14:tracePt t="40267" x="1341438" y="5437188"/>
          <p14:tracePt t="40274" x="1360488" y="5418138"/>
          <p14:tracePt t="40282" x="1419225" y="5418138"/>
          <p14:tracePt t="40292" x="1438275" y="5397500"/>
          <p14:tracePt t="40300" x="1497013" y="5378450"/>
          <p14:tracePt t="40308" x="1516063" y="5378450"/>
          <p14:tracePt t="40317" x="1554163" y="5340350"/>
          <p14:tracePt t="40322" x="1574800" y="5340350"/>
          <p14:tracePt t="40331" x="1651000" y="5319713"/>
          <p14:tracePt t="40342" x="1709738" y="5319713"/>
          <p14:tracePt t="40346" x="1728788" y="5319713"/>
          <p14:tracePt t="40356" x="1768475" y="5300663"/>
          <p14:tracePt t="40367" x="1827213" y="5300663"/>
          <p14:tracePt t="40370" x="1905000" y="5300663"/>
          <p14:tracePt t="40378" x="1924050" y="5281613"/>
          <p14:tracePt t="40390" x="2039938" y="5281613"/>
          <p14:tracePt t="40395" x="2117725" y="5281613"/>
          <p14:tracePt t="40403" x="2138363" y="5262563"/>
          <p14:tracePt t="40417" x="2214563" y="5262563"/>
          <p14:tracePt t="40418" x="2235200" y="5262563"/>
          <p14:tracePt t="40426" x="2292350" y="5222875"/>
          <p14:tracePt t="40435" x="2332038" y="5222875"/>
          <p14:tracePt t="40445" x="2351088" y="5222875"/>
          <p14:tracePt t="40452" x="2370138" y="5222875"/>
          <p14:tracePt t="40461" x="2409825" y="5222875"/>
          <p14:tracePt t="40466" x="2428875" y="5222875"/>
          <p14:tracePt t="40475" x="2447925" y="5222875"/>
          <p14:tracePt t="40485" x="2525713" y="5222875"/>
          <p14:tracePt t="40490" x="2565400" y="5222875"/>
          <p14:tracePt t="40498" x="2681288" y="5222875"/>
          <p14:tracePt t="40506" x="2700338" y="5222875"/>
          <p14:tracePt t="40514" x="2817813" y="5222875"/>
          <p14:tracePt t="40523" x="2895600" y="5222875"/>
          <p14:tracePt t="40532" x="2914650" y="5222875"/>
          <p14:tracePt t="40538" x="2954338" y="5222875"/>
          <p14:tracePt t="40548" x="2992438" y="5222875"/>
          <p14:tracePt t="40556" x="3011488" y="5222875"/>
          <p14:tracePt t="40565" x="3032125" y="5222875"/>
          <p14:tracePt t="40572" x="3051175" y="5222875"/>
          <p14:tracePt t="40581" x="3070225" y="5222875"/>
          <p14:tracePt t="40586" x="3089275" y="5222875"/>
          <p14:tracePt t="40597" x="3109913" y="5222875"/>
          <p14:tracePt t="40604" x="3148013" y="5222875"/>
          <p14:tracePt t="40615" x="3206750" y="5222875"/>
          <p14:tracePt t="40620" x="3225800" y="5222875"/>
          <p14:tracePt t="40630" x="3284538" y="5222875"/>
          <p14:tracePt t="40636" x="3322638" y="5222875"/>
          <p14:tracePt t="40645" x="3440113" y="5222875"/>
          <p14:tracePt t="40650" x="3614738" y="5243513"/>
          <p14:tracePt t="40660" x="3652838" y="5243513"/>
          <p14:tracePt t="40669" x="3848100" y="5243513"/>
          <p14:tracePt t="40675" x="3963988" y="5243513"/>
          <p14:tracePt t="40684" x="4159250" y="5243513"/>
          <p14:tracePt t="40690" x="4256088" y="5243513"/>
          <p14:tracePt t="40698" x="4449763" y="5243513"/>
          <p14:tracePt t="40707" x="4489450" y="5243513"/>
          <p14:tracePt t="40716" x="4605338" y="5243513"/>
          <p14:tracePt t="40722" x="4722813" y="5243513"/>
          <p14:tracePt t="40730" x="4779963" y="5243513"/>
          <p14:tracePt t="40739" x="4857750" y="5243513"/>
          <p14:tracePt t="40748" x="4916488" y="5243513"/>
          <p14:tracePt t="40756" x="4994275" y="5243513"/>
          <p14:tracePt t="40763" x="5053013" y="5243513"/>
          <p14:tracePt t="40770" x="5091113" y="5243513"/>
          <p14:tracePt t="40778" x="5168900" y="5243513"/>
          <p14:tracePt t="40787" x="5208588" y="5243513"/>
          <p14:tracePt t="40798" x="5227638" y="5243513"/>
          <p14:tracePt t="40830" x="5246688" y="5243513"/>
          <p14:tracePt t="40854" x="5265738" y="5262563"/>
          <p14:tracePt t="40860" x="5286375" y="5262563"/>
          <p14:tracePt t="40866" x="5305425" y="5262563"/>
          <p14:tracePt t="40876" x="5324475" y="5281613"/>
          <p14:tracePt t="40900" x="5480050" y="5281613"/>
          <p14:tracePt t="40906" x="5557838" y="5319713"/>
          <p14:tracePt t="40914" x="5616575" y="5319713"/>
          <p14:tracePt t="40923" x="5654675" y="5319713"/>
          <p14:tracePt t="40936" x="5713413" y="5340350"/>
          <p14:tracePt t="40938" x="5772150" y="5378450"/>
          <p14:tracePt t="40946" x="5791200" y="5378450"/>
          <p14:tracePt t="40955" x="5868988" y="5378450"/>
          <p14:tracePt t="40963" x="5926138" y="5397500"/>
          <p14:tracePt t="40971" x="6003925" y="5397500"/>
          <p14:tracePt t="40981" x="6121400" y="5418138"/>
          <p14:tracePt t="40989" x="6159500" y="5418138"/>
          <p14:tracePt t="40995" x="6257925" y="5418138"/>
          <p14:tracePt t="41002" x="6296025" y="5456238"/>
          <p14:tracePt t="41016" x="6392863" y="5456238"/>
          <p14:tracePt t="41018" x="6413500" y="5456238"/>
          <p14:tracePt t="41026" x="6489700" y="5456238"/>
          <p14:tracePt t="41034" x="6510338" y="5456238"/>
          <p14:tracePt t="41043" x="6529388" y="5456238"/>
          <p14:tracePt t="41051" x="6548438" y="5456238"/>
          <p14:tracePt t="41067" x="6567488" y="5456238"/>
          <p14:tracePt t="41075" x="6588125" y="5456238"/>
          <p14:tracePt t="41083" x="6626225" y="5456238"/>
          <p14:tracePt t="41091" x="6645275" y="5456238"/>
          <p14:tracePt t="41099" x="6723063" y="5456238"/>
          <p14:tracePt t="41109" x="6762750" y="5456238"/>
          <p14:tracePt t="41114" x="6821488" y="5456238"/>
          <p14:tracePt t="41123" x="6840538" y="5456238"/>
          <p14:tracePt t="41139" x="6859588" y="5456238"/>
          <p14:tracePt t="41180" x="6878638" y="5456238"/>
          <p14:tracePt t="41188" x="6899275" y="5456238"/>
          <p14:tracePt t="41199" x="6918325" y="5456238"/>
          <p14:tracePt t="41202" x="6937375" y="5456238"/>
          <p14:tracePt t="41214" x="6975475" y="5456238"/>
          <p14:tracePt t="41220" x="6996113" y="5456238"/>
          <p14:tracePt t="41227" x="7034213" y="5475288"/>
          <p14:tracePt t="41234" x="7131050" y="5475288"/>
          <p14:tracePt t="41245" x="7151688" y="5475288"/>
          <p14:tracePt t="41250" x="7170738" y="5495925"/>
          <p14:tracePt t="41259" x="7189788" y="5495925"/>
          <p14:tracePt t="41266" x="7208838" y="5495925"/>
          <p14:tracePt t="41276" x="7229475" y="5495925"/>
          <p14:tracePt t="41282" x="7248525" y="5495925"/>
          <p14:tracePt t="41291" x="7267575" y="5495925"/>
          <p14:tracePt t="41372" x="7307263" y="5514975"/>
          <p14:tracePt t="41404" x="7307263" y="5534025"/>
          <p14:tracePt t="41420" x="7307263" y="5572125"/>
          <p14:tracePt t="41428" x="7326313" y="5592763"/>
          <p14:tracePt t="41434" x="7326313" y="5611813"/>
          <p14:tracePt t="41445" x="7326313" y="5630863"/>
          <p14:tracePt t="41451" x="7326313" y="5649913"/>
          <p14:tracePt t="41458" x="7345363" y="5670550"/>
          <p14:tracePt t="41466" x="7345363" y="5689600"/>
          <p14:tracePt t="41474" x="7345363" y="5727700"/>
          <p14:tracePt t="41483" x="7345363" y="5767388"/>
          <p14:tracePt t="41492" x="7345363" y="5824538"/>
          <p14:tracePt t="41499" x="7364413" y="5845175"/>
          <p14:tracePt t="41506" x="7364413" y="5864225"/>
          <p14:tracePt t="41514" x="7364413" y="5883275"/>
          <p14:tracePt t="41525" x="7364413" y="5902325"/>
          <p14:tracePt t="41532" x="7364413" y="5922963"/>
          <p14:tracePt t="41539" x="7364413" y="5942013"/>
          <p14:tracePt t="41614" x="7364413" y="5961063"/>
          <p14:tracePt t="42068" x="7364413" y="6000750"/>
          <p14:tracePt t="42085" x="7364413" y="6019800"/>
          <p14:tracePt t="42100" x="7364413" y="6038850"/>
          <p14:tracePt t="42108" x="7364413" y="6057900"/>
          <p14:tracePt t="42116" x="7364413" y="6078538"/>
          <p14:tracePt t="42124" x="7364413" y="6097588"/>
          <p14:tracePt t="42132" x="7364413" y="6116638"/>
          <p14:tracePt t="42140" x="7364413" y="6175375"/>
          <p14:tracePt t="42148" x="7345363" y="6194425"/>
          <p14:tracePt t="42154" x="7326313" y="6253163"/>
          <p14:tracePt t="42162" x="7286625" y="6291263"/>
          <p14:tracePt t="42170" x="7267575" y="6350000"/>
          <p14:tracePt t="42179" x="7208838" y="6407150"/>
          <p14:tracePt t="42186" x="7151688" y="6465888"/>
          <p14:tracePt t="42195" x="7131050" y="6505575"/>
          <p14:tracePt t="42202" x="7034213" y="6602413"/>
          <p14:tracePt t="42217" x="7015163" y="6659563"/>
          <p14:tracePt t="42219" x="6956425" y="6737350"/>
          <p14:tracePt t="42226" x="6937375" y="6757988"/>
          <p14:tracePt t="42234" x="6899275" y="6815138"/>
          <p14:tracePt t="42244" x="6878638" y="6835775"/>
          <p14:tracePt t="42251" x="6840538" y="6892925"/>
          <p14:tracePt t="42263" x="6781800" y="6911975"/>
          <p14:tracePt t="42267" x="6762750" y="6932613"/>
          <p14:tracePt t="42274" x="6743700" y="6951663"/>
          <p14:tracePt t="42282" x="6704013" y="7010400"/>
          <p14:tracePt t="42291" x="6626225" y="7088188"/>
          <p14:tracePt t="42299" x="6607175" y="7107238"/>
          <p14:tracePt t="42307" x="6548438" y="7185025"/>
          <p14:tracePt t="42316" x="6432550" y="7262813"/>
          <p14:tracePt t="42322" x="6392863" y="7300913"/>
          <p14:tracePt t="42330" x="6315075" y="7359650"/>
          <p14:tracePt t="42338" x="6257925" y="7397750"/>
          <p14:tracePt t="42347" x="6121400" y="7494588"/>
          <p14:tracePt t="42356" x="6081713" y="7494588"/>
          <p14:tracePt t="42365" x="5965825" y="7553325"/>
          <p14:tracePt t="42370" x="5926138" y="7612063"/>
          <p14:tracePt t="42382" x="5810250" y="7669213"/>
          <p14:tracePt t="42386" x="5713413" y="7747000"/>
          <p14:tracePt t="42396" x="5654675" y="7786688"/>
          <p14:tracePt t="42403" x="5576888" y="7805738"/>
          <p14:tracePt t="42413" x="5518150" y="7845425"/>
          <p14:tracePt t="42419" x="5402263" y="7864475"/>
          <p14:tracePt t="42429" x="5383213" y="7883525"/>
          <p14:tracePt t="42435" x="5265738" y="7942263"/>
          <p14:tracePt t="42446" x="5227638" y="7942263"/>
          <p14:tracePt t="42452" x="5130800" y="7999413"/>
          <p14:tracePt t="42458" x="5013325" y="8039100"/>
          <p14:tracePt t="42466" x="4975225" y="8058150"/>
          <p14:tracePt t="42474" x="4800600" y="8116888"/>
          <p14:tracePt t="42483" x="4741863" y="8154988"/>
          <p14:tracePt t="42492" x="4546600" y="8213725"/>
          <p14:tracePt t="42500" x="4489450" y="8251825"/>
          <p14:tracePt t="42506" x="4294188" y="8310563"/>
          <p14:tracePt t="42514" x="4119563" y="8388350"/>
          <p14:tracePt t="42523" x="4060825" y="8407400"/>
          <p14:tracePt t="42533" x="3886200" y="8466138"/>
          <p14:tracePt t="42539" x="3848100" y="8504238"/>
          <p14:tracePt t="42548" x="3730625" y="8524875"/>
          <p14:tracePt t="42554" x="3692525" y="8543925"/>
          <p14:tracePt t="42563" x="3595688" y="8602663"/>
          <p14:tracePt t="42570" x="3497263" y="8640763"/>
          <p14:tracePt t="42580" x="3478213" y="8659813"/>
          <p14:tracePt t="42587" x="3459163" y="8680450"/>
          <p14:tracePt t="42596" x="3440113" y="8699500"/>
          <p14:tracePt t="42602" x="3381375" y="8756650"/>
          <p14:tracePt t="42614" x="3362325" y="8756650"/>
          <p14:tracePt t="42620" x="3322638" y="8777288"/>
          <p14:tracePt t="42626" x="3303588" y="8777288"/>
          <p14:tracePt t="42635" x="3225800" y="8796338"/>
          <p14:tracePt t="42642" x="3167063" y="8834438"/>
          <p14:tracePt t="42650" x="3148013" y="8834438"/>
          <p14:tracePt t="42659" x="3070225" y="8855075"/>
          <p14:tracePt t="42666" x="3051175" y="8855075"/>
          <p14:tracePt t="42674" x="2973388" y="8855075"/>
          <p14:tracePt t="42684" x="2954338" y="8874125"/>
          <p14:tracePt t="42690" x="2876550" y="8874125"/>
          <p14:tracePt t="42699" x="2817813" y="8893175"/>
          <p14:tracePt t="42708" x="2778125" y="8893175"/>
          <p14:tracePt t="42715" x="2720975" y="8893175"/>
          <p14:tracePt t="42724" x="2681288" y="8893175"/>
          <p14:tracePt t="42733" x="2624138" y="8893175"/>
          <p14:tracePt t="42738" x="2603500" y="8893175"/>
          <p14:tracePt t="42747" x="2565400" y="8893175"/>
          <p14:tracePt t="42757" x="2506663" y="8893175"/>
          <p14:tracePt t="42762" x="2487613" y="8893175"/>
          <p14:tracePt t="42771" x="2428875" y="8893175"/>
          <p14:tracePt t="42780" x="2409825" y="8893175"/>
          <p14:tracePt t="42786" x="2332038" y="8893175"/>
          <p14:tracePt t="42798" x="2312988" y="8874125"/>
          <p14:tracePt t="42804" x="2273300" y="8874125"/>
          <p14:tracePt t="42813" x="2254250" y="8874125"/>
          <p14:tracePt t="42820" x="2195513" y="8855075"/>
          <p14:tracePt t="42826" x="2176463" y="8855075"/>
          <p14:tracePt t="42835" x="2157413" y="8855075"/>
          <p14:tracePt t="42847" x="2138363" y="8834438"/>
          <p14:tracePt t="42851" x="2117725" y="8834438"/>
          <p14:tracePt t="42858" x="2098675" y="8815388"/>
          <p14:tracePt t="42866" x="2060575" y="8815388"/>
          <p14:tracePt t="42875" x="2039938" y="8815388"/>
          <p14:tracePt t="42883" x="2020888" y="8815388"/>
          <p14:tracePt t="42892" x="2001838" y="8777288"/>
          <p14:tracePt t="42900" x="1982788" y="8777288"/>
          <p14:tracePt t="42906" x="1962150" y="8777288"/>
          <p14:tracePt t="42914" x="1943100" y="8756650"/>
          <p14:tracePt t="42922" x="1905000" y="8756650"/>
          <p14:tracePt t="42932" x="1884363" y="8756650"/>
          <p14:tracePt t="42943" x="1865313" y="8756650"/>
          <p14:tracePt t="42947" x="1846263" y="8756650"/>
          <p14:tracePt t="42963" x="1806575" y="8737600"/>
          <p14:tracePt t="42970" x="1787525" y="8737600"/>
          <p14:tracePt t="42981" x="1749425" y="8737600"/>
          <p14:tracePt t="42998" x="1728788" y="8718550"/>
          <p14:tracePt t="43003" x="1709738" y="8718550"/>
          <p14:tracePt t="43015" x="1690688" y="8718550"/>
          <p14:tracePt t="43029" x="1671638" y="8699500"/>
          <p14:tracePt t="43036" x="1651000" y="8699500"/>
          <p14:tracePt t="43046" x="1631950" y="8699500"/>
          <p14:tracePt t="43052" x="1593850" y="8699500"/>
          <p14:tracePt t="43058" x="1574800" y="8699500"/>
          <p14:tracePt t="43066" x="1554163" y="8699500"/>
          <p14:tracePt t="43084" x="1535113" y="8699500"/>
          <p14:tracePt t="43100" x="1516063" y="8699500"/>
          <p14:tracePt t="43131" x="1497013" y="8680450"/>
          <p14:tracePt t="43157" x="1476375" y="8680450"/>
          <p14:tracePt t="43164" x="1476375" y="8659813"/>
          <p14:tracePt t="43183" x="1457325" y="8621713"/>
          <p14:tracePt t="43197" x="1457325" y="8602663"/>
          <p14:tracePt t="43206" x="1419225" y="8602663"/>
          <p14:tracePt t="43212" x="1419225" y="8582025"/>
          <p14:tracePt t="43218" x="1419225" y="8562975"/>
          <p14:tracePt t="43235" x="1398588" y="8543925"/>
          <p14:tracePt t="43242" x="1379538" y="8543925"/>
          <p14:tracePt t="43252" x="1379538" y="8524875"/>
          <p14:tracePt t="43260" x="1360488" y="8504238"/>
          <p14:tracePt t="43268" x="1341438" y="8466138"/>
          <p14:tracePt t="43278" x="1341438" y="8447088"/>
          <p14:tracePt t="43282" x="1320800" y="8428038"/>
          <p14:tracePt t="43290" x="1301750" y="8407400"/>
          <p14:tracePt t="43308" x="1301750" y="8388350"/>
          <p14:tracePt t="43388" x="1263650" y="8388350"/>
          <p14:tracePt t="43629" x="1243013" y="8388350"/>
          <p14:tracePt t="43654" x="1243013" y="8369300"/>
          <p14:tracePt t="43797" x="1223963" y="8369300"/>
          <p14:tracePt t="43829" x="1223963" y="8388350"/>
          <p14:tracePt t="43836" x="1223963" y="8407400"/>
          <p14:tracePt t="43854" x="1223963" y="8428038"/>
          <p14:tracePt t="43867" x="1223963" y="8447088"/>
          <p14:tracePt t="43876" x="1223963" y="8485188"/>
          <p14:tracePt t="43899" x="1223963" y="8524875"/>
          <p14:tracePt t="43906" x="1223963" y="8543925"/>
          <p14:tracePt t="43916" x="1223963" y="8562975"/>
          <p14:tracePt t="43924" x="1223963" y="8582025"/>
          <p14:tracePt t="43940" x="1223963" y="8602663"/>
          <p14:tracePt t="43947" x="1223963" y="8640763"/>
          <p14:tracePt t="44004" x="1223963" y="8659813"/>
          <p14:tracePt t="44020" x="1223963" y="8680450"/>
          <p14:tracePt t="44044" x="1223963" y="8699500"/>
          <p14:tracePt t="44052" x="1243013" y="8699500"/>
          <p14:tracePt t="44204" x="1223963" y="8699500"/>
          <p14:tracePt t="44213" x="1223963" y="8680450"/>
          <p14:tracePt t="44220" x="1204913" y="8659813"/>
          <p14:tracePt t="44231" x="1204913" y="8621713"/>
          <p14:tracePt t="44237" x="1185863" y="8621713"/>
          <p14:tracePt t="44247" x="1185863" y="8602663"/>
          <p14:tracePt t="44260" x="1185863" y="8582025"/>
          <p14:tracePt t="44267" x="1185863" y="8562975"/>
          <p14:tracePt t="44282" x="1185863" y="8543925"/>
          <p14:tracePt t="44300" x="1185863" y="8524875"/>
          <p14:tracePt t="44308" x="1185863" y="8504238"/>
          <p14:tracePt t="44332" x="1185863" y="8466138"/>
          <p14:tracePt t="44436" x="1185863" y="8447088"/>
          <p14:tracePt t="44516" x="1185863" y="8428038"/>
          <p14:tracePt t="44566" x="1185863" y="8407400"/>
          <p14:tracePt t="44646" x="1204913" y="8407400"/>
          <p14:tracePt t="44661" x="1223963" y="8407400"/>
          <p14:tracePt t="44676" x="1243013" y="8407400"/>
          <p14:tracePt t="44732" x="1282700" y="8407400"/>
          <p14:tracePt t="44892" x="1282700" y="8388350"/>
          <p14:tracePt t="44919" x="1282700" y="8369300"/>
          <p14:tracePt t="44948" x="1282700" y="8350250"/>
          <p14:tracePt t="44972" x="1282700" y="8329613"/>
          <p14:tracePt t="45004" x="1301750" y="8329613"/>
          <p14:tracePt t="45292" x="1320800" y="8350250"/>
          <p14:tracePt t="45316" x="1320800" y="8369300"/>
          <p14:tracePt t="45324" x="1341438" y="8369300"/>
          <p14:tracePt t="45332" x="1341438" y="8388350"/>
          <p14:tracePt t="45340" x="1360488" y="8407400"/>
          <p14:tracePt t="45367" x="1360488" y="8428038"/>
          <p14:tracePt t="45380" x="1379538" y="8447088"/>
          <p14:tracePt t="45414" x="1398588" y="8485188"/>
          <p14:tracePt t="45439" x="1398588" y="8504238"/>
          <p14:tracePt t="45447" x="1438275" y="8504238"/>
          <p14:tracePt t="45516" x="1457325" y="8524875"/>
          <p14:tracePt t="45540" x="1476375" y="8524875"/>
          <p14:tracePt t="45556" x="1497013" y="8543925"/>
          <p14:tracePt t="45565" x="1516063" y="8543925"/>
          <p14:tracePt t="45570" x="1535113" y="8543925"/>
          <p14:tracePt t="45589" x="1554163" y="8562975"/>
          <p14:tracePt t="45668" x="1574800" y="8562975"/>
          <p14:tracePt t="45692" x="1574800" y="8543925"/>
          <p14:tracePt t="45732" x="1574800" y="8524875"/>
          <p14:tracePt t="45764" x="1574800" y="8504238"/>
          <p14:tracePt t="45789" x="1574800" y="8466138"/>
          <p14:tracePt t="45837" x="1612900" y="8466138"/>
          <p14:tracePt t="45845" x="1631950" y="8447088"/>
          <p14:tracePt t="45852" x="1651000" y="8447088"/>
          <p14:tracePt t="45861" x="1671638" y="8447088"/>
          <p14:tracePt t="45868" x="1709738" y="8447088"/>
          <p14:tracePt t="45876" x="1768475" y="8447088"/>
          <p14:tracePt t="45897" x="1905000" y="8447088"/>
          <p14:tracePt t="45903" x="1924050" y="8447088"/>
          <p14:tracePt t="45908" x="1943100" y="8447088"/>
          <p14:tracePt t="45916" x="1962150" y="8447088"/>
          <p14:tracePt t="45956" x="1982788" y="8447088"/>
          <p14:tracePt t="45972" x="2020888" y="8447088"/>
          <p14:tracePt t="45980" x="2039938" y="8447088"/>
          <p14:tracePt t="45986" x="2060575" y="8447088"/>
          <p14:tracePt t="45999" x="2079625" y="8447088"/>
          <p14:tracePt t="46004" x="2098675" y="8447088"/>
          <p14:tracePt t="46012" x="2117725" y="8447088"/>
          <p14:tracePt t="46019" x="2176463" y="8447088"/>
          <p14:tracePt t="46029" x="2214563" y="8447088"/>
          <p14:tracePt t="46036" x="2273300" y="8447088"/>
          <p14:tracePt t="46045" x="2332038" y="8428038"/>
          <p14:tracePt t="46051" x="2351088" y="8428038"/>
          <p14:tracePt t="46058" x="2390775" y="8428038"/>
          <p14:tracePt t="46164" x="2409825" y="8428038"/>
          <p14:tracePt t="46180" x="2428875" y="8428038"/>
          <p14:tracePt t="46220" x="2447925" y="8428038"/>
          <p14:tracePt t="46244" x="2487613" y="8428038"/>
          <p14:tracePt t="46252" x="2506663" y="8428038"/>
          <p14:tracePt t="46260" x="2546350" y="8428038"/>
          <p14:tracePt t="46269" x="2565400" y="8428038"/>
          <p14:tracePt t="46275" x="2624138" y="8428038"/>
          <p14:tracePt t="46284" x="2643188" y="8428038"/>
          <p14:tracePt t="46293" x="2681288" y="8428038"/>
          <p14:tracePt t="46300" x="2740025" y="8428038"/>
          <p14:tracePt t="46310" x="2759075" y="8428038"/>
          <p14:tracePt t="46315" x="2778125" y="8407400"/>
          <p14:tracePt t="46322" x="2798763" y="8407400"/>
          <p14:tracePt t="46331" x="2817813" y="8407400"/>
          <p14:tracePt t="46339" x="2855913" y="8407400"/>
          <p14:tracePt t="46356" x="2876550" y="8407400"/>
          <p14:tracePt t="46365" x="2895600" y="8407400"/>
          <p14:tracePt t="46372" x="2914650" y="8407400"/>
          <p14:tracePt t="46385" x="2933700" y="8407400"/>
          <p14:tracePt t="46386" x="3011488" y="8388350"/>
          <p14:tracePt t="46399" x="3032125" y="8388350"/>
          <p14:tracePt t="46405" x="3109913" y="8388350"/>
          <p14:tracePt t="46414" x="3187700" y="8388350"/>
          <p14:tracePt t="46420" x="3244850" y="8350250"/>
          <p14:tracePt t="46433" x="3322638" y="8350250"/>
          <p14:tracePt t="46435" x="3341688" y="8329613"/>
          <p14:tracePt t="46444" x="3400425" y="8329613"/>
          <p14:tracePt t="46452" x="3419475" y="8329613"/>
          <p14:tracePt t="46460" x="3440113" y="8310563"/>
          <p14:tracePt t="46468" x="3459163" y="8310563"/>
          <p14:tracePt t="46476" x="3459163" y="8291513"/>
          <p14:tracePt t="46483" x="3517900" y="8291513"/>
          <p14:tracePt t="46492" x="3536950" y="8291513"/>
          <p14:tracePt t="46501" x="3575050" y="8291513"/>
          <p14:tracePt t="46506" x="3595688" y="8291513"/>
          <p14:tracePt t="46514" x="3652838" y="8272463"/>
          <p14:tracePt t="46523" x="3673475" y="8272463"/>
          <p14:tracePt t="46533" x="3749675" y="8272463"/>
          <p14:tracePt t="46539" x="3770313" y="8272463"/>
          <p14:tracePt t="46549" x="3808413" y="8272463"/>
          <p14:tracePt t="46554" x="3827463" y="8272463"/>
          <p14:tracePt t="46564" x="3867150" y="8272463"/>
          <p14:tracePt t="46582" x="3886200" y="8272463"/>
          <p14:tracePt t="47013" x="3827463" y="8291513"/>
          <p14:tracePt t="47020" x="3789363" y="8291513"/>
          <p14:tracePt t="47031" x="3749675" y="8291513"/>
          <p14:tracePt t="47037" x="3730625" y="8310563"/>
          <p14:tracePt t="47042" x="3692525" y="8310563"/>
          <p14:tracePt t="47050" x="3633788" y="8310563"/>
          <p14:tracePt t="47059" x="3517900" y="8310563"/>
          <p14:tracePt t="47066" x="3400425" y="8310563"/>
          <p14:tracePt t="47075" x="3362325" y="8310563"/>
          <p14:tracePt t="47082" x="3206750" y="8310563"/>
          <p14:tracePt t="47090" x="3128963" y="8310563"/>
          <p14:tracePt t="47098" x="2973388" y="8310563"/>
          <p14:tracePt t="47107" x="2914650" y="8310563"/>
          <p14:tracePt t="47115" x="2759075" y="8310563"/>
          <p14:tracePt t="47124" x="2643188" y="8310563"/>
          <p14:tracePt t="47133" x="2584450" y="8310563"/>
          <p14:tracePt t="47140" x="2468563" y="8310563"/>
          <p14:tracePt t="47149" x="2447925" y="8310563"/>
          <p14:tracePt t="47154" x="2351088" y="8310563"/>
          <p14:tracePt t="47165" x="2292350" y="8310563"/>
          <p14:tracePt t="47172" x="2176463" y="8310563"/>
          <p14:tracePt t="47182" x="2138363" y="8310563"/>
          <p14:tracePt t="47188" x="2020888" y="8310563"/>
          <p14:tracePt t="47198" x="1905000" y="8310563"/>
          <p14:tracePt t="47204" x="1884363" y="8310563"/>
          <p14:tracePt t="47217" x="1806575" y="8310563"/>
          <p14:tracePt t="47221" x="1787525" y="8310563"/>
          <p14:tracePt t="47227" x="1709738" y="8310563"/>
          <p14:tracePt t="47234" x="1690688" y="8310563"/>
          <p14:tracePt t="47242" x="1671638" y="8310563"/>
          <p14:tracePt t="47251" x="1651000" y="8310563"/>
          <p14:tracePt t="47276" x="1612900" y="8310563"/>
          <p14:tracePt t="47284" x="1593850" y="8310563"/>
          <p14:tracePt t="47292" x="1574800" y="8310563"/>
          <p14:tracePt t="47306" x="1554163" y="8310563"/>
          <p14:tracePt t="47372" x="1554163" y="8272463"/>
          <p14:tracePt t="47677" x="1554163" y="8291513"/>
          <p14:tracePt t="47692" x="1574800" y="8310563"/>
          <p14:tracePt t="47708" x="1593850" y="8329613"/>
          <p14:tracePt t="47724" x="1631950" y="8350250"/>
          <p14:tracePt t="47733" x="1651000" y="8350250"/>
          <p14:tracePt t="47739" x="1690688" y="8369300"/>
          <p14:tracePt t="47747" x="1709738" y="8388350"/>
          <p14:tracePt t="47756" x="1768475" y="8388350"/>
          <p14:tracePt t="47764" x="1787525" y="8407400"/>
          <p14:tracePt t="47771" x="1865313" y="8407400"/>
          <p14:tracePt t="47780" x="1943100" y="8407400"/>
          <p14:tracePt t="47787" x="1962150" y="8407400"/>
          <p14:tracePt t="47796" x="2020888" y="8407400"/>
          <p14:tracePt t="47803" x="2060575" y="8407400"/>
          <p14:tracePt t="47814" x="2138363" y="8407400"/>
          <p14:tracePt t="47819" x="2195513" y="8407400"/>
          <p14:tracePt t="47829" x="2312988" y="8407400"/>
          <p14:tracePt t="47835" x="2428875" y="8407400"/>
          <p14:tracePt t="47848" x="2506663" y="8407400"/>
          <p14:tracePt t="47850" x="2624138" y="8369300"/>
          <p14:tracePt t="47859" x="2681288" y="8369300"/>
          <p14:tracePt t="47870" x="2798763" y="8350250"/>
          <p14:tracePt t="47874" x="2817813" y="8350250"/>
          <p14:tracePt t="47882" x="2836863" y="8329613"/>
          <p14:tracePt t="48013" x="2836863" y="8310563"/>
          <p14:tracePt t="48020" x="2876550" y="8310563"/>
          <p14:tracePt t="48045" x="2876550" y="8272463"/>
          <p14:tracePt t="48071" x="2895600" y="8272463"/>
          <p14:tracePt t="48084" x="2914650" y="8272463"/>
          <p14:tracePt t="48095" x="2933700" y="8272463"/>
          <p14:tracePt t="48098" x="2954338" y="8272463"/>
          <p14:tracePt t="48107" x="2992438" y="8272463"/>
          <p14:tracePt t="48116" x="3032125" y="8291513"/>
          <p14:tracePt t="48122" x="3109913" y="8310563"/>
          <p14:tracePt t="48130" x="3128963" y="8329613"/>
          <p14:tracePt t="48140" x="3206750" y="8388350"/>
          <p14:tracePt t="48146" x="3225800" y="8428038"/>
          <p14:tracePt t="48156" x="3303588" y="8466138"/>
          <p14:tracePt t="48167" x="3362325" y="8524875"/>
          <p14:tracePt t="48170" x="3381375" y="8543925"/>
          <p14:tracePt t="48180" x="3419475" y="8543925"/>
          <p14:tracePt t="48186" x="3459163" y="8543925"/>
          <p14:tracePt t="48195" x="3517900" y="8562975"/>
          <p14:tracePt t="48202" x="3556000" y="8562975"/>
          <p14:tracePt t="48213" x="3673475" y="8562975"/>
          <p14:tracePt t="48219" x="3827463" y="8562975"/>
          <p14:tracePt t="48229" x="3886200" y="8562975"/>
          <p14:tracePt t="48234" x="4081463" y="8543925"/>
          <p14:tracePt t="48244" x="4138613" y="8524875"/>
          <p14:tracePt t="48250" x="4256088" y="8466138"/>
          <p14:tracePt t="48258" x="4313238" y="8447088"/>
          <p14:tracePt t="48268" x="4371975" y="8407400"/>
          <p14:tracePt t="48276" x="4371975" y="8388350"/>
          <p14:tracePt t="48283" x="4391025" y="8388350"/>
          <p14:tracePt t="48295" x="4391025" y="8369300"/>
          <p14:tracePt t="48308" x="4391025" y="8350250"/>
          <p14:tracePt t="48317" x="4391025" y="8329613"/>
          <p14:tracePt t="48322" x="4411663" y="8329613"/>
          <p14:tracePt t="48330" x="4411663" y="8310563"/>
          <p14:tracePt t="48338" x="4430713" y="8272463"/>
          <p14:tracePt t="48346" x="4430713" y="8232775"/>
          <p14:tracePt t="48356" x="4449763" y="8232775"/>
          <p14:tracePt t="48365" x="4449763" y="8213725"/>
          <p14:tracePt t="48372" x="4449763" y="8194675"/>
          <p14:tracePt t="48381" x="4468813" y="8175625"/>
          <p14:tracePt t="48386" x="4468813" y="8135938"/>
          <p14:tracePt t="48406" x="4468813" y="8116888"/>
          <p14:tracePt t="48476" x="4468813" y="8097838"/>
          <p14:tracePt t="48502" x="4468813" y="8077200"/>
          <p14:tracePt t="48514" x="4468813" y="8058150"/>
          <p14:tracePt t="48532" x="4489450" y="8058150"/>
          <p14:tracePt t="48539" x="4489450" y="8039100"/>
          <p14:tracePt t="48547" x="4489450" y="8020050"/>
          <p14:tracePt t="48555" x="4489450" y="7980363"/>
          <p14:tracePt t="48563" x="4527550" y="7961313"/>
          <p14:tracePt t="48571" x="4527550" y="7942263"/>
          <p14:tracePt t="48588" x="4527550" y="7923213"/>
          <p14:tracePt t="48604" x="4527550" y="7902575"/>
          <p14:tracePt t="48615" x="4527550" y="7883525"/>
          <p14:tracePt t="48620" x="4527550" y="7864475"/>
          <p14:tracePt t="48630" x="4527550" y="7824788"/>
          <p14:tracePt t="48637" x="4527550" y="7805738"/>
          <p14:tracePt t="48643" x="4527550" y="7786688"/>
          <p14:tracePt t="48651" x="4527550" y="7767638"/>
          <p14:tracePt t="48660" x="4527550" y="7747000"/>
          <p14:tracePt t="48666" x="4527550" y="7689850"/>
          <p14:tracePt t="48675" x="4508500" y="7669213"/>
          <p14:tracePt t="48685" x="4508500" y="7650163"/>
          <p14:tracePt t="48690" x="4508500" y="7612063"/>
          <p14:tracePt t="48698" x="4508500" y="7593013"/>
          <p14:tracePt t="48708" x="4508500" y="7572375"/>
          <p14:tracePt t="48715" x="4508500" y="7534275"/>
          <p14:tracePt t="48748" x="4527550" y="7515225"/>
          <p14:tracePt t="48852" x="4546600" y="7515225"/>
          <p14:tracePt t="48860" x="4546600" y="7553325"/>
          <p14:tracePt t="48868" x="4567238" y="7572375"/>
          <p14:tracePt t="48881" x="4567238" y="7593013"/>
          <p14:tracePt t="48887" x="4586288" y="7593013"/>
          <p14:tracePt t="48892" x="4586288" y="7631113"/>
          <p14:tracePt t="48900" x="4605338" y="7650163"/>
          <p14:tracePt t="48906" x="4624388" y="7669213"/>
          <p14:tracePt t="48916" x="4683125" y="7727950"/>
          <p14:tracePt t="48923" x="4741863" y="7786688"/>
          <p14:tracePt t="48934" x="4819650" y="7845425"/>
          <p14:tracePt t="48941" x="4876800" y="7864475"/>
          <p14:tracePt t="48946" x="4994275" y="7923213"/>
          <p14:tracePt t="48955" x="5053013" y="7923213"/>
          <p14:tracePt t="48970" x="5324475" y="7923213"/>
          <p14:tracePt t="48978" x="5499100" y="7883525"/>
          <p14:tracePt t="48986" x="5576888" y="7864475"/>
          <p14:tracePt t="48997" x="5751513" y="7747000"/>
          <p14:tracePt t="49003" x="5926138" y="7650163"/>
          <p14:tracePt t="49015" x="5984875" y="7593013"/>
          <p14:tracePt t="49019" x="6102350" y="7534275"/>
          <p14:tracePt t="49026" x="6140450" y="7475538"/>
          <p14:tracePt t="49034" x="6218238" y="7416800"/>
          <p14:tracePt t="49045" x="6237288" y="7397750"/>
          <p14:tracePt t="49052" x="6276975" y="7340600"/>
          <p14:tracePt t="49061" x="6296025" y="7319963"/>
          <p14:tracePt t="49068" x="6315075" y="7319963"/>
          <p14:tracePt t="49074" x="6315075" y="7300913"/>
          <p14:tracePt t="49572" x="6335713" y="7319963"/>
          <p14:tracePt t="49605" x="6335713" y="7359650"/>
          <p14:tracePt t="49636" x="6335713" y="7378700"/>
          <p14:tracePt t="49668" x="6354763" y="7416800"/>
          <p14:tracePt t="49701" x="6354763" y="7437438"/>
          <p14:tracePt t="49740" x="6354763" y="7456488"/>
          <p14:tracePt t="49772" x="6354763" y="7494588"/>
          <p14:tracePt t="49787" x="6354763" y="7515225"/>
          <p14:tracePt t="49804" x="6354763" y="7534275"/>
          <p14:tracePt t="49820" x="6354763" y="7553325"/>
          <p14:tracePt t="49829" x="6354763" y="7572375"/>
          <p14:tracePt t="49845" x="6354763" y="7593013"/>
          <p14:tracePt t="49853" x="6354763" y="7612063"/>
          <p14:tracePt t="49892" x="6354763" y="7650163"/>
          <p14:tracePt t="49956" x="6335713" y="7650163"/>
          <p14:tracePt t="49972" x="6315075" y="7650163"/>
          <p14:tracePt t="49980" x="6315075" y="7669213"/>
          <p14:tracePt t="49988" x="6296025" y="7669213"/>
          <p14:tracePt t="49998" x="6296025" y="7689850"/>
          <p14:tracePt t="50005" x="6276975" y="7689850"/>
          <p14:tracePt t="50011" x="6237288" y="7689850"/>
          <p14:tracePt t="50019" x="6237288" y="7708900"/>
          <p14:tracePt t="50030" x="6218238" y="7708900"/>
          <p14:tracePt t="50034" x="6218238" y="7727950"/>
          <p14:tracePt t="50043" x="6199188" y="7727950"/>
          <p14:tracePt t="50053" x="6199188" y="7747000"/>
          <p14:tracePt t="50059" x="6180138" y="7747000"/>
          <p14:tracePt t="50067" x="6180138" y="7767638"/>
          <p14:tracePt t="50076" x="6159500" y="7767638"/>
          <p14:tracePt t="50082" x="6140450" y="7805738"/>
          <p14:tracePt t="50091" x="6140450" y="7824788"/>
          <p14:tracePt t="50101" x="6121400" y="7845425"/>
          <p14:tracePt t="50106" x="6081713" y="7845425"/>
          <p14:tracePt t="50114" x="6062663" y="7883525"/>
          <p14:tracePt t="50122" x="6043613" y="7883525"/>
          <p14:tracePt t="50131" x="6043613" y="7902575"/>
          <p14:tracePt t="50156" x="6024563" y="7902575"/>
          <p14:tracePt t="50165" x="6024563" y="7942263"/>
          <p14:tracePt t="50172" x="6024563" y="7961313"/>
          <p14:tracePt t="50183" x="6003925" y="7980363"/>
          <p14:tracePt t="50199" x="5984875" y="7999413"/>
          <p14:tracePt t="50214" x="5946775" y="7999413"/>
          <p14:tracePt t="50220" x="5946775" y="8020050"/>
          <p14:tracePt t="50229" x="5907088" y="8039100"/>
          <p14:tracePt t="50238" x="5888038" y="8039100"/>
          <p14:tracePt t="50242" x="5868988" y="8077200"/>
          <p14:tracePt t="50251" x="5849938" y="8097838"/>
          <p14:tracePt t="50263" x="5791200" y="8116888"/>
          <p14:tracePt t="50266" x="5772150" y="8135938"/>
          <p14:tracePt t="50274" x="5751513" y="8135938"/>
          <p14:tracePt t="50284" x="5694363" y="8135938"/>
          <p14:tracePt t="50290" x="5694363" y="8154988"/>
          <p14:tracePt t="50300" x="5654675" y="8154988"/>
          <p14:tracePt t="50308" x="5635625" y="8154988"/>
          <p14:tracePt t="50314" x="5557838" y="8154988"/>
          <p14:tracePt t="50324" x="5538788" y="8175625"/>
          <p14:tracePt t="50330" x="5461000" y="8175625"/>
          <p14:tracePt t="50338" x="5402263" y="8175625"/>
          <p14:tracePt t="50349" x="5286375" y="8175625"/>
          <p14:tracePt t="50354" x="5168900" y="8175625"/>
          <p14:tracePt t="50364" x="5130800" y="8175625"/>
          <p14:tracePt t="50372" x="4975225" y="8175625"/>
          <p14:tracePt t="50379" x="4954588" y="8175625"/>
          <p14:tracePt t="50387" x="4876800" y="8175625"/>
          <p14:tracePt t="50395" x="4819650" y="8175625"/>
          <p14:tracePt t="50402" x="4800600" y="8175625"/>
          <p14:tracePt t="50415" x="4779963" y="8175625"/>
          <p14:tracePt t="50460" x="4760913" y="8175625"/>
          <p14:tracePt t="50475" x="4760913" y="8154988"/>
          <p14:tracePt t="50492" x="4741863" y="8135938"/>
          <p14:tracePt t="50652" x="4741863" y="8154988"/>
          <p14:tracePt t="50732" x="4760913" y="8154988"/>
          <p14:tracePt t="50740" x="4779963" y="8154988"/>
          <p14:tracePt t="50747" x="4800600" y="8154988"/>
          <p14:tracePt t="50756" x="4838700" y="8154988"/>
          <p14:tracePt t="50762" x="4857750" y="8154988"/>
          <p14:tracePt t="50784" x="4876800" y="8154988"/>
          <p14:tracePt t="50884" x="4897438" y="8154988"/>
          <p14:tracePt t="50980" x="4876800" y="8154988"/>
          <p14:tracePt t="51020" x="4857750" y="8154988"/>
          <p14:tracePt t="51030" x="4857750" y="8175625"/>
          <p14:tracePt t="51036" x="4819650" y="8194675"/>
          <p14:tracePt t="51052" x="4819650" y="8232775"/>
          <p14:tracePt t="51060" x="4800600" y="8232775"/>
          <p14:tracePt t="51068" x="4779963" y="8272463"/>
          <p14:tracePt t="51077" x="4779963" y="8291513"/>
          <p14:tracePt t="51082" x="4722813" y="8329613"/>
          <p14:tracePt t="51091" x="4683125" y="8329613"/>
          <p14:tracePt t="51100" x="4664075" y="8350250"/>
          <p14:tracePt t="51106" x="4645025" y="8350250"/>
          <p14:tracePt t="51114" x="4645025" y="8369300"/>
          <p14:tracePt t="51122" x="4624388" y="8369300"/>
          <p14:tracePt t="51180" x="4624388" y="8350250"/>
          <p14:tracePt t="51197" x="4624388" y="8310563"/>
          <p14:tracePt t="51214" x="4645025" y="8291513"/>
          <p14:tracePt t="51219" x="4664075" y="8272463"/>
          <p14:tracePt t="51230" x="4702175" y="8251825"/>
          <p14:tracePt t="51234" x="4741863" y="8251825"/>
          <p14:tracePt t="51245" x="4760913" y="8232775"/>
          <p14:tracePt t="51250" x="4800600" y="8232775"/>
          <p14:tracePt t="51260" x="4819650" y="8232775"/>
          <p14:tracePt t="51267" x="4838700" y="8232775"/>
          <p14:tracePt t="51316" x="4876800" y="8232775"/>
          <p14:tracePt t="51348" x="4876800" y="8251825"/>
          <p14:tracePt t="51356" x="4857750" y="8251825"/>
          <p14:tracePt t="51364" x="4857750" y="8272463"/>
          <p14:tracePt t="51371" x="4838700" y="8291513"/>
          <p14:tracePt t="51380" x="4800600" y="8329613"/>
          <p14:tracePt t="51387" x="4741863" y="8350250"/>
          <p14:tracePt t="51399" x="4683125" y="8369300"/>
          <p14:tracePt t="51403" x="4645025" y="8369300"/>
          <p14:tracePt t="51414" x="4546600" y="8407400"/>
          <p14:tracePt t="51420" x="4527550" y="8428038"/>
          <p14:tracePt t="51426" x="4430713" y="8447088"/>
          <p14:tracePt t="51434" x="4371975" y="8485188"/>
          <p14:tracePt t="51442" x="4313238" y="8504238"/>
          <p14:tracePt t="51450" x="4237038" y="8524875"/>
          <p14:tracePt t="51461" x="4178300" y="8524875"/>
          <p14:tracePt t="51469" x="4022725" y="8524875"/>
          <p14:tracePt t="51474" x="3983038" y="8562975"/>
          <p14:tracePt t="51482" x="3827463" y="8562975"/>
          <p14:tracePt t="51492" x="3770313" y="8562975"/>
          <p14:tracePt t="51498" x="3614738" y="8562975"/>
          <p14:tracePt t="51508" x="3459163" y="8562975"/>
          <p14:tracePt t="51514" x="3400425" y="8562975"/>
          <p14:tracePt t="51523" x="3206750" y="8562975"/>
          <p14:tracePt t="51532" x="3167063" y="8562975"/>
          <p14:tracePt t="51540" x="3051175" y="8562975"/>
          <p14:tracePt t="51548" x="2992438" y="8562975"/>
          <p14:tracePt t="51557" x="2876550" y="8562975"/>
          <p14:tracePt t="51562" x="2798763" y="8543925"/>
          <p14:tracePt t="51571" x="2740025" y="8543925"/>
          <p14:tracePt t="51583" x="2624138" y="8485188"/>
          <p14:tracePt t="51586" x="2565400" y="8466138"/>
          <p14:tracePt t="51599" x="2447925" y="8407400"/>
          <p14:tracePt t="51603" x="2390775" y="8369300"/>
          <p14:tracePt t="51610" x="2214563" y="8272463"/>
          <p14:tracePt t="51619" x="2176463" y="8251825"/>
          <p14:tracePt t="51629" x="1962150" y="8175625"/>
          <p14:tracePt t="51635" x="1787525" y="8077200"/>
          <p14:tracePt t="51644" x="1690688" y="8039100"/>
          <p14:tracePt t="51652" x="1535113" y="7980363"/>
          <p14:tracePt t="51658" x="1476375" y="7942263"/>
          <p14:tracePt t="51666" x="1360488" y="7923213"/>
          <p14:tracePt t="51675" x="1341438" y="7902575"/>
          <p14:tracePt t="51684" x="1282700" y="7864475"/>
          <p14:tracePt t="51692" x="1282700" y="7845425"/>
          <p14:tracePt t="51698" x="1263650" y="7824788"/>
          <p14:tracePt t="51706" x="1243013" y="7805738"/>
          <p14:tracePt t="51714" x="1243013" y="7786688"/>
          <p14:tracePt t="51732" x="1223963" y="7767638"/>
          <p14:tracePt t="51739" x="1223963" y="7747000"/>
          <p14:tracePt t="51747" x="1204913" y="7708900"/>
          <p14:tracePt t="51754" x="1185863" y="7689850"/>
          <p14:tracePt t="51763" x="1165225" y="7669213"/>
          <p14:tracePt t="51771" x="1127125" y="7650163"/>
          <p14:tracePt t="51781" x="1127125" y="7631113"/>
          <p14:tracePt t="51787" x="1108075" y="7612063"/>
          <p14:tracePt t="51798" x="1087438" y="7593013"/>
          <p14:tracePt t="51802" x="1087438" y="7553325"/>
          <p14:tracePt t="51816" x="1068388" y="7553325"/>
          <p14:tracePt t="51819" x="1068388" y="7534275"/>
          <p14:tracePt t="51845" x="1068388" y="7515225"/>
          <p14:tracePt t="51852" x="1049338" y="7515225"/>
          <p14:tracePt t="51878" x="1049338" y="7494588"/>
          <p14:tracePt t="51900" x="1049338" y="7475538"/>
          <p14:tracePt t="51906" x="1068388" y="7475538"/>
          <p14:tracePt t="51914" x="1127125" y="7475538"/>
          <p14:tracePt t="51922" x="1165225" y="7456488"/>
          <p14:tracePt t="51930" x="1204913" y="7416800"/>
          <p14:tracePt t="51939" x="1301750" y="7397750"/>
          <p14:tracePt t="51947" x="1360488" y="7378700"/>
          <p14:tracePt t="51954" x="1476375" y="7319963"/>
          <p14:tracePt t="51964" x="1593850" y="7281863"/>
          <p14:tracePt t="51970" x="1690688" y="7262813"/>
          <p14:tracePt t="51979" x="1806575" y="7223125"/>
          <p14:tracePt t="51987" x="1827213" y="7204075"/>
          <p14:tracePt t="51996" x="1924050" y="7185025"/>
          <p14:tracePt t="52003" x="1982788" y="7185025"/>
          <p14:tracePt t="52014" x="2098675" y="7145338"/>
          <p14:tracePt t="52018" x="2138363" y="7145338"/>
          <p14:tracePt t="52029" x="2254250" y="7145338"/>
          <p14:tracePt t="52035" x="2370138" y="7145338"/>
          <p14:tracePt t="52045" x="2468563" y="7145338"/>
          <p14:tracePt t="52052" x="2624138" y="7145338"/>
          <p14:tracePt t="52058" x="2662238" y="7145338"/>
          <p14:tracePt t="52066" x="2817813" y="7145338"/>
          <p14:tracePt t="52074" x="2895600" y="7145338"/>
          <p14:tracePt t="52082" x="3011488" y="7145338"/>
          <p14:tracePt t="52092" x="3128963" y="7145338"/>
          <p14:tracePt t="52099" x="3187700" y="7145338"/>
          <p14:tracePt t="52106" x="3303588" y="7145338"/>
          <p14:tracePt t="52116" x="3362325" y="7145338"/>
          <p14:tracePt t="52124" x="3440113" y="7145338"/>
          <p14:tracePt t="52132" x="3478213" y="7145338"/>
          <p14:tracePt t="52139" x="3575050" y="7145338"/>
          <p14:tracePt t="52149" x="3614738" y="7145338"/>
          <p14:tracePt t="52154" x="3730625" y="7185025"/>
          <p14:tracePt t="52162" x="3867150" y="7223125"/>
          <p14:tracePt t="52170" x="3905250" y="7223125"/>
          <p14:tracePt t="52180" x="4022725" y="7242175"/>
          <p14:tracePt t="52186" x="4081463" y="7242175"/>
          <p14:tracePt t="52195" x="4197350" y="7281863"/>
          <p14:tracePt t="52202" x="4216400" y="7281863"/>
          <p14:tracePt t="52216" x="4313238" y="7300913"/>
          <p14:tracePt t="52218" x="4411663" y="7300913"/>
          <p14:tracePt t="52226" x="4449763" y="7319963"/>
          <p14:tracePt t="52235" x="4546600" y="7319963"/>
          <p14:tracePt t="52242" x="4586288" y="7359650"/>
          <p14:tracePt t="52250" x="4683125" y="7359650"/>
          <p14:tracePt t="52259" x="4702175" y="7359650"/>
          <p14:tracePt t="52267" x="4722813" y="7359650"/>
          <p14:tracePt t="52276" x="4741863" y="7359650"/>
          <p14:tracePt t="52316" x="4760913" y="7378700"/>
          <p14:tracePt t="52332" x="4779963" y="7397750"/>
          <p14:tracePt t="52348" x="4779963" y="7416800"/>
          <p14:tracePt t="52356" x="4819650" y="7416800"/>
          <p14:tracePt t="52365" x="4819650" y="7437438"/>
          <p14:tracePt t="52370" x="4838700" y="7456488"/>
          <p14:tracePt t="52379" x="4857750" y="7475538"/>
          <p14:tracePt t="52387" x="4857750" y="7515225"/>
          <p14:tracePt t="52399" x="4876800" y="7534275"/>
          <p14:tracePt t="52404" x="4876800" y="7553325"/>
          <p14:tracePt t="52416" x="4897438" y="7553325"/>
          <p14:tracePt t="52418" x="4954588" y="7593013"/>
          <p14:tracePt t="52426" x="4954588" y="7631113"/>
          <p14:tracePt t="52435" x="4994275" y="7669213"/>
          <p14:tracePt t="52444" x="4994275" y="7689850"/>
          <p14:tracePt t="52452" x="4994275" y="7708900"/>
          <p14:tracePt t="52460" x="5013325" y="7747000"/>
          <p14:tracePt t="52467" x="5013325" y="7767638"/>
          <p14:tracePt t="52474" x="5053013" y="7786688"/>
          <p14:tracePt t="52482" x="5053013" y="7805738"/>
          <p14:tracePt t="52490" x="5053013" y="7824788"/>
          <p14:tracePt t="52498" x="5053013" y="7845425"/>
          <p14:tracePt t="52509" x="5053013" y="7864475"/>
          <p14:tracePt t="52514" x="5053013" y="7902575"/>
          <p14:tracePt t="52523" x="5053013" y="7923213"/>
          <p14:tracePt t="52540" x="5053013" y="7942263"/>
          <p14:tracePt t="52556" x="5053013" y="7961313"/>
          <p14:tracePt t="52572" x="5053013" y="7980363"/>
          <p14:tracePt t="52582" x="5053013" y="7999413"/>
          <p14:tracePt t="52600" x="5053013" y="8020050"/>
          <p14:tracePt t="52603" x="5053013" y="8039100"/>
          <p14:tracePt t="52614" x="5053013" y="8077200"/>
          <p14:tracePt t="52621" x="5053013" y="8097838"/>
          <p14:tracePt t="52636" x="5053013" y="8116888"/>
          <p14:tracePt t="52647" x="5032375" y="8135938"/>
          <p14:tracePt t="52661" x="5032375" y="8154988"/>
          <p14:tracePt t="52667" x="5032375" y="8175625"/>
          <p14:tracePt t="52675" x="5013325" y="8194675"/>
          <p14:tracePt t="52682" x="5013325" y="8232775"/>
          <p14:tracePt t="52691" x="4994275" y="8251825"/>
          <p14:tracePt t="52699" x="4994275" y="8272463"/>
          <p14:tracePt t="52707" x="4975225" y="8272463"/>
          <p14:tracePt t="52718" x="4975225" y="8291513"/>
          <p14:tracePt t="52723" x="4954588" y="8310563"/>
          <p14:tracePt t="52730" x="4935538" y="8329613"/>
          <p14:tracePt t="52739" x="4916488" y="8350250"/>
          <p14:tracePt t="52746" x="4876800" y="8388350"/>
          <p14:tracePt t="52754" x="4857750" y="8388350"/>
          <p14:tracePt t="52763" x="4819650" y="8428038"/>
          <p14:tracePt t="52770" x="4800600" y="8447088"/>
          <p14:tracePt t="52786" x="4760913" y="8466138"/>
          <p14:tracePt t="52795" x="4722813" y="8504238"/>
          <p14:tracePt t="52803" x="4702175" y="8524875"/>
          <p14:tracePt t="52812" x="4683125" y="8524875"/>
          <p14:tracePt t="52819" x="4664075" y="8543925"/>
          <p14:tracePt t="52830" x="4624388" y="8543925"/>
          <p14:tracePt t="52837" x="4586288" y="8562975"/>
          <p14:tracePt t="52845" x="4567238" y="8562975"/>
          <p14:tracePt t="52850" x="4508500" y="8582025"/>
          <p14:tracePt t="52860" x="4430713" y="8621713"/>
          <p14:tracePt t="52868" x="4371975" y="8621713"/>
          <p14:tracePt t="52874" x="4256088" y="8640763"/>
          <p14:tracePt t="52884" x="4216400" y="8640763"/>
          <p14:tracePt t="52899" x="4022725" y="8680450"/>
          <p14:tracePt t="52908" x="3925888" y="8699500"/>
          <p14:tracePt t="52916" x="3867150" y="8699500"/>
          <p14:tracePt t="52922" x="3789363" y="8699500"/>
          <p14:tracePt t="52932" x="3711575" y="8699500"/>
          <p14:tracePt t="52940" x="3692525" y="8699500"/>
          <p14:tracePt t="52948" x="3633788" y="8737600"/>
          <p14:tracePt t="52956" x="3614738" y="8737600"/>
          <p14:tracePt t="52966" x="3575050" y="8737600"/>
          <p14:tracePt t="52970" x="3517900" y="8737600"/>
          <p14:tracePt t="52980" x="3459163" y="8737600"/>
          <p14:tracePt t="52986" x="3419475" y="8737600"/>
          <p14:tracePt t="52998" x="3303588" y="8737600"/>
          <p14:tracePt t="53003" x="3225800" y="8737600"/>
          <p14:tracePt t="53011" x="3206750" y="8737600"/>
          <p14:tracePt t="53019" x="3089275" y="8737600"/>
          <p14:tracePt t="53030" x="3070225" y="8737600"/>
          <p14:tracePt t="53036" x="2992438" y="8737600"/>
          <p14:tracePt t="53042" x="2954338" y="8737600"/>
          <p14:tracePt t="53050" x="2895600" y="8737600"/>
          <p14:tracePt t="53058" x="2817813" y="8737600"/>
          <p14:tracePt t="53066" x="2759075" y="8737600"/>
          <p14:tracePt t="53076" x="2720975" y="8737600"/>
          <p14:tracePt t="53083" x="2700338" y="8737600"/>
          <p14:tracePt t="53090" x="2624138" y="8737600"/>
          <p14:tracePt t="53098" x="2603500" y="8737600"/>
          <p14:tracePt t="53108" x="2546350" y="8737600"/>
          <p14:tracePt t="53116" x="2506663" y="8737600"/>
          <p14:tracePt t="53124" x="2409825" y="8737600"/>
          <p14:tracePt t="53133" x="2370138" y="8737600"/>
          <p14:tracePt t="53138" x="2351088" y="8737600"/>
          <p14:tracePt t="53147" x="2235200" y="8718550"/>
          <p14:tracePt t="53155" x="2214563" y="8718550"/>
          <p14:tracePt t="53165" x="2138363" y="8718550"/>
          <p14:tracePt t="53171" x="2098675" y="8718550"/>
          <p14:tracePt t="53183" x="2020888" y="8718550"/>
          <p14:tracePt t="53188" x="1924050" y="8718550"/>
          <p14:tracePt t="53199" x="1884363" y="8718550"/>
          <p14:tracePt t="53205" x="1787525" y="8718550"/>
          <p14:tracePt t="53210" x="1749425" y="8718550"/>
          <p14:tracePt t="53219" x="1671638" y="8718550"/>
          <p14:tracePt t="53231" x="1631950" y="8718550"/>
          <p14:tracePt t="53235" x="1574800" y="8699500"/>
          <p14:tracePt t="53243" x="1516063" y="8699500"/>
          <p14:tracePt t="53251" x="1497013" y="8680450"/>
          <p14:tracePt t="53259" x="1476375" y="8680450"/>
          <p14:tracePt t="53269" x="1457325" y="8680450"/>
          <p14:tracePt t="53274" x="1457325" y="8659813"/>
          <p14:tracePt t="53282" x="1419225" y="8640763"/>
          <p14:tracePt t="53292" x="1398588" y="8640763"/>
          <p14:tracePt t="53298" x="1398588" y="8602663"/>
          <p14:tracePt t="53307" x="1379538" y="8582025"/>
          <p14:tracePt t="53314" x="1341438" y="8562975"/>
          <p14:tracePt t="53322" x="1320800" y="8543925"/>
          <p14:tracePt t="53330" x="1282700" y="8524875"/>
          <p14:tracePt t="53341" x="1263650" y="8524875"/>
          <p14:tracePt t="53349" x="1243013" y="8504238"/>
          <p14:tracePt t="53356" x="1243013" y="8485188"/>
          <p14:tracePt t="53364" x="1223963" y="8447088"/>
          <p14:tracePt t="53370" x="1223963" y="8428038"/>
          <p14:tracePt t="53380" x="1223963" y="8407400"/>
          <p14:tracePt t="53386" x="1223963" y="8388350"/>
          <p14:tracePt t="53396" x="1204913" y="8369300"/>
          <p14:tracePt t="53403" x="1204913" y="8350250"/>
          <p14:tracePt t="53413" x="1204913" y="8329613"/>
          <p14:tracePt t="53419" x="1204913" y="8291513"/>
          <p14:tracePt t="53429" x="1185863" y="8291513"/>
          <p14:tracePt t="53435" x="1185863" y="8272463"/>
          <p14:tracePt t="53444" x="1165225" y="8251825"/>
          <p14:tracePt t="53460" x="1165225" y="8232775"/>
          <p14:tracePt t="53468" x="1127125" y="8213725"/>
          <p14:tracePt t="53484" x="1127125" y="8194675"/>
          <p14:tracePt t="53490" x="1127125" y="8175625"/>
          <p14:tracePt t="53498" x="1127125" y="8135938"/>
          <p14:tracePt t="53507" x="1108075" y="8097838"/>
          <p14:tracePt t="53515" x="1087438" y="8039100"/>
          <p14:tracePt t="53524" x="1087438" y="8020050"/>
          <p14:tracePt t="53530" x="1068388" y="7980363"/>
          <p14:tracePt t="53538" x="1030288" y="7942263"/>
          <p14:tracePt t="53547" x="1011238" y="7902575"/>
          <p14:tracePt t="53554" x="1011238" y="7883525"/>
          <p14:tracePt t="53562" x="990600" y="7824788"/>
          <p14:tracePt t="53570" x="990600" y="7805738"/>
          <p14:tracePt t="53579" x="990600" y="7786688"/>
          <p14:tracePt t="53588" x="971550" y="7767638"/>
          <p14:tracePt t="53597" x="971550" y="7747000"/>
          <p14:tracePt t="53603" x="971550" y="7727950"/>
          <p14:tracePt t="53613" x="971550" y="7689850"/>
          <p14:tracePt t="53619" x="971550" y="7669213"/>
          <p14:tracePt t="53629" x="971550" y="7650163"/>
          <p14:tracePt t="53637" x="971550" y="7631113"/>
          <p14:tracePt t="53659" x="971550" y="7612063"/>
          <p14:tracePt t="53684" x="971550" y="7593013"/>
          <p14:tracePt t="53699" x="971550" y="7572375"/>
          <p14:tracePt t="53708" x="971550" y="7553325"/>
          <p14:tracePt t="53714" x="1011238" y="7553325"/>
          <p14:tracePt t="53724" x="1011238" y="7515225"/>
          <p14:tracePt t="53734" x="1030288" y="7494588"/>
          <p14:tracePt t="53738" x="1068388" y="7494588"/>
          <p14:tracePt t="53746" x="1087438" y="7494588"/>
          <p14:tracePt t="53755" x="1087438" y="7475538"/>
          <p14:tracePt t="53765" x="1108075" y="7475538"/>
          <p14:tracePt t="53784" x="1108075" y="7456488"/>
          <p14:tracePt t="53806" x="1127125" y="7456488"/>
          <p14:tracePt t="53812" x="1146175" y="7456488"/>
          <p14:tracePt t="53831" x="1146175" y="7437438"/>
          <p14:tracePt t="53834" x="1165225" y="7437438"/>
          <p14:tracePt t="53843" x="1223963" y="7416800"/>
          <p14:tracePt t="53852" x="1243013" y="7416800"/>
          <p14:tracePt t="53858" x="1263650" y="7416800"/>
          <p14:tracePt t="53866" x="1282700" y="7416800"/>
          <p14:tracePt t="53874" x="1341438" y="7416800"/>
          <p14:tracePt t="53883" x="1360488" y="7416800"/>
          <p14:tracePt t="53898" x="1398588" y="7416800"/>
          <p14:tracePt t="53901" x="1457325" y="7378700"/>
          <p14:tracePt t="53908" x="1476375" y="7378700"/>
          <p14:tracePt t="53915" x="1516063" y="7378700"/>
          <p14:tracePt t="53924" x="1554163" y="7378700"/>
          <p14:tracePt t="53933" x="1593850" y="7359650"/>
          <p14:tracePt t="53938" x="1651000" y="7359650"/>
          <p14:tracePt t="53949" x="1690688" y="7359650"/>
          <p14:tracePt t="53954" x="1768475" y="7359650"/>
          <p14:tracePt t="53962" x="1806575" y="7359650"/>
          <p14:tracePt t="53970" x="1865313" y="7359650"/>
          <p14:tracePt t="53982" x="1905000" y="7340600"/>
          <p14:tracePt t="53988" x="1962150" y="7340600"/>
          <p14:tracePt t="53999" x="2001838" y="7319963"/>
          <p14:tracePt t="54004" x="2039938" y="7319963"/>
          <p14:tracePt t="54010" x="2098675" y="7319963"/>
          <p14:tracePt t="54018" x="2138363" y="7319963"/>
          <p14:tracePt t="54029" x="2157413" y="7300913"/>
          <p14:tracePt t="54036" x="2214563" y="7300913"/>
          <p14:tracePt t="54045" x="2254250" y="7300913"/>
          <p14:tracePt t="54053" x="2312988" y="7262813"/>
          <p14:tracePt t="54058" x="2390775" y="7262813"/>
          <p14:tracePt t="54066" x="2409825" y="7262813"/>
          <p14:tracePt t="54074" x="2487613" y="7262813"/>
          <p14:tracePt t="54082" x="2565400" y="7262813"/>
          <p14:tracePt t="54092" x="2603500" y="7262813"/>
          <p14:tracePt t="54099" x="2643188" y="7262813"/>
          <p14:tracePt t="54106" x="2662238" y="7262813"/>
          <p14:tracePt t="54114" x="2720975" y="7242175"/>
          <p14:tracePt t="54123" x="2740025" y="7242175"/>
          <p14:tracePt t="54133" x="2778125" y="7242175"/>
          <p14:tracePt t="54140" x="2798763" y="7242175"/>
          <p14:tracePt t="54147" x="2876550" y="7242175"/>
          <p14:tracePt t="54154" x="2973388" y="7242175"/>
          <p14:tracePt t="54163" x="2992438" y="7242175"/>
          <p14:tracePt t="54171" x="3089275" y="7242175"/>
          <p14:tracePt t="54182" x="3109913" y="7242175"/>
          <p14:tracePt t="54189" x="3206750" y="7242175"/>
          <p14:tracePt t="54197" x="3263900" y="7242175"/>
          <p14:tracePt t="54203" x="3341688" y="7242175"/>
          <p14:tracePt t="54213" x="3440113" y="7242175"/>
          <p14:tracePt t="54220" x="3478213" y="7242175"/>
          <p14:tracePt t="54229" x="3497263" y="7242175"/>
          <p14:tracePt t="54235" x="3556000" y="7242175"/>
          <p14:tracePt t="54243" x="3595688" y="7242175"/>
          <p14:tracePt t="54252" x="3614738" y="7242175"/>
          <p14:tracePt t="54260" x="3692525" y="7281863"/>
          <p14:tracePt t="54268" x="3711575" y="7281863"/>
          <p14:tracePt t="54276" x="3827463" y="7300913"/>
          <p14:tracePt t="54285" x="3905250" y="7300913"/>
          <p14:tracePt t="54290" x="3925888" y="7319963"/>
          <p14:tracePt t="54298" x="4003675" y="7319963"/>
          <p14:tracePt t="54309" x="4060825" y="7319963"/>
          <p14:tracePt t="54314" x="4100513" y="7359650"/>
          <p14:tracePt t="54323" x="4159250" y="7359650"/>
          <p14:tracePt t="54330" x="4178300" y="7378700"/>
          <p14:tracePt t="54340" x="4216400" y="7378700"/>
          <p14:tracePt t="54350" x="4256088" y="7378700"/>
          <p14:tracePt t="54354" x="4256088" y="7397750"/>
          <p14:tracePt t="54365" x="4275138" y="7397750"/>
          <p14:tracePt t="54370" x="4294188" y="7416800"/>
          <p14:tracePt t="54379" x="4313238" y="7416800"/>
          <p14:tracePt t="54400" x="4333875" y="7437438"/>
          <p14:tracePt t="54404" x="4352925" y="7437438"/>
          <p14:tracePt t="54416" x="4371975" y="7456488"/>
          <p14:tracePt t="54420" x="4411663" y="7456488"/>
          <p14:tracePt t="54427" x="4430713" y="7456488"/>
          <p14:tracePt t="54436" x="4449763" y="7456488"/>
          <p14:tracePt t="54447" x="4489450" y="7475538"/>
          <p14:tracePt t="54450" x="4508500" y="7515225"/>
          <p14:tracePt t="54459" x="4546600" y="7515225"/>
          <p14:tracePt t="54467" x="4567238" y="7515225"/>
          <p14:tracePt t="54476" x="4586288" y="7515225"/>
          <p14:tracePt t="54483" x="4624388" y="7534275"/>
          <p14:tracePt t="54492" x="4645025" y="7553325"/>
          <p14:tracePt t="54499" x="4702175" y="7553325"/>
          <p14:tracePt t="54509" x="4722813" y="7553325"/>
          <p14:tracePt t="54514" x="4741863" y="7572375"/>
          <p14:tracePt t="54523" x="4760913" y="7593013"/>
          <p14:tracePt t="54533" x="4779963" y="7593013"/>
          <p14:tracePt t="54538" x="4819650" y="7593013"/>
          <p14:tracePt t="54572" x="4838700" y="7612063"/>
          <p14:tracePt t="54588" x="4857750" y="7650163"/>
          <p14:tracePt t="54604" x="4876800" y="7650163"/>
          <p14:tracePt t="54613" x="4897438" y="7669213"/>
          <p14:tracePt t="54660" x="4916488" y="7689850"/>
          <p14:tracePt t="54692" x="4935538" y="7708900"/>
          <p14:tracePt t="54804" x="4975225" y="7708900"/>
          <p14:tracePt t="54836" x="4975225" y="7727950"/>
          <p14:tracePt t="54876" x="4994275" y="7727950"/>
          <p14:tracePt t="54900" x="5013325" y="7747000"/>
          <p14:tracePt t="54908" x="5032375" y="7767638"/>
          <p14:tracePt t="54924" x="5053013" y="7805738"/>
          <p14:tracePt t="54931" x="5072063" y="7805738"/>
          <p14:tracePt t="54940" x="5091113" y="7824788"/>
          <p14:tracePt t="54951" x="5130800" y="7845425"/>
          <p14:tracePt t="54955" x="5149850" y="7845425"/>
          <p14:tracePt t="54966" x="5149850" y="7864475"/>
          <p14:tracePt t="55028" x="5168900" y="7864475"/>
          <p14:tracePt t="55036" x="5168900" y="7883525"/>
          <p14:tracePt t="55052" x="5187950" y="7883525"/>
          <p14:tracePt t="55060" x="5187950" y="7902575"/>
          <p14:tracePt t="55068" x="5208588" y="7902575"/>
          <p14:tracePt t="55076" x="5208588" y="7923213"/>
          <p14:tracePt t="55292" x="5208588" y="7942263"/>
          <p14:tracePt t="55460" x="5208588" y="7980363"/>
          <p14:tracePt t="56093" x="5187950" y="7980363"/>
          <p14:tracePt t="56100" x="5187950" y="7961313"/>
          <p14:tracePt t="56108" x="5168900" y="7961313"/>
          <p14:tracePt t="56118" x="5149850" y="7961313"/>
          <p14:tracePt t="56148" x="5110163" y="7961313"/>
          <p14:tracePt t="56171" x="5091113" y="7961313"/>
          <p14:tracePt t="56229" x="5072063" y="7961313"/>
          <p14:tracePt t="56252" x="5053013" y="7961313"/>
          <p14:tracePt t="56276" x="5032375" y="7961313"/>
          <p14:tracePt t="56316" x="5013325" y="7961313"/>
          <p14:tracePt t="57116" x="5032375" y="7961313"/>
          <p14:tracePt t="57172" x="5053013" y="7961313"/>
          <p14:tracePt t="57300" x="5072063" y="7961313"/>
          <p14:tracePt t="57332" x="5072063" y="7980363"/>
          <p14:tracePt t="57340" x="5091113" y="7980363"/>
          <p14:tracePt t="57598" x="5130800" y="7980363"/>
          <p14:tracePt t="57629" x="5149850" y="7980363"/>
          <p14:tracePt t="57655" x="5168900" y="7980363"/>
          <p14:tracePt t="57756" x="5187950" y="7980363"/>
          <p14:tracePt t="57773" x="5208588" y="7980363"/>
          <p14:tracePt t="57787" x="5208588" y="7999413"/>
          <p14:tracePt t="57797" x="5227638" y="7999413"/>
          <p14:tracePt t="57835" x="5246688" y="8020050"/>
          <p14:tracePt t="57877" x="5265738" y="8039100"/>
          <p14:tracePt t="57892" x="5265738" y="8058150"/>
          <p14:tracePt t="57899" x="5305425" y="8058150"/>
          <p14:tracePt t="57972" x="5305425" y="8077200"/>
          <p14:tracePt t="58036" x="5286375" y="8077200"/>
          <p14:tracePt t="58052" x="5265738" y="8077200"/>
          <p14:tracePt t="58061" x="5246688" y="8058150"/>
          <p14:tracePt t="58066" x="5110163" y="7980363"/>
          <p14:tracePt t="58076" x="5013325" y="7942263"/>
          <p14:tracePt t="58083" x="4819650" y="7845425"/>
          <p14:tracePt t="58090" x="4645025" y="7767638"/>
          <p14:tracePt t="58098" x="4313238" y="7650163"/>
          <p14:tracePt t="58106" x="4138613" y="7572375"/>
          <p14:tracePt t="58115" x="3749675" y="7416800"/>
          <p14:tracePt t="58123" x="3322638" y="7281863"/>
          <p14:tracePt t="58132" x="3148013" y="7204075"/>
          <p14:tracePt t="58138" x="2778125" y="6989763"/>
          <p14:tracePt t="58150" x="2603500" y="6932613"/>
          <p14:tracePt t="58154" x="2214563" y="6718300"/>
          <p14:tracePt t="58167" x="2098675" y="6680200"/>
          <p14:tracePt t="58170" x="1806575" y="6484938"/>
          <p14:tracePt t="58179" x="1671638" y="6407150"/>
          <p14:tracePt t="58186" x="1438275" y="6253163"/>
          <p14:tracePt t="58206" x="1204913" y="6019800"/>
          <p14:tracePt t="58210" x="1030288" y="5922963"/>
          <p14:tracePt t="58219" x="971550" y="5864225"/>
          <p14:tracePt t="58231" x="855663" y="5767388"/>
          <p14:tracePt t="58234" x="796925" y="5708650"/>
          <p14:tracePt t="58242" x="660400" y="5572125"/>
          <p14:tracePt t="58250" x="582613" y="5397500"/>
          <p14:tracePt t="58258" x="544513" y="5378450"/>
          <p14:tracePt t="58267" x="466725" y="5203825"/>
          <p14:tracePt t="58276" x="447675" y="5165725"/>
          <p14:tracePt t="58284" x="388938" y="4991100"/>
          <p14:tracePt t="58292" x="349250" y="4932363"/>
          <p14:tracePt t="58298" x="330200" y="4776788"/>
          <p14:tracePt t="58306" x="292100" y="4699000"/>
          <p14:tracePt t="58315" x="271463" y="4583113"/>
          <p14:tracePt t="58324" x="233363" y="4408488"/>
          <p14:tracePt t="58332" x="233363" y="4330700"/>
          <p14:tracePt t="58339" x="193675" y="4213225"/>
          <p14:tracePt t="58350" x="193675" y="4156075"/>
          <p14:tracePt t="58354" x="193675" y="4078288"/>
          <p14:tracePt t="58363" x="193675" y="4057650"/>
          <p14:tracePt t="58370" x="193675" y="3941763"/>
          <p14:tracePt t="58380" x="193675" y="3863975"/>
          <p14:tracePt t="58387" x="193675" y="3825875"/>
          <p14:tracePt t="58398" x="193675" y="3767138"/>
          <p14:tracePt t="58404" x="174625" y="3748088"/>
          <p14:tracePt t="58414" x="174625" y="3670300"/>
          <p14:tracePt t="58419" x="155575" y="3651250"/>
          <p14:tracePt t="58426" x="136525" y="3573463"/>
          <p14:tracePt t="58434" x="115888" y="3552825"/>
          <p14:tracePt t="58442" x="77788" y="3495675"/>
          <p14:tracePt t="58452" x="58738" y="3475038"/>
          <p14:tracePt t="58460" x="38100" y="3455988"/>
          <p14:tracePt t="58508" x="38100" y="3514725"/>
          <p14:tracePt t="58515" x="38100" y="3533775"/>
          <p14:tracePt t="58524" x="38100" y="3630613"/>
          <p14:tracePt t="58533" x="38100" y="3689350"/>
          <p14:tracePt t="58538" x="174625" y="3863975"/>
          <p14:tracePt t="58550" x="233363" y="3903663"/>
          <p14:tracePt t="58556" x="447675" y="4116388"/>
          <p14:tracePt t="58562" x="544513" y="4213225"/>
          <p14:tracePt t="58570" x="874713" y="4427538"/>
          <p14:tracePt t="58578" x="1165225" y="4679950"/>
          <p14:tracePt t="58587" x="1341438" y="4738688"/>
          <p14:tracePt t="58603" x="1865313" y="5067300"/>
          <p14:tracePt t="58610" x="2138363" y="5222875"/>
          <p14:tracePt t="58618" x="2235200" y="5281613"/>
          <p14:tracePt t="58626" x="2428875" y="5418138"/>
          <p14:tracePt t="58635" x="2565400" y="5514975"/>
          <p14:tracePt t="58643" x="2624138" y="5572125"/>
          <p14:tracePt t="58651" x="2759075" y="5670550"/>
          <p14:tracePt t="58658" x="2817813" y="5689600"/>
          <p14:tracePt t="58668" x="2855913" y="5748338"/>
          <p14:tracePt t="58677" x="2914650" y="5786438"/>
          <p14:tracePt t="58682" x="2973388" y="5824538"/>
          <p14:tracePt t="58692" x="2992438" y="5864225"/>
          <p14:tracePt t="58702" x="3051175" y="5883275"/>
          <p14:tracePt t="58706" x="3089275" y="5902325"/>
          <p14:tracePt t="58714" x="3109913" y="5922963"/>
          <p14:tracePt t="58724" x="3109913" y="5942013"/>
          <p14:tracePt t="58730" x="3148013" y="5942013"/>
          <p14:tracePt t="58738" x="3148013" y="5980113"/>
          <p14:tracePt t="58746" x="3167063" y="5980113"/>
          <p14:tracePt t="58755" x="3167063" y="6000750"/>
          <p14:tracePt t="58767" x="3187700" y="6019800"/>
          <p14:tracePt t="58770" x="3206750" y="6038850"/>
          <p14:tracePt t="58782" x="3225800" y="6097588"/>
          <p14:tracePt t="58787" x="3244850" y="6116638"/>
          <p14:tracePt t="58796" x="3303588" y="6154738"/>
          <p14:tracePt t="58802" x="3322638" y="6175375"/>
          <p14:tracePt t="58812" x="3381375" y="6253163"/>
          <p14:tracePt t="58818" x="3381375" y="6272213"/>
          <p14:tracePt t="58827" x="3419475" y="6330950"/>
          <p14:tracePt t="58834" x="3478213" y="6427788"/>
          <p14:tracePt t="58843" x="3478213" y="6446838"/>
          <p14:tracePt t="58851" x="3536950" y="6524625"/>
          <p14:tracePt t="58860" x="3556000" y="6562725"/>
          <p14:tracePt t="58868" x="3652838" y="6659563"/>
          <p14:tracePt t="58878" x="3673475" y="6718300"/>
          <p14:tracePt t="58902" x="3925888" y="7029450"/>
          <p14:tracePt t="58906" x="3983038" y="7145338"/>
          <p14:tracePt t="58914" x="4022725" y="7185025"/>
          <p14:tracePt t="58923" x="4041775" y="7242175"/>
          <p14:tracePt t="58930" x="4041775" y="7281863"/>
          <p14:tracePt t="58940" x="4041775" y="7340600"/>
          <p14:tracePt t="58949" x="4041775" y="7397750"/>
          <p14:tracePt t="58954" x="4003675" y="7475538"/>
          <p14:tracePt t="58963" x="3867150" y="7612063"/>
          <p14:tracePt t="58970" x="3808413" y="7650163"/>
          <p14:tracePt t="58981" x="3614738" y="7786688"/>
          <p14:tracePt t="58986" x="3556000" y="7845425"/>
          <p14:tracePt t="58995" x="3419475" y="7942263"/>
          <p14:tracePt t="59002" x="3362325" y="7961313"/>
          <p14:tracePt t="59017" x="3284538" y="8058150"/>
          <p14:tracePt t="59020" x="3187700" y="8116888"/>
          <p14:tracePt t="59026" x="3187700" y="8135938"/>
          <p14:tracePt t="59035" x="3167063" y="8154988"/>
          <p14:tracePt t="59042" x="3167063" y="8175625"/>
          <p14:tracePt t="59051" x="3148013" y="8175625"/>
          <p14:tracePt t="59062" x="3148013" y="8194675"/>
          <p14:tracePt t="59066" x="3128963" y="8213725"/>
          <p14:tracePt t="59074" x="3109913" y="8232775"/>
          <p14:tracePt t="59086" x="2992438" y="8272463"/>
          <p14:tracePt t="59090" x="2876550" y="8329613"/>
          <p14:tracePt t="59098" x="2798763" y="8329613"/>
          <p14:tracePt t="59108" x="2662238" y="8388350"/>
          <p14:tracePt t="59114" x="2584450" y="8388350"/>
          <p14:tracePt t="59123" x="2506663" y="8428038"/>
          <p14:tracePt t="59134" x="2447925" y="8428038"/>
          <p14:tracePt t="59138" x="2370138" y="8447088"/>
          <p14:tracePt t="59147" x="2332038" y="8466138"/>
          <p14:tracePt t="59156" x="2312988" y="8524875"/>
          <p14:tracePt t="59162" x="2254250" y="8543925"/>
          <p14:tracePt t="59171" x="2235200" y="8562975"/>
          <p14:tracePt t="59183" x="2214563" y="8621713"/>
          <p14:tracePt t="59186" x="2214563" y="8640763"/>
          <p14:tracePt t="59197" x="2157413" y="8699500"/>
          <p14:tracePt t="59203" x="2157413" y="8718550"/>
          <p14:tracePt t="59210" x="2138363" y="8737600"/>
          <p14:tracePt t="59219" x="2117725" y="8756650"/>
          <p14:tracePt t="59229" x="2117725" y="8777288"/>
          <p14:tracePt t="59244" x="2117725" y="8796338"/>
          <p14:tracePt t="59276" x="2117725" y="8815388"/>
          <p14:tracePt t="59302" x="2117725" y="8834438"/>
          <p14:tracePt t="59356" x="2138363" y="8834438"/>
          <p14:tracePt t="59492" x="2117725" y="8834438"/>
          <p14:tracePt t="59501" x="2079625" y="8834438"/>
          <p14:tracePt t="59507" x="1982788" y="8815388"/>
          <p14:tracePt t="59514" x="1943100" y="8815388"/>
          <p14:tracePt t="59523" x="1806575" y="8756650"/>
          <p14:tracePt t="59534" x="1651000" y="8756650"/>
          <p14:tracePt t="59538" x="1612900" y="8756650"/>
          <p14:tracePt t="59547" x="1438275" y="8718550"/>
          <p14:tracePt t="59557" x="1360488" y="8680450"/>
          <p14:tracePt t="59562" x="1243013" y="8659813"/>
          <p14:tracePt t="59570" x="1165225" y="8659813"/>
          <p14:tracePt t="59579" x="1068388" y="8602663"/>
          <p14:tracePt t="59587" x="1011238" y="8582025"/>
          <p14:tracePt t="59599" x="933450" y="8485188"/>
          <p14:tracePt t="59603" x="835025" y="8388350"/>
          <p14:tracePt t="59610" x="777875" y="8329613"/>
          <p14:tracePt t="59619" x="679450" y="8175625"/>
          <p14:tracePt t="59627" x="622300" y="8116888"/>
          <p14:tracePt t="59635" x="369888" y="7902575"/>
          <p14:tracePt t="59644" x="292100" y="7845425"/>
          <p14:tracePt t="59651" x="38100" y="7650163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1B2D1AF-4D6D-42E6-87B6-789F772BEA87}"/>
              </a:ext>
            </a:extLst>
          </p:cNvPr>
          <p:cNvSpPr txBox="1"/>
          <p:nvPr/>
        </p:nvSpPr>
        <p:spPr>
          <a:xfrm>
            <a:off x="914400" y="1663700"/>
            <a:ext cx="3073028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Arial - 28"/>
              </a:rPr>
              <a:t>1Long/Big build up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F8C9D7-430D-4CB3-A022-C50470BE6B7F}"/>
              </a:ext>
            </a:extLst>
          </p:cNvPr>
          <p:cNvSpPr txBox="1"/>
          <p:nvPr/>
        </p:nvSpPr>
        <p:spPr>
          <a:xfrm>
            <a:off x="1079500" y="2628900"/>
            <a:ext cx="3607562" cy="10618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Arial - 28"/>
              </a:rPr>
              <a:t>2Ellipses ...</a:t>
            </a:r>
          </a:p>
          <a:p>
            <a:endParaRPr lang="en-GB" sz="2100">
              <a:solidFill>
                <a:srgbClr val="000000"/>
              </a:solidFill>
              <a:latin typeface="Arial - 28"/>
            </a:endParaRPr>
          </a:p>
          <a:p>
            <a:endParaRPr lang="en-GB" sz="2100">
              <a:solidFill>
                <a:srgbClr val="000000"/>
              </a:solidFill>
              <a:latin typeface="Arial - 2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331B8D-F604-4828-9515-9A0295EF25F3}"/>
              </a:ext>
            </a:extLst>
          </p:cNvPr>
          <p:cNvSpPr txBox="1"/>
          <p:nvPr/>
        </p:nvSpPr>
        <p:spPr>
          <a:xfrm>
            <a:off x="1066800" y="0"/>
            <a:ext cx="3608685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Arial - 36"/>
              </a:rPr>
              <a:t>Suspense writing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F3B753-FABC-4C70-A840-1A61A51F97AB}"/>
              </a:ext>
            </a:extLst>
          </p:cNvPr>
          <p:cNvSpPr txBox="1"/>
          <p:nvPr/>
        </p:nvSpPr>
        <p:spPr>
          <a:xfrm>
            <a:off x="1612900" y="3505200"/>
            <a:ext cx="3447728" cy="10618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Arial - 28"/>
              </a:rPr>
              <a:t>Rhetorical questions </a:t>
            </a:r>
          </a:p>
          <a:p>
            <a:r>
              <a:rPr lang="en-GB" sz="2100">
                <a:solidFill>
                  <a:srgbClr val="000000"/>
                </a:solidFill>
                <a:latin typeface="Arial - 28"/>
              </a:rPr>
              <a:t>What was it ?</a:t>
            </a:r>
          </a:p>
          <a:p>
            <a:endParaRPr lang="en-GB" sz="2100">
              <a:solidFill>
                <a:srgbClr val="000000"/>
              </a:solidFill>
              <a:latin typeface="Arial - 2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BC0CBC-FC11-49CC-ADAE-333E3E70E863}"/>
              </a:ext>
            </a:extLst>
          </p:cNvPr>
          <p:cNvSpPr txBox="1"/>
          <p:nvPr/>
        </p:nvSpPr>
        <p:spPr>
          <a:xfrm>
            <a:off x="825500" y="3619500"/>
            <a:ext cx="381273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Arial - 36"/>
              </a:rPr>
              <a:t>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23CF72-6372-4EA3-A258-00766DDD378C}"/>
              </a:ext>
            </a:extLst>
          </p:cNvPr>
          <p:cNvSpPr txBox="1"/>
          <p:nvPr/>
        </p:nvSpPr>
        <p:spPr>
          <a:xfrm>
            <a:off x="1130300" y="5588000"/>
            <a:ext cx="4357216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Arial - 36"/>
              </a:rPr>
              <a:t>4. Show not/don't tell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07224D9-8094-4CF1-9A6A-B11EBD7B96F1}"/>
              </a:ext>
            </a:extLst>
          </p:cNvPr>
          <p:cNvSpPr txBox="1"/>
          <p:nvPr/>
        </p:nvSpPr>
        <p:spPr>
          <a:xfrm>
            <a:off x="1435100" y="6438900"/>
            <a:ext cx="6683846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Arial - 36"/>
              </a:rPr>
              <a:t>showing emotions without telling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5D0202-00D1-46AA-BB3D-85C3E6921C1E}"/>
              </a:ext>
            </a:extLst>
          </p:cNvPr>
          <p:cNvSpPr txBox="1"/>
          <p:nvPr/>
        </p:nvSpPr>
        <p:spPr>
          <a:xfrm>
            <a:off x="1727200" y="7162800"/>
            <a:ext cx="5311577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FF0000"/>
                </a:solidFill>
                <a:latin typeface="Arial - 36"/>
              </a:rPr>
              <a:t>His heart skipped a beat.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6F53D8-C69F-4F50-87E6-7EACF3E0985E}"/>
              </a:ext>
            </a:extLst>
          </p:cNvPr>
          <p:cNvSpPr txBox="1"/>
          <p:nvPr/>
        </p:nvSpPr>
        <p:spPr>
          <a:xfrm>
            <a:off x="1676400" y="7886700"/>
            <a:ext cx="3252391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FF0000"/>
                </a:solidFill>
                <a:latin typeface="Arial - 36"/>
              </a:rPr>
              <a:t>My heart sank.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495D21-B8E6-4F5D-9F05-16235E507CE3}"/>
              </a:ext>
            </a:extLst>
          </p:cNvPr>
          <p:cNvSpPr txBox="1"/>
          <p:nvPr/>
        </p:nvSpPr>
        <p:spPr>
          <a:xfrm>
            <a:off x="2095500" y="8420100"/>
            <a:ext cx="4167684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FF0000"/>
                </a:solidFill>
                <a:latin typeface="Arial - 36"/>
              </a:rPr>
              <a:t>with a sinking heart.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4770426-71F3-411F-A4D0-0B8643E32DE9}"/>
              </a:ext>
            </a:extLst>
          </p:cNvPr>
          <p:cNvSpPr txBox="1"/>
          <p:nvPr/>
        </p:nvSpPr>
        <p:spPr>
          <a:xfrm>
            <a:off x="2781300" y="8915400"/>
            <a:ext cx="6226646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FF0000"/>
                </a:solidFill>
                <a:latin typeface="Arial - 36"/>
              </a:rPr>
              <a:t>her heart gave a terrified leap.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A1EC83D-3ED5-4541-A6F5-EAA3B30A3D9A}"/>
              </a:ext>
            </a:extLst>
          </p:cNvPr>
          <p:cNvSpPr txBox="1"/>
          <p:nvPr/>
        </p:nvSpPr>
        <p:spPr>
          <a:xfrm>
            <a:off x="1854200" y="9690100"/>
            <a:ext cx="6464300" cy="216982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FF0000"/>
                </a:solidFill>
                <a:latin typeface="Arial - 36"/>
              </a:rPr>
              <a:t>she leapt off the bed, trembling from head to foot</a:t>
            </a:r>
          </a:p>
          <a:p>
            <a:r>
              <a:rPr lang="en-GB" sz="2700" dirty="0">
                <a:solidFill>
                  <a:srgbClr val="FF0000"/>
                </a:solidFill>
                <a:latin typeface="Arial - 36"/>
              </a:rPr>
              <a:t>she lay frozen with fear</a:t>
            </a:r>
          </a:p>
          <a:p>
            <a:r>
              <a:rPr lang="en-GB" sz="2700" dirty="0">
                <a:solidFill>
                  <a:srgbClr val="FF0000"/>
                </a:solidFill>
                <a:latin typeface="Arial - 36"/>
              </a:rPr>
              <a:t>she said with hate</a:t>
            </a:r>
          </a:p>
          <a:p>
            <a:endParaRPr lang="en-GB" sz="2700" dirty="0">
              <a:solidFill>
                <a:srgbClr val="FF0000"/>
              </a:solidFill>
              <a:latin typeface="Arial - 36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4274A26-74C7-46DD-AADE-B1D7DA92C997}"/>
              </a:ext>
            </a:extLst>
          </p:cNvPr>
          <p:cNvSpPr txBox="1"/>
          <p:nvPr/>
        </p:nvSpPr>
        <p:spPr>
          <a:xfrm>
            <a:off x="2108200" y="4902200"/>
            <a:ext cx="4193580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Arial - 36"/>
              </a:rPr>
              <a:t>3a Short sentences </a:t>
            </a:r>
          </a:p>
        </p:txBody>
      </p:sp>
      <p:pic>
        <p:nvPicPr>
          <p:cNvPr id="25" name="Audio 24">
            <a:hlinkClick r:id="" action="ppaction://media"/>
            <a:extLst>
              <a:ext uri="{FF2B5EF4-FFF2-40B4-BE49-F238E27FC236}">
                <a16:creationId xmlns:a16="http://schemas.microsoft.com/office/drawing/2014/main" id="{B14C4B40-3D99-40C1-B8C6-9A9E9C147CD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147701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98356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781"/>
    </mc:Choice>
    <mc:Fallback>
      <p:transition spd="slow" advTm="577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43" x="292100" y="4757738"/>
          <p14:tracePt t="451" x="719138" y="4835525"/>
          <p14:tracePt t="459" x="1049338" y="5010150"/>
          <p14:tracePt t="467" x="1165225" y="5029200"/>
          <p14:tracePt t="475" x="1457325" y="5184775"/>
          <p14:tracePt t="484" x="1535113" y="5243513"/>
          <p14:tracePt t="493" x="1749425" y="5319713"/>
          <p14:tracePt t="501" x="1827213" y="5340350"/>
          <p14:tracePt t="508" x="1982788" y="5418138"/>
          <p14:tracePt t="516" x="2214563" y="5495925"/>
          <p14:tracePt t="528" x="2292350" y="5495925"/>
          <p14:tracePt t="531" x="2468563" y="5553075"/>
          <p14:tracePt t="541" x="2546350" y="5553075"/>
          <p14:tracePt t="548" x="2798763" y="5630863"/>
          <p14:tracePt t="556" x="2836863" y="5630863"/>
          <p14:tracePt t="564" x="3032125" y="5649913"/>
          <p14:tracePt t="572" x="3128963" y="5689600"/>
          <p14:tracePt t="580" x="3362325" y="5748338"/>
          <p14:tracePt t="589" x="3595688" y="5824538"/>
          <p14:tracePt t="598" x="3673475" y="5864225"/>
          <p14:tracePt t="603" x="3925888" y="5961063"/>
          <p14:tracePt t="611" x="4022725" y="6000750"/>
          <p14:tracePt t="619" x="4216400" y="6019800"/>
          <p14:tracePt t="627" x="4256088" y="6019800"/>
          <p14:tracePt t="637" x="4352925" y="6057900"/>
          <p14:tracePt t="643" x="4430713" y="6057900"/>
          <p14:tracePt t="693" x="4430713" y="6038850"/>
          <p14:tracePt t="708" x="4430713" y="6000750"/>
          <p14:tracePt t="717" x="4411663" y="6000750"/>
          <p14:tracePt t="723" x="4411663" y="5980113"/>
          <p14:tracePt t="731" x="4352925" y="5961063"/>
          <p14:tracePt t="741" x="4333875" y="5961063"/>
          <p14:tracePt t="747" x="4313238" y="5942013"/>
          <p14:tracePt t="761" x="4275138" y="5922963"/>
          <p14:tracePt t="764" x="4237038" y="5902325"/>
          <p14:tracePt t="771" x="4178300" y="5864225"/>
          <p14:tracePt t="779" x="4138613" y="5864225"/>
          <p14:tracePt t="788" x="4119563" y="5845175"/>
          <p14:tracePt t="796" x="4100513" y="5845175"/>
          <p14:tracePt t="805" x="4081463" y="5845175"/>
          <p14:tracePt t="812" x="4060825" y="5845175"/>
          <p14:tracePt t="819" x="4041775" y="5845175"/>
          <p14:tracePt t="892" x="4022725" y="5845175"/>
          <p14:tracePt t="899" x="3983038" y="5824538"/>
          <p14:tracePt t="907" x="3963988" y="5824538"/>
          <p14:tracePt t="925" x="3944938" y="5824538"/>
          <p14:tracePt t="933" x="3944938" y="5805488"/>
          <p14:tracePt t="947" x="3925888" y="5805488"/>
          <p14:tracePt t="974" x="3905250" y="5786438"/>
          <p14:tracePt t="980" x="3886200" y="5786438"/>
          <p14:tracePt t="990" x="3867150" y="5786438"/>
          <p14:tracePt t="997" x="3827463" y="5786438"/>
          <p14:tracePt t="1003" x="3789363" y="5786438"/>
          <p14:tracePt t="1011" x="3770313" y="5786438"/>
          <p14:tracePt t="1019" x="3692525" y="5748338"/>
          <p14:tracePt t="1029" x="3614738" y="5727700"/>
          <p14:tracePt t="1037" x="3575050" y="5727700"/>
          <p14:tracePt t="1043" x="3536950" y="5708650"/>
          <p14:tracePt t="1051" x="3517900" y="5708650"/>
          <p14:tracePt t="1059" x="3497263" y="5689600"/>
          <p14:tracePt t="1085" x="3478213" y="5649913"/>
          <p14:tracePt t="1101" x="3478213" y="5630863"/>
          <p14:tracePt t="1110" x="3440113" y="5630863"/>
          <p14:tracePt t="1115" x="3419475" y="5611813"/>
          <p14:tracePt t="1125" x="3400425" y="5592763"/>
          <p14:tracePt t="1131" x="3381375" y="5592763"/>
          <p14:tracePt t="1144" x="3362325" y="5572125"/>
          <p14:tracePt t="1148" x="3284538" y="5514975"/>
          <p14:tracePt t="1158" x="3167063" y="5495925"/>
          <p14:tracePt t="1163" x="3148013" y="5475288"/>
          <p14:tracePt t="1173" x="3070225" y="5418138"/>
          <p14:tracePt t="1182" x="3011488" y="5397500"/>
          <p14:tracePt t="1187" x="2876550" y="5300663"/>
          <p14:tracePt t="1195" x="2836863" y="5262563"/>
          <p14:tracePt t="1203" x="2740025" y="5203825"/>
          <p14:tracePt t="1213" x="2681288" y="5184775"/>
          <p14:tracePt t="1220" x="2643188" y="5126038"/>
          <p14:tracePt t="1227" x="2603500" y="5106988"/>
          <p14:tracePt t="1236" x="2584450" y="5087938"/>
          <p14:tracePt t="1245" x="2565400" y="5067300"/>
          <p14:tracePt t="1253" x="2565400" y="5029200"/>
          <p14:tracePt t="1261" x="2546350" y="5010150"/>
          <p14:tracePt t="1267" x="2546350" y="4991100"/>
          <p14:tracePt t="1275" x="2506663" y="4970463"/>
          <p14:tracePt t="1284" x="2447925" y="4873625"/>
          <p14:tracePt t="1295" x="2409825" y="4854575"/>
          <p14:tracePt t="1299" x="2370138" y="4757738"/>
          <p14:tracePt t="1308" x="2312988" y="4718050"/>
          <p14:tracePt t="1317" x="2254250" y="4640263"/>
          <p14:tracePt t="1323" x="2235200" y="4583113"/>
          <p14:tracePt t="1332" x="2176463" y="4524375"/>
          <p14:tracePt t="1340" x="2157413" y="4505325"/>
          <p14:tracePt t="1348" x="2098675" y="4465638"/>
          <p14:tracePt t="1360" x="2079625" y="4408488"/>
          <p14:tracePt t="1363" x="2039938" y="4387850"/>
          <p14:tracePt t="1371" x="2020888" y="4368800"/>
          <p14:tracePt t="1380" x="2020888" y="4330700"/>
          <p14:tracePt t="1388" x="2020888" y="4310063"/>
          <p14:tracePt t="1396" x="2020888" y="4291013"/>
          <p14:tracePt t="1404" x="2020888" y="4271963"/>
          <p14:tracePt t="1412" x="2001838" y="4252913"/>
          <p14:tracePt t="1420" x="2001838" y="4232275"/>
          <p14:tracePt t="1428" x="1982788" y="4213225"/>
          <p14:tracePt t="1435" x="1982788" y="4194175"/>
          <p14:tracePt t="1443" x="1924050" y="4135438"/>
          <p14:tracePt t="1452" x="1924050" y="4116388"/>
          <p14:tracePt t="1460" x="1905000" y="4057650"/>
          <p14:tracePt t="1468" x="1884363" y="4057650"/>
          <p14:tracePt t="1476" x="1865313" y="4019550"/>
          <p14:tracePt t="1483" x="1846263" y="4000500"/>
          <p14:tracePt t="1491" x="1827213" y="4000500"/>
          <p14:tracePt t="1499" x="1787525" y="3941763"/>
          <p14:tracePt t="1509" x="1768475" y="3922713"/>
          <p14:tracePt t="1543" x="1749425" y="3922713"/>
          <p14:tracePt t="1581" x="1728788" y="3922713"/>
          <p14:tracePt t="1597" x="1709738" y="3922713"/>
          <p14:tracePt t="1604" x="1690688" y="3922713"/>
          <p14:tracePt t="1620" x="1651000" y="3922713"/>
          <p14:tracePt t="1628" x="1631950" y="3922713"/>
          <p14:tracePt t="1661" x="1612900" y="3922713"/>
          <p14:tracePt t="1685" x="1593850" y="3922713"/>
          <p14:tracePt t="1692" x="1574800" y="3922713"/>
          <p14:tracePt t="1700" x="1554163" y="3922713"/>
          <p14:tracePt t="1709" x="1535113" y="3922713"/>
          <p14:tracePt t="1715" x="1476375" y="3922713"/>
          <p14:tracePt t="1724" x="1476375" y="3903663"/>
          <p14:tracePt t="1732" x="1438275" y="3883025"/>
          <p14:tracePt t="1743" x="1379538" y="3844925"/>
          <p14:tracePt t="1749" x="1379538" y="3825875"/>
          <p14:tracePt t="1757" x="1360488" y="3825875"/>
          <p14:tracePt t="1764" x="1341438" y="3805238"/>
          <p14:tracePt t="1776" x="1341438" y="3786188"/>
          <p14:tracePt t="1779" x="1341438" y="3767138"/>
          <p14:tracePt t="1787" x="1301750" y="3708400"/>
          <p14:tracePt t="1797" x="1301750" y="3670300"/>
          <p14:tracePt t="1803" x="1282700" y="3651250"/>
          <p14:tracePt t="1812" x="1282700" y="3592513"/>
          <p14:tracePt t="1822" x="1282700" y="3573463"/>
          <p14:tracePt t="1827" x="1282700" y="3552825"/>
          <p14:tracePt t="1835" x="1282700" y="3533775"/>
          <p14:tracePt t="1852" x="1282700" y="3514725"/>
          <p14:tracePt t="1860" x="1282700" y="3475038"/>
          <p14:tracePt t="1869" x="1341438" y="3398838"/>
          <p14:tracePt t="1877" x="1360488" y="3378200"/>
          <p14:tracePt t="1883" x="1419225" y="3300413"/>
          <p14:tracePt t="1892" x="1438275" y="3262313"/>
          <p14:tracePt t="1912" x="1497013" y="3184525"/>
          <p14:tracePt t="1915" x="1497013" y="3106738"/>
          <p14:tracePt t="1923" x="1497013" y="3087688"/>
          <p14:tracePt t="1932" x="1516063" y="3048000"/>
          <p14:tracePt t="1941" x="1516063" y="3009900"/>
          <p14:tracePt t="1947" x="1516063" y="2990850"/>
          <p14:tracePt t="1956" x="1516063" y="2970213"/>
          <p14:tracePt t="1963" x="1516063" y="2951163"/>
          <p14:tracePt t="1975" x="1516063" y="2913063"/>
          <p14:tracePt t="1979" x="1516063" y="2894013"/>
          <p14:tracePt t="1987" x="1516063" y="2873375"/>
          <p14:tracePt t="1998" x="1516063" y="2854325"/>
          <p14:tracePt t="2012" x="1516063" y="2835275"/>
          <p14:tracePt t="2019" x="1516063" y="2816225"/>
          <p14:tracePt t="2037" x="1516063" y="2795588"/>
          <p14:tracePt t="2053" x="1516063" y="2776538"/>
          <p14:tracePt t="2093" x="1516063" y="2738438"/>
          <p14:tracePt t="2143" x="1497013" y="2738438"/>
          <p14:tracePt t="2148" x="1476375" y="2717800"/>
          <p14:tracePt t="2159" x="1457325" y="2717800"/>
          <p14:tracePt t="2163" x="1438275" y="2717800"/>
          <p14:tracePt t="2172" x="1438275" y="2698750"/>
          <p14:tracePt t="2180" x="1419225" y="2698750"/>
          <p14:tracePt t="2188" x="1398588" y="2698750"/>
          <p14:tracePt t="2198" x="1360488" y="2679700"/>
          <p14:tracePt t="2204" x="1341438" y="2660650"/>
          <p14:tracePt t="2211" x="1320800" y="2660650"/>
          <p14:tracePt t="2219" x="1301750" y="2641600"/>
          <p14:tracePt t="2227" x="1282700" y="2620963"/>
          <p14:tracePt t="2236" x="1263650" y="2582863"/>
          <p14:tracePt t="2245" x="1204913" y="2543175"/>
          <p14:tracePt t="2253" x="1185863" y="2524125"/>
          <p14:tracePt t="2263" x="1165225" y="2505075"/>
          <p14:tracePt t="2267" x="1146175" y="2427288"/>
          <p14:tracePt t="2275" x="1108075" y="2408238"/>
          <p14:tracePt t="2286" x="1087438" y="2349500"/>
          <p14:tracePt t="2291" x="1068388" y="2330450"/>
          <p14:tracePt t="2301" x="1049338" y="2311400"/>
          <p14:tracePt t="2310" x="1049338" y="2290763"/>
          <p14:tracePt t="2315" x="1049338" y="2252663"/>
          <p14:tracePt t="2325" x="1049338" y="2233613"/>
          <p14:tracePt t="2332" x="1049338" y="2212975"/>
          <p14:tracePt t="2341" x="1049338" y="2193925"/>
          <p14:tracePt t="2349" x="1049338" y="2174875"/>
          <p14:tracePt t="2356" x="1049338" y="2155825"/>
          <p14:tracePt t="2375" x="1068388" y="2097088"/>
          <p14:tracePt t="2380" x="1127125" y="2097088"/>
          <p14:tracePt t="2387" x="1127125" y="2078038"/>
          <p14:tracePt t="2396" x="1146175" y="2078038"/>
          <p14:tracePt t="2406" x="1165225" y="2058988"/>
          <p14:tracePt t="2430" x="1185863" y="2058988"/>
          <p14:tracePt t="2435" x="1185863" y="2038350"/>
          <p14:tracePt t="2477" x="1185863" y="2019300"/>
          <p14:tracePt t="2493" x="1204913" y="2019300"/>
          <p14:tracePt t="2765" x="1204913" y="2000250"/>
          <p14:tracePt t="2791" x="1243013" y="2000250"/>
          <p14:tracePt t="2797" x="1263650" y="1960563"/>
          <p14:tracePt t="2815" x="1282700" y="1960563"/>
          <p14:tracePt t="2819" x="1301750" y="1960563"/>
          <p14:tracePt t="2828" x="1320800" y="1941513"/>
          <p14:tracePt t="2838" x="1379538" y="1922463"/>
          <p14:tracePt t="2843" x="1398588" y="1922463"/>
          <p14:tracePt t="2862" x="1419225" y="1922463"/>
          <p14:tracePt t="2892" x="1419225" y="1903413"/>
          <p14:tracePt t="2908" x="1438275" y="1903413"/>
          <p14:tracePt t="3085" x="1457325" y="1903413"/>
          <p14:tracePt t="3092" x="1476375" y="1903413"/>
          <p14:tracePt t="3111" x="1476375" y="1882775"/>
          <p14:tracePt t="3115" x="1497013" y="1882775"/>
          <p14:tracePt t="3124" x="1535113" y="1882775"/>
          <p14:tracePt t="3132" x="1554163" y="1882775"/>
          <p14:tracePt t="3141" x="1574800" y="1863725"/>
          <p14:tracePt t="3148" x="1593850" y="1863725"/>
          <p14:tracePt t="3156" x="1612900" y="1863725"/>
          <p14:tracePt t="3164" x="1671638" y="1825625"/>
          <p14:tracePt t="3173" x="1690688" y="1825625"/>
          <p14:tracePt t="3179" x="1768475" y="1825625"/>
          <p14:tracePt t="3187" x="1806575" y="1825625"/>
          <p14:tracePt t="3196" x="1905000" y="1806575"/>
          <p14:tracePt t="3204" x="1943100" y="1806575"/>
          <p14:tracePt t="3212" x="2020888" y="1806575"/>
          <p14:tracePt t="3219" x="2117725" y="1806575"/>
          <p14:tracePt t="3227" x="2157413" y="1806575"/>
          <p14:tracePt t="3237" x="2214563" y="1806575"/>
          <p14:tracePt t="3244" x="2254250" y="1806575"/>
          <p14:tracePt t="3251" x="2273300" y="1806575"/>
          <p14:tracePt t="3259" x="2312988" y="1806575"/>
          <p14:tracePt t="3268" x="2332038" y="1806575"/>
          <p14:tracePt t="3276" x="2351088" y="1806575"/>
          <p14:tracePt t="3317" x="2370138" y="1806575"/>
          <p14:tracePt t="3325" x="2370138" y="1825625"/>
          <p14:tracePt t="3345" x="2390775" y="1844675"/>
          <p14:tracePt t="3347" x="2390775" y="1882775"/>
          <p14:tracePt t="3360" x="2390775" y="1903413"/>
          <p14:tracePt t="3374" x="2390775" y="1922463"/>
          <p14:tracePt t="3380" x="2390775" y="1941513"/>
          <p14:tracePt t="3389" x="2390775" y="1960563"/>
          <p14:tracePt t="3405" x="2390775" y="1981200"/>
          <p14:tracePt t="3412" x="2390775" y="2000250"/>
          <p14:tracePt t="3429" x="2409825" y="2019300"/>
          <p14:tracePt t="3436" x="2409825" y="2058988"/>
          <p14:tracePt t="3452" x="2409825" y="2078038"/>
          <p14:tracePt t="3461" x="2428875" y="2097088"/>
          <p14:tracePt t="3477" x="2428875" y="2116138"/>
          <p14:tracePt t="3483" x="2428875" y="2135188"/>
          <p14:tracePt t="3491" x="2468563" y="2155825"/>
          <p14:tracePt t="3499" x="2468563" y="2174875"/>
          <p14:tracePt t="3508" x="2487613" y="2212975"/>
          <p14:tracePt t="3516" x="2487613" y="2233613"/>
          <p14:tracePt t="3533" x="2487613" y="2252663"/>
          <p14:tracePt t="3544" x="2487613" y="2271713"/>
          <p14:tracePt t="3549" x="2487613" y="2290763"/>
          <p14:tracePt t="3559" x="2487613" y="2311400"/>
          <p14:tracePt t="3563" x="2487613" y="2330450"/>
          <p14:tracePt t="3589" x="2487613" y="2368550"/>
          <p14:tracePt t="3605" x="2447925" y="2368550"/>
          <p14:tracePt t="3612" x="2428875" y="2368550"/>
          <p14:tracePt t="3619" x="2409825" y="2368550"/>
          <p14:tracePt t="3627" x="2390775" y="2368550"/>
          <p14:tracePt t="3636" x="2370138" y="2387600"/>
          <p14:tracePt t="3652" x="2351088" y="2387600"/>
          <p14:tracePt t="3669" x="2332038" y="2387600"/>
          <p14:tracePt t="3676" x="2292350" y="2387600"/>
          <p14:tracePt t="3685" x="2273300" y="2387600"/>
          <p14:tracePt t="3693" x="2254250" y="2387600"/>
          <p14:tracePt t="3699" x="2235200" y="2387600"/>
          <p14:tracePt t="3707" x="2195513" y="2387600"/>
          <p14:tracePt t="3715" x="2157413" y="2387600"/>
          <p14:tracePt t="3724" x="2117725" y="2387600"/>
          <p14:tracePt t="3731" x="2079625" y="2387600"/>
          <p14:tracePt t="3742" x="2039938" y="2387600"/>
          <p14:tracePt t="3747" x="2020888" y="2387600"/>
          <p14:tracePt t="3758" x="1982788" y="2387600"/>
          <p14:tracePt t="3763" x="1962150" y="2387600"/>
          <p14:tracePt t="3771" x="1943100" y="2387600"/>
          <p14:tracePt t="3780" x="1905000" y="2387600"/>
          <p14:tracePt t="3796" x="1884363" y="2349500"/>
          <p14:tracePt t="3853" x="1865313" y="2349500"/>
          <p14:tracePt t="3981" x="1884363" y="2349500"/>
          <p14:tracePt t="4237" x="1884363" y="2330450"/>
          <p14:tracePt t="4502" x="1884363" y="2311400"/>
          <p14:tracePt t="4533" x="1865313" y="2311400"/>
          <p14:tracePt t="4581" x="1865313" y="2290763"/>
          <p14:tracePt t="4597" x="1846263" y="2290763"/>
          <p14:tracePt t="4607" x="1827213" y="2271713"/>
          <p14:tracePt t="4611" x="1806575" y="2252663"/>
          <p14:tracePt t="4619" x="1787525" y="2252663"/>
          <p14:tracePt t="4631" x="1749425" y="2252663"/>
          <p14:tracePt t="4645" x="1728788" y="2233613"/>
          <p14:tracePt t="4654" x="1709738" y="2233613"/>
          <p14:tracePt t="4659" x="1690688" y="2193925"/>
          <p14:tracePt t="4668" x="1671638" y="2193925"/>
          <p14:tracePt t="4684" x="1651000" y="2193925"/>
          <p14:tracePt t="4701" x="1631950" y="2193925"/>
          <p14:tracePt t="4710" x="1593850" y="2174875"/>
          <p14:tracePt t="4727" x="1574800" y="2174875"/>
          <p14:tracePt t="4749" x="1554163" y="2155825"/>
          <p14:tracePt t="4759" x="1535113" y="2155825"/>
          <p14:tracePt t="4778" x="1516063" y="2155825"/>
          <p14:tracePt t="4779" x="1497013" y="2155825"/>
          <p14:tracePt t="4797" x="1476375" y="2155825"/>
          <p14:tracePt t="4805" x="1457325" y="2155825"/>
          <p14:tracePt t="4812" x="1419225" y="2155825"/>
          <p14:tracePt t="4885" x="1419225" y="2135188"/>
          <p14:tracePt t="4912" x="1438275" y="2135188"/>
          <p14:tracePt t="4923" x="1457325" y="2135188"/>
          <p14:tracePt t="4931" x="1476375" y="2135188"/>
          <p14:tracePt t="4940" x="1554163" y="2135188"/>
          <p14:tracePt t="4948" x="1593850" y="2135188"/>
          <p14:tracePt t="4956" x="1709738" y="2135188"/>
          <p14:tracePt t="4964" x="1806575" y="2135188"/>
          <p14:tracePt t="4974" x="1924050" y="2174875"/>
          <p14:tracePt t="4979" x="1962150" y="2174875"/>
          <p14:tracePt t="4988" x="2060575" y="2174875"/>
          <p14:tracePt t="4996" x="2138363" y="2193925"/>
          <p14:tracePt t="5003" x="2157413" y="2193925"/>
          <p14:tracePt t="5012" x="2176463" y="2193925"/>
          <p14:tracePt t="5020" x="2195513" y="2193925"/>
          <p14:tracePt t="5037" x="2214563" y="2233613"/>
          <p14:tracePt t="5052" x="2254250" y="2233613"/>
          <p14:tracePt t="5061" x="2254250" y="2252663"/>
          <p14:tracePt t="5068" x="2273300" y="2252663"/>
          <p14:tracePt t="5087" x="2292350" y="2271713"/>
          <p14:tracePt t="5236" x="2312988" y="2271713"/>
          <p14:tracePt t="5252" x="2312988" y="2290763"/>
          <p14:tracePt t="5259" x="2332038" y="2290763"/>
          <p14:tracePt t="5277" x="2351088" y="2290763"/>
          <p14:tracePt t="5283" x="2370138" y="2290763"/>
          <p14:tracePt t="5302" x="2409825" y="2290763"/>
          <p14:tracePt t="5329" x="2428875" y="2290763"/>
          <p14:tracePt t="5343" x="2447925" y="2290763"/>
          <p14:tracePt t="5350" x="2468563" y="2290763"/>
          <p14:tracePt t="5356" x="2487613" y="2271713"/>
          <p14:tracePt t="5364" x="2506663" y="2271713"/>
          <p14:tracePt t="5373" x="2525713" y="2271713"/>
          <p14:tracePt t="5379" x="2565400" y="2271713"/>
          <p14:tracePt t="5389" x="2584450" y="2271713"/>
          <p14:tracePt t="5395" x="2603500" y="2271713"/>
          <p14:tracePt t="5403" x="2624138" y="2271713"/>
          <p14:tracePt t="5437" x="2643188" y="2271713"/>
          <p14:tracePt t="5460" x="2662238" y="2271713"/>
          <p14:tracePt t="5470" x="2681288" y="2271713"/>
          <p14:tracePt t="5476" x="2700338" y="2271713"/>
          <p14:tracePt t="5504" x="2740025" y="2271713"/>
          <p14:tracePt t="5637" x="2759075" y="2271713"/>
          <p14:tracePt t="5693" x="2759075" y="2252663"/>
          <p14:tracePt t="5701" x="2778125" y="2252663"/>
          <p14:tracePt t="6237" x="2759075" y="2252663"/>
          <p14:tracePt t="6245" x="2720975" y="2252663"/>
          <p14:tracePt t="6263" x="2700338" y="2252663"/>
          <p14:tracePt t="6413" x="2681288" y="2252663"/>
          <p14:tracePt t="6421" x="2662238" y="2252663"/>
          <p14:tracePt t="6429" x="2643188" y="2252663"/>
          <p14:tracePt t="6437" x="2624138" y="2252663"/>
          <p14:tracePt t="6444" x="2603500" y="2252663"/>
          <p14:tracePt t="6452" x="2584450" y="2212975"/>
          <p14:tracePt t="6459" x="2546350" y="2212975"/>
          <p14:tracePt t="6467" x="2525713" y="2212975"/>
          <p14:tracePt t="6475" x="2487613" y="2212975"/>
          <p14:tracePt t="6483" x="2468563" y="2212975"/>
          <p14:tracePt t="6677" x="2468563" y="2193925"/>
          <p14:tracePt t="6685" x="2487613" y="2193925"/>
          <p14:tracePt t="6692" x="2506663" y="2193925"/>
          <p14:tracePt t="6699" x="2525713" y="2193925"/>
          <p14:tracePt t="6710" x="2584450" y="2193925"/>
          <p14:tracePt t="6715" x="2603500" y="2193925"/>
          <p14:tracePt t="6723" x="2643188" y="2193925"/>
          <p14:tracePt t="7145" x="2662238" y="2193925"/>
          <p14:tracePt t="7301" x="2700338" y="2193925"/>
          <p14:tracePt t="7317" x="2720975" y="2193925"/>
          <p14:tracePt t="7327" x="2740025" y="2193925"/>
          <p14:tracePt t="7331" x="2759075" y="2193925"/>
          <p14:tracePt t="7342" x="2778125" y="2193925"/>
          <p14:tracePt t="7349" x="2798763" y="2193925"/>
          <p14:tracePt t="7355" x="2817813" y="2193925"/>
          <p14:tracePt t="7364" x="2836863" y="2193925"/>
          <p14:tracePt t="7371" x="2876550" y="2193925"/>
          <p14:tracePt t="7380" x="2895600" y="2193925"/>
          <p14:tracePt t="7388" x="2914650" y="2193925"/>
          <p14:tracePt t="7445" x="2933700" y="2193925"/>
          <p14:tracePt t="7652" x="2954338" y="2193925"/>
          <p14:tracePt t="7669" x="2973388" y="2193925"/>
          <p14:tracePt t="7708" x="2992438" y="2193925"/>
          <p14:tracePt t="7797" x="3032125" y="2193925"/>
          <p14:tracePt t="7823" x="3032125" y="2233613"/>
          <p14:tracePt t="7860" x="3032125" y="2252663"/>
          <p14:tracePt t="7981" x="3051175" y="2271713"/>
          <p14:tracePt t="8160" x="3051175" y="2290763"/>
          <p14:tracePt t="8166" x="3011488" y="2290763"/>
          <p14:tracePt t="8173" x="2992438" y="2311400"/>
          <p14:tracePt t="8180" x="2992438" y="2330450"/>
          <p14:tracePt t="8189" x="2992438" y="2349500"/>
          <p14:tracePt t="8195" x="2973388" y="2349500"/>
          <p14:tracePt t="8203" x="2954338" y="2408238"/>
          <p14:tracePt t="8213" x="2933700" y="2465388"/>
          <p14:tracePt t="8221" x="2933700" y="2486025"/>
          <p14:tracePt t="8227" x="2895600" y="2524125"/>
          <p14:tracePt t="8235" x="2895600" y="2543175"/>
          <p14:tracePt t="8243" x="2876550" y="2582863"/>
          <p14:tracePt t="8251" x="2876550" y="2601913"/>
          <p14:tracePt t="8259" x="2876550" y="2620963"/>
          <p14:tracePt t="8268" x="2876550" y="2641600"/>
          <p14:tracePt t="8275" x="2876550" y="2660650"/>
          <p14:tracePt t="8285" x="2876550" y="2679700"/>
          <p14:tracePt t="8292" x="2876550" y="2698750"/>
          <p14:tracePt t="8299" x="2876550" y="2738438"/>
          <p14:tracePt t="8307" x="2876550" y="2757488"/>
          <p14:tracePt t="8315" x="2876550" y="2776538"/>
          <p14:tracePt t="8325" x="2876550" y="2795588"/>
          <p14:tracePt t="8331" x="2876550" y="2816225"/>
          <p14:tracePt t="8340" x="2876550" y="2873375"/>
          <p14:tracePt t="8347" x="2876550" y="2894013"/>
          <p14:tracePt t="8356" x="2876550" y="2913063"/>
          <p14:tracePt t="8363" x="2876550" y="2932113"/>
          <p14:tracePt t="8374" x="2876550" y="2951163"/>
          <p14:tracePt t="8381" x="2876550" y="2970213"/>
          <p14:tracePt t="8397" x="2876550" y="2990850"/>
          <p14:tracePt t="8405" x="2855913" y="2990850"/>
          <p14:tracePt t="8413" x="2855913" y="3028950"/>
          <p14:tracePt t="8437" x="2855913" y="3048000"/>
          <p14:tracePt t="8606" x="2836863" y="3048000"/>
          <p14:tracePt t="8645" x="2836863" y="3009900"/>
          <p14:tracePt t="8668" x="2836863" y="2990850"/>
          <p14:tracePt t="8805" x="2836863" y="2970213"/>
          <p14:tracePt t="8879" x="2855913" y="2970213"/>
          <p14:tracePt t="8917" x="2876550" y="2970213"/>
          <p14:tracePt t="8926" x="2876550" y="2990850"/>
          <p14:tracePt t="8943" x="2876550" y="3028950"/>
          <p14:tracePt t="8960" x="2876550" y="3048000"/>
          <p14:tracePt t="8966" x="2876550" y="3068638"/>
          <p14:tracePt t="8980" x="2876550" y="3087688"/>
          <p14:tracePt t="9029" x="2876550" y="3106738"/>
          <p14:tracePt t="9534" x="2855913" y="3106738"/>
          <p14:tracePt t="9829" x="2855913" y="3125788"/>
          <p14:tracePt t="9845" x="2855913" y="3146425"/>
          <p14:tracePt t="9852" x="2855913" y="3203575"/>
          <p14:tracePt t="9860" x="2855913" y="3222625"/>
          <p14:tracePt t="9871" x="2855913" y="3243263"/>
          <p14:tracePt t="9875" x="2855913" y="3321050"/>
          <p14:tracePt t="9884" x="2855913" y="3340100"/>
          <p14:tracePt t="9893" x="2836863" y="3417888"/>
          <p14:tracePt t="9908" x="2798763" y="3514725"/>
          <p14:tracePt t="9915" x="2798763" y="3533775"/>
          <p14:tracePt t="9924" x="2778125" y="3592513"/>
          <p14:tracePt t="9932" x="2759075" y="3630613"/>
          <p14:tracePt t="9941" x="2759075" y="3651250"/>
          <p14:tracePt t="9947" x="2759075" y="3689350"/>
          <p14:tracePt t="9957" x="2740025" y="3708400"/>
          <p14:tracePt t="9963" x="2740025" y="3727450"/>
          <p14:tracePt t="9971" x="2720975" y="3748088"/>
          <p14:tracePt t="9979" x="2720975" y="3767138"/>
          <p14:tracePt t="9988" x="2720975" y="3786188"/>
          <p14:tracePt t="9997" x="2681288" y="3805238"/>
          <p14:tracePt t="10003" x="2681288" y="3863975"/>
          <p14:tracePt t="10011" x="2662238" y="3863975"/>
          <p14:tracePt t="10021" x="2662238" y="3903663"/>
          <p14:tracePt t="10027" x="2662238" y="3922713"/>
          <p14:tracePt t="10036" x="2662238" y="3960813"/>
          <p14:tracePt t="10061" x="2662238" y="3979863"/>
          <p14:tracePt t="10069" x="2662238" y="4000500"/>
          <p14:tracePt t="10078" x="2662238" y="4019550"/>
          <p14:tracePt t="10095" x="2662238" y="4038600"/>
          <p14:tracePt t="10101" x="2662238" y="4057650"/>
          <p14:tracePt t="10116" x="2662238" y="4078288"/>
          <p14:tracePt t="10158" x="2662238" y="4097338"/>
          <p14:tracePt t="10669" x="2662238" y="4135438"/>
          <p14:tracePt t="10696" x="2662238" y="4156075"/>
          <p14:tracePt t="10726" x="2662238" y="4175125"/>
          <p14:tracePt t="10760" x="2700338" y="4194175"/>
          <p14:tracePt t="10765" x="2700338" y="4213225"/>
          <p14:tracePt t="10783" x="2700338" y="4232275"/>
          <p14:tracePt t="10787" x="2700338" y="4252913"/>
          <p14:tracePt t="10795" x="2720975" y="4291013"/>
          <p14:tracePt t="10806" x="2720975" y="4310063"/>
          <p14:tracePt t="10811" x="2720975" y="4330700"/>
          <p14:tracePt t="10819" x="2720975" y="4349750"/>
          <p14:tracePt t="10837" x="2720975" y="4368800"/>
          <p14:tracePt t="10845" x="2720975" y="4387850"/>
          <p14:tracePt t="10867" x="2720975" y="4408488"/>
          <p14:tracePt t="10901" x="2720975" y="4446588"/>
          <p14:tracePt t="10925" x="2720975" y="4465638"/>
          <p14:tracePt t="11069" x="2720975" y="4486275"/>
          <p14:tracePt t="11142" x="2681288" y="4486275"/>
          <p14:tracePt t="11159" x="2662238" y="4486275"/>
          <p14:tracePt t="11166" x="2643188" y="4486275"/>
          <p14:tracePt t="11205" x="2624138" y="4486275"/>
          <p14:tracePt t="11237" x="2603500" y="4486275"/>
          <p14:tracePt t="11252" x="2603500" y="4505325"/>
          <p14:tracePt t="11277" x="2584450" y="4505325"/>
          <p14:tracePt t="11301" x="2565400" y="4505325"/>
          <p14:tracePt t="11460" x="2584450" y="4505325"/>
          <p14:tracePt t="11468" x="2624138" y="4505325"/>
          <p14:tracePt t="11476" x="2681288" y="4505325"/>
          <p14:tracePt t="11484" x="2740025" y="4465638"/>
          <p14:tracePt t="11492" x="2759075" y="4465638"/>
          <p14:tracePt t="11504" x="2798763" y="4446588"/>
          <p14:tracePt t="11507" x="2817813" y="4446588"/>
          <p14:tracePt t="11515" x="2817813" y="4427538"/>
          <p14:tracePt t="11645" x="2855913" y="4427538"/>
          <p14:tracePt t="11677" x="2836863" y="4427538"/>
          <p14:tracePt t="11684" x="2836863" y="4446588"/>
          <p14:tracePt t="11709" x="2817813" y="4465638"/>
          <p14:tracePt t="11735" x="2798763" y="4505325"/>
          <p14:tracePt t="11749" x="2778125" y="4524375"/>
          <p14:tracePt t="11764" x="2759075" y="4543425"/>
          <p14:tracePt t="11781" x="2740025" y="4562475"/>
          <p14:tracePt t="11797" x="2720975" y="4583113"/>
          <p14:tracePt t="11812" x="2681288" y="4583113"/>
          <p14:tracePt t="11820" x="2662238" y="4583113"/>
          <p14:tracePt t="11827" x="2662238" y="4602163"/>
          <p14:tracePt t="11837" x="2643188" y="4602163"/>
          <p14:tracePt t="12551" x="2662238" y="4583113"/>
          <p14:tracePt t="12578" x="2700338" y="4583113"/>
          <p14:tracePt t="12587" x="2700338" y="4562475"/>
          <p14:tracePt t="12613" x="2720975" y="4543425"/>
          <p14:tracePt t="12640" x="2720975" y="4524375"/>
          <p14:tracePt t="12677" x="2720975" y="4486275"/>
          <p14:tracePt t="13062" x="2740025" y="4486275"/>
          <p14:tracePt t="13076" x="2740025" y="4505325"/>
          <p14:tracePt t="13087" x="2759075" y="4524375"/>
          <p14:tracePt t="13092" x="2778125" y="4543425"/>
          <p14:tracePt t="13100" x="2798763" y="4562475"/>
          <p14:tracePt t="13109" x="2817813" y="4562475"/>
          <p14:tracePt t="13115" x="2855913" y="4583113"/>
          <p14:tracePt t="13125" x="2895600" y="4640263"/>
          <p14:tracePt t="13131" x="3011488" y="4699000"/>
          <p14:tracePt t="13140" x="3051175" y="4699000"/>
          <p14:tracePt t="13148" x="3148013" y="4757738"/>
          <p14:tracePt t="13158" x="3167063" y="4776788"/>
          <p14:tracePt t="13163" x="3244850" y="4795838"/>
          <p14:tracePt t="13174" x="3303588" y="4814888"/>
          <p14:tracePt t="13180" x="3362325" y="4854575"/>
          <p14:tracePt t="13187" x="3381375" y="4854575"/>
          <p14:tracePt t="13195" x="3419475" y="4873625"/>
          <p14:tracePt t="13205" x="3459163" y="4932363"/>
          <p14:tracePt t="13212" x="3478213" y="4932363"/>
          <p14:tracePt t="13221" x="3497263" y="4951413"/>
          <p14:tracePt t="13231" x="3517900" y="4951413"/>
          <p14:tracePt t="13235" x="3575050" y="4970463"/>
          <p14:tracePt t="13244" x="3595688" y="4970463"/>
          <p14:tracePt t="13251" x="3673475" y="4991100"/>
          <p14:tracePt t="13262" x="3692525" y="5029200"/>
          <p14:tracePt t="13268" x="3711575" y="5029200"/>
          <p14:tracePt t="13275" x="3730625" y="5029200"/>
          <p14:tracePt t="13283" x="3749675" y="5048250"/>
          <p14:tracePt t="13413" x="3770313" y="5048250"/>
          <p14:tracePt t="13429" x="3770313" y="5067300"/>
          <p14:tracePt t="13437" x="3789363" y="5067300"/>
          <p14:tracePt t="13445" x="3789363" y="5087938"/>
          <p14:tracePt t="13455" x="3827463" y="5106988"/>
          <p14:tracePt t="13459" x="3867150" y="5126038"/>
          <p14:tracePt t="13468" x="3886200" y="5165725"/>
          <p14:tracePt t="13479" x="3925888" y="5203825"/>
          <p14:tracePt t="13483" x="3944938" y="5222875"/>
          <p14:tracePt t="13491" x="3983038" y="5243513"/>
          <p14:tracePt t="13501" x="4041775" y="5281613"/>
          <p14:tracePt t="13507" x="4060825" y="5340350"/>
          <p14:tracePt t="13515" x="4119563" y="5359400"/>
          <p14:tracePt t="13524" x="4138613" y="5378450"/>
          <p14:tracePt t="13531" x="4197350" y="5397500"/>
          <p14:tracePt t="13548" x="4216400" y="5418138"/>
          <p14:tracePt t="13628" x="4237038" y="5418138"/>
          <p14:tracePt t="13997" x="4237038" y="5397500"/>
          <p14:tracePt t="14197" x="4256088" y="5397500"/>
          <p14:tracePt t="14221" x="4275138" y="5397500"/>
          <p14:tracePt t="14253" x="4294188" y="5397500"/>
          <p14:tracePt t="14412" x="4275138" y="5397500"/>
          <p14:tracePt t="14428" x="4256088" y="5397500"/>
          <p14:tracePt t="14437" x="4237038" y="5397500"/>
          <p14:tracePt t="14445" x="4216400" y="5456238"/>
          <p14:tracePt t="14452" x="4178300" y="5456238"/>
          <p14:tracePt t="14460" x="4100513" y="5495925"/>
          <p14:tracePt t="14467" x="4081463" y="5534025"/>
          <p14:tracePt t="14475" x="4003675" y="5572125"/>
          <p14:tracePt t="14484" x="3963988" y="5611813"/>
          <p14:tracePt t="14493" x="3925888" y="5630863"/>
          <p14:tracePt t="14500" x="3886200" y="5649913"/>
          <p14:tracePt t="14508" x="3867150" y="5670550"/>
          <p14:tracePt t="14517" x="3808413" y="5727700"/>
          <p14:tracePt t="14524" x="3770313" y="5748338"/>
          <p14:tracePt t="14532" x="3711575" y="5805488"/>
          <p14:tracePt t="14546" x="3614738" y="5824538"/>
          <p14:tracePt t="14548" x="3575050" y="5864225"/>
          <p14:tracePt t="14555" x="3478213" y="5883275"/>
          <p14:tracePt t="14564" x="3440113" y="5883275"/>
          <p14:tracePt t="14575" x="3341688" y="5942013"/>
          <p14:tracePt t="14579" x="3303588" y="5942013"/>
          <p14:tracePt t="14587" x="3206750" y="5980113"/>
          <p14:tracePt t="14597" x="3187700" y="6000750"/>
          <p14:tracePt t="14603" x="3089275" y="6019800"/>
          <p14:tracePt t="14611" x="2992438" y="6078538"/>
          <p14:tracePt t="14619" x="2954338" y="6078538"/>
          <p14:tracePt t="14628" x="2855913" y="6135688"/>
          <p14:tracePt t="14638" x="2817813" y="6135688"/>
          <p14:tracePt t="14643" x="2720975" y="6194425"/>
          <p14:tracePt t="14651" x="2681288" y="6194425"/>
          <p14:tracePt t="14660" x="2584450" y="6253163"/>
          <p14:tracePt t="14667" x="2506663" y="6291263"/>
          <p14:tracePt t="14676" x="2487613" y="6310313"/>
          <p14:tracePt t="14683" x="2428875" y="6330950"/>
          <p14:tracePt t="14691" x="2370138" y="6330950"/>
          <p14:tracePt t="14701" x="2351088" y="6350000"/>
          <p14:tracePt t="14709" x="2332038" y="6350000"/>
          <p14:tracePt t="14715" x="2312988" y="6350000"/>
          <p14:tracePt t="14728" x="2292350" y="6350000"/>
          <p14:tracePt t="14743" x="2273300" y="6350000"/>
          <p14:tracePt t="14749" x="2254250" y="6350000"/>
          <p14:tracePt t="14765" x="2214563" y="6350000"/>
          <p14:tracePt t="14775" x="2195513" y="6350000"/>
          <p14:tracePt t="14779" x="2176463" y="6350000"/>
          <p14:tracePt t="14799" x="2157413" y="6350000"/>
          <p14:tracePt t="14803" x="2138363" y="6350000"/>
          <p14:tracePt t="14811" x="2117725" y="6350000"/>
          <p14:tracePt t="14821" x="2098675" y="6350000"/>
          <p14:tracePt t="14837" x="2079625" y="6350000"/>
          <p14:tracePt t="14903" x="2039938" y="6350000"/>
          <p14:tracePt t="15142" x="2039938" y="6330950"/>
          <p14:tracePt t="15148" x="2060575" y="6330950"/>
          <p14:tracePt t="15188" x="2060575" y="6310313"/>
          <p14:tracePt t="15204" x="2079625" y="6310313"/>
          <p14:tracePt t="15460" x="2079625" y="6291263"/>
          <p14:tracePt t="15652" x="2079625" y="6253163"/>
          <p14:tracePt t="16252" x="2079625" y="6232525"/>
          <p14:tracePt t="16412" x="2079625" y="6213475"/>
          <p14:tracePt t="16820" x="2098675" y="6213475"/>
          <p14:tracePt t="16828" x="2117725" y="6213475"/>
          <p14:tracePt t="16836" x="2138363" y="6213475"/>
          <p14:tracePt t="16843" x="2214563" y="6213475"/>
          <p14:tracePt t="16851" x="2254250" y="6213475"/>
          <p14:tracePt t="16860" x="2351088" y="6232525"/>
          <p14:tracePt t="16868" x="2390775" y="6232525"/>
          <p14:tracePt t="16875" x="2447925" y="6253163"/>
          <p14:tracePt t="16884" x="2468563" y="6253163"/>
          <p14:tracePt t="16892" x="2487613" y="6253163"/>
          <p14:tracePt t="17372" x="2487613" y="6272213"/>
          <p14:tracePt t="17380" x="2468563" y="6272213"/>
          <p14:tracePt t="17429" x="2447925" y="6272213"/>
          <p14:tracePt t="17785" x="2468563" y="6272213"/>
          <p14:tracePt t="17791" x="2487613" y="6272213"/>
          <p14:tracePt t="17796" x="2525713" y="6272213"/>
          <p14:tracePt t="17803" x="2584450" y="6272213"/>
          <p14:tracePt t="17811" x="2700338" y="6272213"/>
          <p14:tracePt t="17820" x="2759075" y="6272213"/>
          <p14:tracePt t="17827" x="2914650" y="6310313"/>
          <p14:tracePt t="17836" x="2973388" y="6310313"/>
          <p14:tracePt t="17844" x="3128963" y="6330950"/>
          <p14:tracePt t="17852" x="3187700" y="6330950"/>
          <p14:tracePt t="17859" x="3303588" y="6330950"/>
          <p14:tracePt t="17869" x="3400425" y="6330950"/>
          <p14:tracePt t="17876" x="3459163" y="6330950"/>
          <p14:tracePt t="17883" x="3536950" y="6330950"/>
          <p14:tracePt t="17893" x="3595688" y="6330950"/>
          <p14:tracePt t="17901" x="3633788" y="6330950"/>
          <p14:tracePt t="17912" x="3692525" y="6330950"/>
          <p14:tracePt t="17918" x="3711575" y="6330950"/>
          <p14:tracePt t="18096" x="3711575" y="6350000"/>
          <p14:tracePt t="18100" x="3692525" y="6350000"/>
          <p14:tracePt t="18108" x="3692525" y="6388100"/>
          <p14:tracePt t="18116" x="3673475" y="6388100"/>
          <p14:tracePt t="18125" x="3652838" y="6388100"/>
          <p14:tracePt t="18139" x="3652838" y="6407150"/>
          <p14:tracePt t="18148" x="3614738" y="6407150"/>
          <p14:tracePt t="18155" x="3595688" y="6407150"/>
          <p14:tracePt t="18163" x="3575050" y="6407150"/>
          <p14:tracePt t="18171" x="3575050" y="6427788"/>
          <p14:tracePt t="18179" x="3556000" y="6427788"/>
          <p14:tracePt t="18187" x="3536950" y="6446838"/>
          <p14:tracePt t="18195" x="3459163" y="6446838"/>
          <p14:tracePt t="18203" x="3459163" y="6465888"/>
          <p14:tracePt t="18211" x="3419475" y="6484938"/>
          <p14:tracePt t="18219" x="3381375" y="6484938"/>
          <p14:tracePt t="18227" x="3341688" y="6524625"/>
          <p14:tracePt t="18235" x="3322638" y="6524625"/>
          <p14:tracePt t="18259" x="3225800" y="6543675"/>
          <p14:tracePt t="18269" x="3206750" y="6562725"/>
          <p14:tracePt t="18275" x="3187700" y="6562725"/>
          <p14:tracePt t="18283" x="3167063" y="6583363"/>
          <p14:tracePt t="18292" x="3109913" y="6583363"/>
          <p14:tracePt t="18299" x="3070225" y="6602413"/>
          <p14:tracePt t="18308" x="3032125" y="6640513"/>
          <p14:tracePt t="18315" x="2954338" y="6659563"/>
          <p14:tracePt t="18330" x="2914650" y="6680200"/>
          <p14:tracePt t="18332" x="2855913" y="6718300"/>
          <p14:tracePt t="18339" x="2778125" y="6718300"/>
          <p14:tracePt t="18347" x="2759075" y="6737350"/>
          <p14:tracePt t="18355" x="2700338" y="6757988"/>
          <p14:tracePt t="18364" x="2681288" y="6757988"/>
          <p14:tracePt t="18372" x="2662238" y="6777038"/>
          <p14:tracePt t="18379" x="2643188" y="6777038"/>
          <p14:tracePt t="18388" x="2624138" y="6777038"/>
          <p14:tracePt t="18397" x="2624138" y="6796088"/>
          <p14:tracePt t="18403" x="2584450" y="6796088"/>
          <p14:tracePt t="18412" x="2565400" y="6815138"/>
          <p14:tracePt t="18419" x="2546350" y="6815138"/>
          <p14:tracePt t="18428" x="2546350" y="6854825"/>
          <p14:tracePt t="18436" x="2525713" y="6873875"/>
          <p14:tracePt t="18443" x="2506663" y="6873875"/>
          <p14:tracePt t="18452" x="2487613" y="6873875"/>
          <p14:tracePt t="18460" x="2468563" y="6892925"/>
          <p14:tracePt t="18467" x="2390775" y="6911975"/>
          <p14:tracePt t="18476" x="2370138" y="6911975"/>
          <p14:tracePt t="18484" x="2332038" y="6932613"/>
          <p14:tracePt t="18491" x="2312988" y="6932613"/>
          <p14:tracePt t="18500" x="2292350" y="6932613"/>
          <p14:tracePt t="18508" x="2273300" y="6951663"/>
          <p14:tracePt t="18564" x="2254250" y="6951663"/>
          <p14:tracePt t="18572" x="2254250" y="6989763"/>
          <p14:tracePt t="18579" x="2235200" y="6989763"/>
          <p14:tracePt t="18596" x="2235200" y="7010400"/>
          <p14:tracePt t="18603" x="2214563" y="7010400"/>
          <p14:tracePt t="18612" x="2214563" y="7029450"/>
          <p14:tracePt t="18619" x="2176463" y="7029450"/>
          <p14:tracePt t="18628" x="2176463" y="7048500"/>
          <p14:tracePt t="18708" x="2176463" y="7067550"/>
          <p14:tracePt t="18844" x="2176463" y="7088188"/>
          <p14:tracePt t="18868" x="2176463" y="7107238"/>
          <p14:tracePt t="18875" x="2176463" y="7145338"/>
          <p14:tracePt t="18891" x="2157413" y="7145338"/>
          <p14:tracePt t="18900" x="2157413" y="7164388"/>
          <p14:tracePt t="19323" x="2138363" y="7164388"/>
          <p14:tracePt t="19355" x="2117725" y="7126288"/>
          <p14:tracePt t="19391" x="2098675" y="7126288"/>
          <p14:tracePt t="19685" x="2079625" y="7126288"/>
          <p14:tracePt t="19707" x="2060575" y="7126288"/>
          <p14:tracePt t="19716" x="2020888" y="7126288"/>
          <p14:tracePt t="19732" x="2001838" y="7126288"/>
          <p14:tracePt t="19748" x="1982788" y="7126288"/>
          <p14:tracePt t="21620" x="1982788" y="7107238"/>
          <p14:tracePt t="22404" x="2001838" y="7107238"/>
          <p14:tracePt t="22588" x="2039938" y="7107238"/>
          <p14:tracePt t="22660" x="2060575" y="7107238"/>
          <p14:tracePt t="22723" x="2079625" y="7107238"/>
          <p14:tracePt t="22755" x="2098675" y="7145338"/>
          <p14:tracePt t="22772" x="2117725" y="7164388"/>
          <p14:tracePt t="22780" x="2138363" y="7164388"/>
          <p14:tracePt t="22788" x="2157413" y="7185025"/>
          <p14:tracePt t="22796" x="2195513" y="7185025"/>
          <p14:tracePt t="22804" x="2235200" y="7185025"/>
          <p14:tracePt t="22812" x="2254250" y="7204075"/>
          <p14:tracePt t="22819" x="2332038" y="7204075"/>
          <p14:tracePt t="22828" x="2351088" y="7223125"/>
          <p14:tracePt t="22835" x="2428875" y="7223125"/>
          <p14:tracePt t="22845" x="2447925" y="7242175"/>
          <p14:tracePt t="22851" x="2506663" y="7242175"/>
          <p14:tracePt t="22860" x="2525713" y="7242175"/>
          <p14:tracePt t="22868" x="2565400" y="7242175"/>
          <p14:tracePt t="22875" x="2624138" y="7242175"/>
          <p14:tracePt t="22884" x="2643188" y="7242175"/>
          <p14:tracePt t="22891" x="2720975" y="7281863"/>
          <p14:tracePt t="22900" x="2740025" y="7281863"/>
          <p14:tracePt t="22909" x="2817813" y="7281863"/>
          <p14:tracePt t="22916" x="2855913" y="7281863"/>
          <p14:tracePt t="22924" x="2933700" y="7281863"/>
          <p14:tracePt t="22932" x="3032125" y="7281863"/>
          <p14:tracePt t="22940" x="3051175" y="7281863"/>
          <p14:tracePt t="22947" x="3089275" y="7281863"/>
          <p14:tracePt t="22956" x="3109913" y="7281863"/>
          <p14:tracePt t="22964" x="3167063" y="7281863"/>
          <p14:tracePt t="22972" x="3187700" y="7281863"/>
          <p14:tracePt t="22980" x="3206750" y="7281863"/>
          <p14:tracePt t="22988" x="3225800" y="7281863"/>
          <p14:tracePt t="23004" x="3244850" y="7281863"/>
          <p14:tracePt t="23012" x="3284538" y="7281863"/>
          <p14:tracePt t="23020" x="3303588" y="7281863"/>
          <p14:tracePt t="23027" x="3341688" y="7281863"/>
          <p14:tracePt t="23036" x="3362325" y="7281863"/>
          <p14:tracePt t="23044" x="3381375" y="7281863"/>
          <p14:tracePt t="23084" x="3381375" y="7262813"/>
          <p14:tracePt t="23140" x="3419475" y="7262813"/>
          <p14:tracePt t="23188" x="3440113" y="7262813"/>
          <p14:tracePt t="23212" x="3459163" y="7262813"/>
          <p14:tracePt t="23228" x="3478213" y="7281863"/>
          <p14:tracePt t="23236" x="3497263" y="7281863"/>
          <p14:tracePt t="23244" x="3517900" y="7281863"/>
          <p14:tracePt t="23252" x="3536950" y="7300913"/>
          <p14:tracePt t="23356" x="3517900" y="7300913"/>
          <p14:tracePt t="23372" x="3497263" y="7300913"/>
          <p14:tracePt t="23468" x="3517900" y="7300913"/>
          <p14:tracePt t="23475" x="3536950" y="7300913"/>
          <p14:tracePt t="23484" x="3556000" y="7300913"/>
          <p14:tracePt t="23500" x="3595688" y="7300913"/>
          <p14:tracePt t="23510" x="3614738" y="7300913"/>
          <p14:tracePt t="23515" x="3633788" y="7300913"/>
          <p14:tracePt t="23525" x="3652838" y="7300913"/>
          <p14:tracePt t="23531" x="3692525" y="7300913"/>
          <p14:tracePt t="23540" x="3730625" y="7300913"/>
          <p14:tracePt t="23548" x="3789363" y="7300913"/>
          <p14:tracePt t="23556" x="3848100" y="7300913"/>
          <p14:tracePt t="23564" x="3905250" y="7300913"/>
          <p14:tracePt t="23572" x="3944938" y="7300913"/>
          <p14:tracePt t="23580" x="4022725" y="7300913"/>
          <p14:tracePt t="23587" x="4119563" y="7300913"/>
          <p14:tracePt t="23595" x="4159250" y="7300913"/>
          <p14:tracePt t="23603" x="4216400" y="7300913"/>
          <p14:tracePt t="23611" x="4237038" y="7300913"/>
          <p14:tracePt t="23619" x="4256088" y="7300913"/>
          <p14:tracePt t="23627" x="4275138" y="7300913"/>
          <p14:tracePt t="23787" x="4294188" y="7300913"/>
          <p14:tracePt t="23795" x="4333875" y="7300913"/>
          <p14:tracePt t="23804" x="4352925" y="7300913"/>
          <p14:tracePt t="23812" x="4371975" y="7300913"/>
          <p14:tracePt t="23819" x="4391025" y="7300913"/>
          <p14:tracePt t="23827" x="4411663" y="7300913"/>
          <p14:tracePt t="23836" x="4430713" y="7300913"/>
          <p14:tracePt t="23844" x="4489450" y="7300913"/>
          <p14:tracePt t="23851" x="4527550" y="7300913"/>
          <p14:tracePt t="23859" x="4586288" y="7300913"/>
          <p14:tracePt t="23868" x="4605338" y="7300913"/>
          <p14:tracePt t="23875" x="4645025" y="7300913"/>
          <p14:tracePt t="23884" x="4664075" y="7300913"/>
          <p14:tracePt t="23892" x="4741863" y="7300913"/>
          <p14:tracePt t="23900" x="4838700" y="7319963"/>
          <p14:tracePt t="23910" x="4857750" y="7319963"/>
          <p14:tracePt t="23915" x="4935538" y="7319963"/>
          <p14:tracePt t="23926" x="5013325" y="7319963"/>
          <p14:tracePt t="23931" x="5130800" y="7319963"/>
          <p14:tracePt t="23940" x="5208588" y="7319963"/>
          <p14:tracePt t="23948" x="5362575" y="7319963"/>
          <p14:tracePt t="23956" x="5421313" y="7319963"/>
          <p14:tracePt t="23964" x="5538788" y="7319963"/>
          <p14:tracePt t="23972" x="5616575" y="7319963"/>
          <p14:tracePt t="23980" x="5635625" y="7319963"/>
          <p14:tracePt t="23988" x="5694363" y="7319963"/>
          <p14:tracePt t="23996" x="5713413" y="7319963"/>
          <p14:tracePt t="24004" x="5732463" y="7319963"/>
          <p14:tracePt t="24044" x="5751513" y="7319963"/>
          <p14:tracePt t="24076" x="5772150" y="7319963"/>
          <p14:tracePt t="24988" x="5791200" y="7319963"/>
          <p14:tracePt t="25542" x="5810250" y="7319963"/>
          <p14:tracePt t="25562" x="5829300" y="7319963"/>
          <p14:tracePt t="25563" x="5829300" y="7300913"/>
          <p14:tracePt t="25571" x="5868988" y="7300913"/>
          <p14:tracePt t="25579" x="5868988" y="7281863"/>
          <p14:tracePt t="25588" x="5868988" y="7262813"/>
          <p14:tracePt t="25596" x="5888038" y="7262813"/>
          <p14:tracePt t="25613" x="5888038" y="7242175"/>
          <p14:tracePt t="25619" x="5907088" y="7242175"/>
          <p14:tracePt t="25636" x="5907088" y="7204075"/>
          <p14:tracePt t="25664" x="5907088" y="7185025"/>
          <p14:tracePt t="25687" x="5907088" y="7164388"/>
          <p14:tracePt t="25690" x="5926138" y="7164388"/>
          <p14:tracePt t="26789" x="5946775" y="7164388"/>
          <p14:tracePt t="26797" x="5946775" y="7145338"/>
          <p14:tracePt t="29117" x="5946775" y="7164388"/>
          <p14:tracePt t="29141" x="5946775" y="7185025"/>
          <p14:tracePt t="29172" x="5946775" y="7223125"/>
          <p14:tracePt t="29181" x="5926138" y="7223125"/>
          <p14:tracePt t="29188" x="5926138" y="7242175"/>
          <p14:tracePt t="29195" x="5868988" y="7281863"/>
          <p14:tracePt t="29203" x="5829300" y="7319963"/>
          <p14:tracePt t="29211" x="5694363" y="7416800"/>
          <p14:tracePt t="29219" x="5518150" y="7437438"/>
          <p14:tracePt t="29228" x="5440363" y="7475538"/>
          <p14:tracePt t="29237" x="5286375" y="7534275"/>
          <p14:tracePt t="29244" x="5187950" y="7572375"/>
          <p14:tracePt t="29251" x="5072063" y="7631113"/>
          <p14:tracePt t="29259" x="5013325" y="7650163"/>
          <p14:tracePt t="29267" x="4935538" y="7708900"/>
          <p14:tracePt t="29278" x="4838700" y="7708900"/>
          <p14:tracePt t="29283" x="4819650" y="7727950"/>
          <p14:tracePt t="29291" x="4800600" y="7747000"/>
          <p14:tracePt t="29299" x="4779963" y="7747000"/>
          <p14:tracePt t="29308" x="4760913" y="7805738"/>
          <p14:tracePt t="29315" x="4702175" y="7824788"/>
          <p14:tracePt t="29324" x="4645025" y="7883525"/>
          <p14:tracePt t="29331" x="4624388" y="7883525"/>
          <p14:tracePt t="29342" x="4546600" y="7902575"/>
          <p14:tracePt t="29348" x="4468813" y="7942263"/>
          <p14:tracePt t="29355" x="4430713" y="7961313"/>
          <p14:tracePt t="29363" x="4371975" y="7980363"/>
          <p14:tracePt t="29374" x="4313238" y="7980363"/>
          <p14:tracePt t="29379" x="4237038" y="7980363"/>
          <p14:tracePt t="29387" x="4178300" y="7980363"/>
          <p14:tracePt t="29395" x="4119563" y="8020050"/>
          <p14:tracePt t="29403" x="4003675" y="8039100"/>
          <p14:tracePt t="29411" x="3963988" y="8039100"/>
          <p14:tracePt t="29419" x="3867150" y="8039100"/>
          <p14:tracePt t="29428" x="3827463" y="8077200"/>
          <p14:tracePt t="29436" x="3711575" y="8077200"/>
          <p14:tracePt t="29444" x="3692525" y="8097838"/>
          <p14:tracePt t="29452" x="3556000" y="8097838"/>
          <p14:tracePt t="29461" x="3497263" y="8097838"/>
          <p14:tracePt t="29467" x="3381375" y="8116888"/>
          <p14:tracePt t="29476" x="3263900" y="8116888"/>
          <p14:tracePt t="29487" x="3187700" y="8116888"/>
          <p14:tracePt t="29491" x="3032125" y="8116888"/>
          <p14:tracePt t="29499" x="2973388" y="8116888"/>
          <p14:tracePt t="29511" x="2817813" y="8116888"/>
          <p14:tracePt t="29515" x="2740025" y="8116888"/>
          <p14:tracePt t="29523" x="2624138" y="8116888"/>
          <p14:tracePt t="29531" x="2565400" y="8116888"/>
          <p14:tracePt t="29539" x="2487613" y="8116888"/>
          <p14:tracePt t="29549" x="2370138" y="8116888"/>
          <p14:tracePt t="29555" x="2351088" y="8116888"/>
          <p14:tracePt t="29563" x="2273300" y="8116888"/>
          <p14:tracePt t="29572" x="2254250" y="8116888"/>
          <p14:tracePt t="29579" x="2235200" y="8116888"/>
          <p14:tracePt t="29588" x="2214563" y="8116888"/>
          <p14:tracePt t="29622" x="2195513" y="8097838"/>
          <p14:tracePt t="29661" x="2157413" y="8077200"/>
          <p14:tracePt t="29702" x="2138363" y="8077200"/>
          <p14:tracePt t="29716" x="2117725" y="8077200"/>
          <p14:tracePt t="29726" x="2117725" y="8058150"/>
          <p14:tracePt t="29731" x="2098675" y="8058150"/>
          <p14:tracePt t="29741" x="2079625" y="8058150"/>
          <p14:tracePt t="29748" x="2060575" y="8058150"/>
          <p14:tracePt t="29756" x="2039938" y="8039100"/>
          <p14:tracePt t="29764" x="2001838" y="8039100"/>
          <p14:tracePt t="29771" x="1982788" y="8039100"/>
          <p14:tracePt t="29797" x="1962150" y="7999413"/>
          <p14:tracePt t="29812" x="1943100" y="7999413"/>
          <p14:tracePt t="29829" x="1924050" y="7980363"/>
          <p14:tracePt t="29837" x="1905000" y="7980363"/>
          <p14:tracePt t="29853" x="1884363" y="7980363"/>
          <p14:tracePt t="29885" x="1865313" y="7961313"/>
          <p14:tracePt t="29949" x="1827213" y="7961313"/>
          <p14:tracePt t="29965" x="1827213" y="7942263"/>
          <p14:tracePt t="29974" x="1806575" y="7942263"/>
          <p14:tracePt t="29988" x="1787525" y="7942263"/>
          <p14:tracePt t="29995" x="1768475" y="7942263"/>
          <p14:tracePt t="30004" x="1749425" y="7942263"/>
          <p14:tracePt t="30012" x="1728788" y="7942263"/>
          <p14:tracePt t="30021" x="1709738" y="7942263"/>
          <p14:tracePt t="30027" x="1671638" y="7942263"/>
          <p14:tracePt t="30039" x="1651000" y="7942263"/>
          <p14:tracePt t="30127" x="1631950" y="7942263"/>
          <p14:tracePt t="30157" x="1612900" y="7942263"/>
          <p14:tracePt t="30164" x="1612900" y="7923213"/>
          <p14:tracePt t="30229" x="1612900" y="7902575"/>
          <p14:tracePt t="30237" x="1612900" y="7883525"/>
          <p14:tracePt t="30254" x="1612900" y="7864475"/>
          <p14:tracePt t="30259" x="1593850" y="7864475"/>
          <p14:tracePt t="30268" x="1593850" y="7824788"/>
          <p14:tracePt t="30278" x="1593850" y="7805738"/>
          <p14:tracePt t="30283" x="1593850" y="7786688"/>
          <p14:tracePt t="30292" x="1574800" y="7786688"/>
          <p14:tracePt t="30299" x="1574800" y="7767638"/>
          <p14:tracePt t="30308" x="1554163" y="7767638"/>
          <p14:tracePt t="30316" x="1554163" y="7747000"/>
          <p14:tracePt t="30348" x="1554163" y="7727950"/>
          <p14:tracePt t="30380" x="1516063" y="7727950"/>
          <p14:tracePt t="30397" x="1516063" y="7708900"/>
          <p14:tracePt t="30549" x="1516063" y="7669213"/>
          <p14:tracePt t="30593" x="1516063" y="7650163"/>
          <p14:tracePt t="30613" x="1497013" y="7650163"/>
          <p14:tracePt t="30638" x="1497013" y="7631113"/>
          <p14:tracePt t="30813" x="1535113" y="7631113"/>
          <p14:tracePt t="30820" x="1535113" y="7650163"/>
          <p14:tracePt t="30828" x="1554163" y="7650163"/>
          <p14:tracePt t="30837" x="1554163" y="7689850"/>
          <p14:tracePt t="30845" x="1574800" y="7689850"/>
          <p14:tracePt t="30853" x="1574800" y="7708900"/>
          <p14:tracePt t="30861" x="1574800" y="7727950"/>
          <p14:tracePt t="30867" x="1593850" y="7727950"/>
          <p14:tracePt t="30885" x="1593850" y="7747000"/>
          <p14:tracePt t="30896" x="1612900" y="7747000"/>
          <p14:tracePt t="30900" x="1612900" y="7767638"/>
          <p14:tracePt t="30909" x="1631950" y="7767638"/>
          <p14:tracePt t="30915" x="1631950" y="7786688"/>
          <p14:tracePt t="30927" x="1651000" y="7805738"/>
          <p14:tracePt t="30940" x="1690688" y="7805738"/>
          <p14:tracePt t="30947" x="1690688" y="7845425"/>
          <p14:tracePt t="30955" x="1709738" y="7845425"/>
          <p14:tracePt t="30972" x="1709738" y="7864475"/>
          <p14:tracePt t="30980" x="1728788" y="7864475"/>
          <p14:tracePt t="30998" x="1749425" y="7864475"/>
          <p14:tracePt t="31143" x="1768475" y="7883525"/>
          <p14:tracePt t="31148" x="1787525" y="7883525"/>
          <p14:tracePt t="31159" x="1806575" y="7883525"/>
          <p14:tracePt t="31164" x="1846263" y="7883525"/>
          <p14:tracePt t="31171" x="1865313" y="7883525"/>
          <p14:tracePt t="31180" x="1884363" y="7883525"/>
          <p14:tracePt t="31187" x="1905000" y="7883525"/>
          <p14:tracePt t="31196" x="1924050" y="7883525"/>
          <p14:tracePt t="31204" x="1943100" y="7883525"/>
          <p14:tracePt t="31212" x="1943100" y="7902575"/>
          <p14:tracePt t="31219" x="1962150" y="7902575"/>
          <p14:tracePt t="31230" x="1982788" y="7902575"/>
          <p14:tracePt t="31235" x="2020888" y="7902575"/>
          <p14:tracePt t="31255" x="2020888" y="7923213"/>
          <p14:tracePt t="31485" x="2039938" y="7923213"/>
          <p14:tracePt t="31621" x="2060575" y="7923213"/>
          <p14:tracePt t="32053" x="2079625" y="7923213"/>
          <p14:tracePt t="32060" x="2098675" y="7923213"/>
          <p14:tracePt t="32080" x="2117725" y="7923213"/>
          <p14:tracePt t="32084" x="2138363" y="7923213"/>
          <p14:tracePt t="32092" x="2176463" y="7923213"/>
          <p14:tracePt t="32102" x="2195513" y="7923213"/>
          <p14:tracePt t="32109" x="2214563" y="7923213"/>
          <p14:tracePt t="32116" x="2235200" y="7923213"/>
          <p14:tracePt t="32129" x="2254250" y="7923213"/>
          <p14:tracePt t="32131" x="2273300" y="7923213"/>
          <p14:tracePt t="32139" x="2292350" y="7923213"/>
          <p14:tracePt t="32150" x="2332038" y="7923213"/>
          <p14:tracePt t="32165" x="2351088" y="7923213"/>
          <p14:tracePt t="32188" x="2370138" y="7902575"/>
          <p14:tracePt t="32229" x="2390775" y="7902575"/>
          <p14:tracePt t="32260" x="2390775" y="7883525"/>
          <p14:tracePt t="32310" x="2409825" y="7864475"/>
          <p14:tracePt t="32336" x="2428875" y="7864475"/>
          <p14:tracePt t="32339" x="2428875" y="7824788"/>
          <p14:tracePt t="32348" x="2447925" y="7824788"/>
          <p14:tracePt t="32358" x="2487613" y="7824788"/>
          <p14:tracePt t="32363" x="2525713" y="7824788"/>
          <p14:tracePt t="32371" x="2546350" y="7824788"/>
          <p14:tracePt t="32379" x="2565400" y="7824788"/>
          <p14:tracePt t="32389" x="2584450" y="7824788"/>
          <p14:tracePt t="32395" x="2603500" y="7824788"/>
          <p14:tracePt t="32405" x="2643188" y="7824788"/>
          <p14:tracePt t="32411" x="2662238" y="7824788"/>
          <p14:tracePt t="32420" x="2681288" y="7824788"/>
          <p14:tracePt t="32430" x="2700338" y="7824788"/>
          <p14:tracePt t="32435" x="2740025" y="7824788"/>
          <p14:tracePt t="32443" x="2778125" y="7824788"/>
          <p14:tracePt t="32452" x="2836863" y="7824788"/>
          <p14:tracePt t="32460" x="2876550" y="7824788"/>
          <p14:tracePt t="32468" x="2933700" y="7824788"/>
          <p14:tracePt t="32479" x="2973388" y="7824788"/>
          <p14:tracePt t="32483" x="3032125" y="7824788"/>
          <p14:tracePt t="32492" x="3070225" y="7824788"/>
          <p14:tracePt t="32501" x="3089275" y="7824788"/>
          <p14:tracePt t="32781" x="3109913" y="7824788"/>
          <p14:tracePt t="32809" x="3128963" y="7824788"/>
          <p14:tracePt t="33286" x="3148013" y="7824788"/>
          <p14:tracePt t="33301" x="3167063" y="7824788"/>
          <p14:tracePt t="33313" x="3187700" y="7824788"/>
          <p14:tracePt t="33315" x="3206750" y="7824788"/>
          <p14:tracePt t="33324" x="3263900" y="7824788"/>
          <p14:tracePt t="33333" x="3381375" y="7845425"/>
          <p14:tracePt t="33339" x="3440113" y="7845425"/>
          <p14:tracePt t="33347" x="3556000" y="7845425"/>
          <p14:tracePt t="33356" x="3595688" y="7864475"/>
          <p14:tracePt t="33363" x="3692525" y="7864475"/>
          <p14:tracePt t="33372" x="3711575" y="7864475"/>
          <p14:tracePt t="33379" x="3749675" y="7902575"/>
          <p14:tracePt t="33387" x="3808413" y="7902575"/>
          <p14:tracePt t="33395" x="3827463" y="7902575"/>
          <p14:tracePt t="33404" x="3848100" y="7902575"/>
          <p14:tracePt t="33422" x="3867150" y="7902575"/>
          <p14:tracePt t="33461" x="3886200" y="7902575"/>
          <p14:tracePt t="33589" x="3905250" y="7902575"/>
          <p14:tracePt t="33597" x="3944938" y="7902575"/>
          <p14:tracePt t="33605" x="4003675" y="7902575"/>
          <p14:tracePt t="33613" x="4041775" y="7902575"/>
          <p14:tracePt t="33619" x="4138613" y="7923213"/>
          <p14:tracePt t="33627" x="4197350" y="7923213"/>
          <p14:tracePt t="33636" x="4294188" y="7923213"/>
          <p14:tracePt t="33644" x="4391025" y="7923213"/>
          <p14:tracePt t="33653" x="4411663" y="7923213"/>
          <p14:tracePt t="33659" x="4489450" y="7923213"/>
          <p14:tracePt t="33668" x="4508500" y="7923213"/>
          <p14:tracePt t="33676" x="4546600" y="7923213"/>
          <p14:tracePt t="33683" x="4567238" y="7923213"/>
          <p14:tracePt t="33695" x="4624388" y="7923213"/>
          <p14:tracePt t="33699" x="4645025" y="7923213"/>
          <p14:tracePt t="33712" x="4722813" y="7923213"/>
          <p14:tracePt t="33716" x="4800600" y="7923213"/>
          <p14:tracePt t="33723" x="4857750" y="7883525"/>
          <p14:tracePt t="33732" x="4975225" y="7883525"/>
          <p14:tracePt t="33742" x="4994275" y="7864475"/>
          <p14:tracePt t="33748" x="5072063" y="7864475"/>
          <p14:tracePt t="33757" x="5091113" y="7864475"/>
          <p14:tracePt t="33763" x="5110163" y="7845425"/>
          <p14:tracePt t="33771" x="5130800" y="7845425"/>
          <p14:tracePt t="34326" x="5130800" y="7864475"/>
          <p14:tracePt t="34342" x="5130800" y="7883525"/>
          <p14:tracePt t="34350" x="5091113" y="7923213"/>
          <p14:tracePt t="34355" x="5032375" y="7942263"/>
          <p14:tracePt t="34363" x="5013325" y="7961313"/>
          <p14:tracePt t="34371" x="4897438" y="7980363"/>
          <p14:tracePt t="34380" x="4876800" y="8020050"/>
          <p14:tracePt t="34388" x="4779963" y="8058150"/>
          <p14:tracePt t="34395" x="4722813" y="8058150"/>
          <p14:tracePt t="34403" x="4645025" y="8116888"/>
          <p14:tracePt t="34411" x="4546600" y="8154988"/>
          <p14:tracePt t="34419" x="4527550" y="8175625"/>
          <p14:tracePt t="34428" x="4449763" y="8194675"/>
          <p14:tracePt t="34437" x="4430713" y="8213725"/>
          <p14:tracePt t="34444" x="4352925" y="8251825"/>
          <p14:tracePt t="34451" x="4294188" y="8272463"/>
          <p14:tracePt t="34459" x="4275138" y="8272463"/>
          <p14:tracePt t="34467" x="4256088" y="8272463"/>
          <p14:tracePt t="34478" x="4178300" y="8291513"/>
          <p14:tracePt t="34484" x="4100513" y="8329613"/>
          <p14:tracePt t="34494" x="4081463" y="8350250"/>
          <p14:tracePt t="34499" x="4003675" y="8369300"/>
          <p14:tracePt t="34509" x="3944938" y="8369300"/>
          <p14:tracePt t="34516" x="3905250" y="8407400"/>
          <p14:tracePt t="34527" x="3867150" y="8428038"/>
          <p14:tracePt t="34531" x="3808413" y="8428038"/>
          <p14:tracePt t="34539" x="3770313" y="8428038"/>
          <p14:tracePt t="34547" x="3730625" y="8447088"/>
          <p14:tracePt t="34555" x="3711575" y="8447088"/>
          <p14:tracePt t="34573" x="3692525" y="8447088"/>
          <p14:tracePt t="34588" x="3652838" y="8447088"/>
          <p14:tracePt t="34598" x="3633788" y="8447088"/>
          <p14:tracePt t="34603" x="3614738" y="8447088"/>
          <p14:tracePt t="34612" x="3595688" y="8447088"/>
          <p14:tracePt t="34619" x="3575050" y="8447088"/>
          <p14:tracePt t="34628" x="3478213" y="8447088"/>
          <p14:tracePt t="34636" x="3419475" y="8447088"/>
          <p14:tracePt t="34644" x="3303588" y="8447088"/>
          <p14:tracePt t="34651" x="3263900" y="8447088"/>
          <p14:tracePt t="34659" x="3148013" y="8447088"/>
          <p14:tracePt t="34667" x="3089275" y="8447088"/>
          <p14:tracePt t="34676" x="3011488" y="8447088"/>
          <p14:tracePt t="34685" x="2954338" y="8447088"/>
          <p14:tracePt t="34829" x="2954338" y="8466138"/>
          <p14:tracePt t="34854" x="2973388" y="8466138"/>
          <p14:tracePt t="34860" x="3011488" y="8466138"/>
          <p14:tracePt t="34868" x="3051175" y="8466138"/>
          <p14:tracePt t="34879" x="3109913" y="8466138"/>
          <p14:tracePt t="34883" x="3187700" y="8504238"/>
          <p14:tracePt t="34895" x="3206750" y="8504238"/>
          <p14:tracePt t="34899" x="3284538" y="8504238"/>
          <p14:tracePt t="34911" x="3303588" y="8504238"/>
          <p14:tracePt t="34916" x="3362325" y="8504238"/>
          <p14:tracePt t="34925" x="3381375" y="8504238"/>
          <p14:tracePt t="34932" x="3400425" y="8504238"/>
          <p14:tracePt t="35494" x="3419475" y="8504238"/>
          <p14:tracePt t="35829" x="3440113" y="8504238"/>
          <p14:tracePt t="35837" x="3459163" y="8504238"/>
          <p14:tracePt t="35845" x="3478213" y="8504238"/>
          <p14:tracePt t="35852" x="3497263" y="8485188"/>
          <p14:tracePt t="35861" x="3536950" y="8485188"/>
          <p14:tracePt t="35869" x="3536950" y="8466138"/>
          <p14:tracePt t="35876" x="3556000" y="8466138"/>
          <p14:tracePt t="35883" x="3556000" y="8447088"/>
          <p14:tracePt t="35893" x="3575050" y="8428038"/>
          <p14:tracePt t="35919" x="3575050" y="8388350"/>
          <p14:tracePt t="35932" x="3575050" y="8369300"/>
          <p14:tracePt t="35948" x="3556000" y="8350250"/>
          <p14:tracePt t="35957" x="3517900" y="8350250"/>
          <p14:tracePt t="35964" x="3497263" y="8350250"/>
          <p14:tracePt t="35973" x="3478213" y="8350250"/>
          <p14:tracePt t="35979" x="3459163" y="8350250"/>
          <p14:tracePt t="35988" x="3440113" y="8350250"/>
          <p14:tracePt t="35995" x="3381375" y="8350250"/>
          <p14:tracePt t="36004" x="3362325" y="8369300"/>
          <p14:tracePt t="36012" x="3284538" y="8428038"/>
          <p14:tracePt t="36020" x="3225800" y="8466138"/>
          <p14:tracePt t="36028" x="3206750" y="8524875"/>
          <p14:tracePt t="36037" x="3148013" y="8582025"/>
          <p14:tracePt t="36046" x="3109913" y="8602663"/>
          <p14:tracePt t="36051" x="3051175" y="8640763"/>
          <p14:tracePt t="36059" x="3051175" y="8659813"/>
          <p14:tracePt t="36067" x="2992438" y="8680450"/>
          <p14:tracePt t="36078" x="2973388" y="8680450"/>
          <p14:tracePt t="36112" x="2973388" y="8699500"/>
          <p14:tracePt t="36117" x="2954338" y="8699500"/>
          <p14:tracePt t="36132" x="2933700" y="8699500"/>
          <p14:tracePt t="36139" x="2876550" y="8699500"/>
          <p14:tracePt t="36147" x="2855913" y="8699500"/>
          <p14:tracePt t="36155" x="2836863" y="8699500"/>
          <p14:tracePt t="36165" x="2798763" y="8718550"/>
          <p14:tracePt t="36173" x="2740025" y="8718550"/>
          <p14:tracePt t="36179" x="2662238" y="8756650"/>
          <p14:tracePt t="36187" x="2643188" y="8777288"/>
          <p14:tracePt t="36197" x="2584450" y="8796338"/>
          <p14:tracePt t="36203" x="2584450" y="8815388"/>
          <p14:tracePt t="36212" x="2565400" y="8855075"/>
          <p14:tracePt t="36221" x="2546350" y="8855075"/>
          <p14:tracePt t="36227" x="2546350" y="8874125"/>
          <p14:tracePt t="36236" x="2525713" y="8874125"/>
          <p14:tracePt t="36251" x="2525713" y="8893175"/>
          <p14:tracePt t="36317" x="2506663" y="8893175"/>
          <p14:tracePt t="36389" x="2506663" y="8912225"/>
          <p14:tracePt t="36413" x="2506663" y="8932863"/>
          <p14:tracePt t="36429" x="2506663" y="8951913"/>
          <p14:tracePt t="36445" x="2525713" y="8970963"/>
          <p14:tracePt t="36452" x="2546350" y="9009063"/>
          <p14:tracePt t="36460" x="2584450" y="9009063"/>
          <p14:tracePt t="36468" x="2720975" y="9067800"/>
          <p14:tracePt t="36478" x="2876550" y="9107488"/>
          <p14:tracePt t="36485" x="2973388" y="9126538"/>
          <p14:tracePt t="36496" x="3128963" y="9126538"/>
          <p14:tracePt t="36499" x="3206750" y="9145588"/>
          <p14:tracePt t="36510" x="3322638" y="9145588"/>
          <p14:tracePt t="36515" x="3381375" y="9145588"/>
          <p14:tracePt t="36524" x="3459163" y="9145588"/>
          <p14:tracePt t="36531" x="3478213" y="9145588"/>
          <p14:tracePt t="36539" x="3556000" y="9145588"/>
          <p14:tracePt t="36547" x="3614738" y="9145588"/>
          <p14:tracePt t="36556" x="3652838" y="9145588"/>
          <p14:tracePt t="36563" x="3711575" y="9145588"/>
          <p14:tracePt t="36572" x="3749675" y="9145588"/>
          <p14:tracePt t="36579" x="3808413" y="9145588"/>
          <p14:tracePt t="36587" x="3827463" y="9145588"/>
          <p14:tracePt t="36597" x="3848100" y="9145588"/>
          <p14:tracePt t="36603" x="3867150" y="9145588"/>
          <p14:tracePt t="36676" x="3886200" y="9145588"/>
          <p14:tracePt t="36685" x="3905250" y="9145588"/>
          <p14:tracePt t="36696" x="3944938" y="9145588"/>
          <p14:tracePt t="36702" x="3963988" y="9145588"/>
          <p14:tracePt t="36717" x="3983038" y="9145588"/>
          <p14:tracePt t="36724" x="4003675" y="9145588"/>
          <p14:tracePt t="36733" x="4022725" y="9145588"/>
          <p14:tracePt t="36742" x="4041775" y="9126538"/>
          <p14:tracePt t="36748" x="4060825" y="9107488"/>
          <p14:tracePt t="36755" x="4100513" y="9107488"/>
          <p14:tracePt t="36764" x="4138613" y="9086850"/>
          <p14:tracePt t="36771" x="4197350" y="9086850"/>
          <p14:tracePt t="36780" x="4237038" y="9048750"/>
          <p14:tracePt t="36788" x="4275138" y="9048750"/>
          <p14:tracePt t="36796" x="4313238" y="9029700"/>
          <p14:tracePt t="36805" x="4333875" y="9009063"/>
          <p14:tracePt t="37205" x="4313238" y="9009063"/>
          <p14:tracePt t="37213" x="4313238" y="9029700"/>
          <p14:tracePt t="37219" x="4294188" y="9029700"/>
          <p14:tracePt t="37227" x="4275138" y="9048750"/>
          <p14:tracePt t="37236" x="4216400" y="9086850"/>
          <p14:tracePt t="37246" x="4159250" y="9145588"/>
          <p14:tracePt t="37251" x="4138613" y="9164638"/>
          <p14:tracePt t="37263" x="4100513" y="9204325"/>
          <p14:tracePt t="37267" x="4041775" y="9242425"/>
          <p14:tracePt t="37275" x="3944938" y="9301163"/>
          <p14:tracePt t="37284" x="3925888" y="9320213"/>
          <p14:tracePt t="37291" x="3848100" y="9359900"/>
          <p14:tracePt t="37300" x="3808413" y="9398000"/>
          <p14:tracePt t="37315" x="3692525" y="9475788"/>
          <p14:tracePt t="37323" x="3673475" y="9494838"/>
          <p14:tracePt t="37332" x="3652838" y="9513888"/>
          <p14:tracePt t="37339" x="3633788" y="9513888"/>
          <p14:tracePt t="37350" x="3575050" y="9534525"/>
          <p14:tracePt t="37357" x="3556000" y="9534525"/>
          <p14:tracePt t="37363" x="3536950" y="9534525"/>
          <p14:tracePt t="37371" x="3517900" y="9572625"/>
          <p14:tracePt t="37396" x="3478213" y="9572625"/>
          <p14:tracePt t="37405" x="3459163" y="9572625"/>
          <p14:tracePt t="37422" x="3440113" y="9572625"/>
          <p14:tracePt t="37429" x="3440113" y="9591675"/>
          <p14:tracePt t="37437" x="3419475" y="9591675"/>
          <p14:tracePt t="37444" x="3400425" y="9591675"/>
          <p14:tracePt t="37451" x="3381375" y="9591675"/>
          <p14:tracePt t="37459" x="3362325" y="9591675"/>
          <p14:tracePt t="37467" x="3322638" y="9591675"/>
          <p14:tracePt t="37485" x="3303588" y="9591675"/>
          <p14:tracePt t="37494" x="3284538" y="9591675"/>
          <p14:tracePt t="37516" x="3263900" y="9591675"/>
          <p14:tracePt t="37526" x="3244850" y="9591675"/>
          <p14:tracePt t="37543" x="3225800" y="9591675"/>
          <p14:tracePt t="37548" x="3206750" y="9591675"/>
          <p14:tracePt t="37560" x="3187700" y="9553575"/>
          <p14:tracePt t="37572" x="3148013" y="9534525"/>
          <p14:tracePt t="37580" x="3128963" y="9513888"/>
          <p14:tracePt t="37588" x="3109913" y="9494838"/>
          <p14:tracePt t="37595" x="3070225" y="9437688"/>
          <p14:tracePt t="37612" x="3032125" y="9417050"/>
          <p14:tracePt t="37619" x="3011488" y="9398000"/>
          <p14:tracePt t="37628" x="3011488" y="9378950"/>
          <p14:tracePt t="37637" x="2992438" y="9359900"/>
          <p14:tracePt t="37643" x="2973388" y="9339263"/>
          <p14:tracePt t="37652" x="2954338" y="9320213"/>
          <p14:tracePt t="37661" x="2895600" y="9282113"/>
          <p14:tracePt t="37667" x="2876550" y="9282113"/>
          <p14:tracePt t="37677" x="2855913" y="9261475"/>
          <p14:tracePt t="37684" x="2836863" y="9242425"/>
          <p14:tracePt t="37691" x="2817813" y="9223375"/>
          <p14:tracePt t="38013" x="2817813" y="9242425"/>
          <p14:tracePt t="38053" x="2836863" y="9261475"/>
          <p14:tracePt t="38100" x="2855913" y="9301163"/>
          <p14:tracePt t="38132" x="2876550" y="9320213"/>
          <p14:tracePt t="38157" x="2876550" y="9339263"/>
          <p14:tracePt t="38165" x="2914650" y="9339263"/>
          <p14:tracePt t="38184" x="2914650" y="9359900"/>
          <p14:tracePt t="38229" x="2933700" y="9378950"/>
          <p14:tracePt t="38237" x="2954338" y="9398000"/>
          <p14:tracePt t="38261" x="2973388" y="9417050"/>
          <p14:tracePt t="38277" x="2992438" y="9456738"/>
          <p14:tracePt t="38286" x="3011488" y="9475788"/>
          <p14:tracePt t="38291" x="3032125" y="9475788"/>
          <p14:tracePt t="38312" x="3032125" y="9494838"/>
          <p14:tracePt t="38315" x="3051175" y="9494838"/>
          <p14:tracePt t="38323" x="3051175" y="9513888"/>
          <p14:tracePt t="38333" x="3089275" y="9513888"/>
          <p14:tracePt t="38349" x="3109913" y="9534525"/>
          <p14:tracePt t="38365" x="3128963" y="9534525"/>
          <p14:tracePt t="38380" x="3148013" y="9553575"/>
          <p14:tracePt t="38397" x="3167063" y="9553575"/>
          <p14:tracePt t="38407" x="3187700" y="9572625"/>
          <p14:tracePt t="38411" x="3206750" y="9572625"/>
          <p14:tracePt t="38419" x="3244850" y="9591675"/>
          <p14:tracePt t="38427" x="3263900" y="9591675"/>
          <p14:tracePt t="38436" x="3284538" y="9591675"/>
          <p14:tracePt t="38445" x="3303588" y="9591675"/>
          <p14:tracePt t="38451" x="3322638" y="9631363"/>
          <p14:tracePt t="38460" x="3341688" y="9631363"/>
          <p14:tracePt t="38468" x="3400425" y="9631363"/>
          <p14:tracePt t="38476" x="3419475" y="9631363"/>
          <p14:tracePt t="38483" x="3440113" y="9650413"/>
          <p14:tracePt t="38493" x="3459163" y="9650413"/>
          <p14:tracePt t="38499" x="3517900" y="9650413"/>
          <p14:tracePt t="38509" x="3536950" y="9650413"/>
          <p14:tracePt t="38516" x="3575050" y="9650413"/>
          <p14:tracePt t="38525" x="3633788" y="9650413"/>
          <p14:tracePt t="38531" x="3673475" y="9650413"/>
          <p14:tracePt t="38540" x="3749675" y="9650413"/>
          <p14:tracePt t="38548" x="3808413" y="9650413"/>
          <p14:tracePt t="38555" x="3867150" y="9650413"/>
          <p14:tracePt t="38565" x="3886200" y="9669463"/>
          <p14:tracePt t="38572" x="3963988" y="9669463"/>
          <p14:tracePt t="38579" x="3983038" y="9669463"/>
          <p14:tracePt t="38587" x="4003675" y="9669463"/>
          <p14:tracePt t="38595" x="4022725" y="9669463"/>
          <p14:tracePt t="38603" x="4041775" y="9669463"/>
          <p14:tracePt t="38621" x="4060825" y="9669463"/>
          <p14:tracePt t="38628" x="4081463" y="9669463"/>
          <p14:tracePt t="38635" x="4119563" y="9669463"/>
          <p14:tracePt t="38643" x="4138613" y="9669463"/>
          <p14:tracePt t="38651" x="4159250" y="9669463"/>
          <p14:tracePt t="38659" x="4178300" y="9669463"/>
          <p14:tracePt t="38669" x="4256088" y="9669463"/>
          <p14:tracePt t="38678" x="4275138" y="9669463"/>
          <p14:tracePt t="38685" x="4313238" y="9669463"/>
          <p14:tracePt t="38694" x="4333875" y="9669463"/>
          <p14:tracePt t="38700" x="4371975" y="9669463"/>
          <p14:tracePt t="38725" x="4391025" y="9669463"/>
          <p14:tracePt t="38732" x="4411663" y="9669463"/>
          <p14:tracePt t="38742" x="4430713" y="9669463"/>
          <p14:tracePt t="38747" x="4449763" y="9669463"/>
          <p14:tracePt t="38758" x="4468813" y="9669463"/>
          <p14:tracePt t="38764" x="4489450" y="9669463"/>
          <p14:tracePt t="38771" x="4527550" y="9690100"/>
          <p14:tracePt t="38779" x="4546600" y="9690100"/>
          <p14:tracePt t="38797" x="4567238" y="9690100"/>
          <p14:tracePt t="38829" x="4586288" y="9690100"/>
          <p14:tracePt t="38844" x="4586288" y="9709150"/>
          <p14:tracePt t="38853" x="4605338" y="9709150"/>
          <p14:tracePt t="38861" x="4624388" y="9709150"/>
          <p14:tracePt t="38876" x="4645025" y="9709150"/>
          <p14:tracePt t="38932" x="4683125" y="9709150"/>
          <p14:tracePt t="38948" x="4702175" y="9709150"/>
          <p14:tracePt t="38964" x="4722813" y="9709150"/>
          <p14:tracePt t="38980" x="4741863" y="9709150"/>
          <p14:tracePt t="38996" x="4760913" y="9709150"/>
          <p14:tracePt t="39005" x="4779963" y="9709150"/>
          <p14:tracePt t="39021" x="4800600" y="9709150"/>
          <p14:tracePt t="39036" x="4819650" y="9709150"/>
          <p14:tracePt t="39043" x="4857750" y="9709150"/>
          <p14:tracePt t="39052" x="4876800" y="9709150"/>
          <p14:tracePt t="39059" x="4897438" y="9709150"/>
          <p14:tracePt t="39067" x="4916488" y="9669463"/>
          <p14:tracePt t="39076" x="4935538" y="9669463"/>
          <p14:tracePt t="39084" x="4954588" y="9669463"/>
          <p14:tracePt t="39092" x="4994275" y="9669463"/>
          <p14:tracePt t="39099" x="5013325" y="9669463"/>
          <p14:tracePt t="39112" x="5032375" y="9669463"/>
          <p14:tracePt t="39115" x="5053013" y="9669463"/>
          <p14:tracePt t="39123" x="5091113" y="9669463"/>
          <p14:tracePt t="39131" x="5130800" y="9669463"/>
          <p14:tracePt t="39139" x="5149850" y="9669463"/>
          <p14:tracePt t="39147" x="5168900" y="9669463"/>
          <p14:tracePt t="39156" x="5187950" y="9669463"/>
          <p14:tracePt t="39163" x="5208588" y="9669463"/>
          <p14:tracePt t="39173" x="5227638" y="9669463"/>
          <p14:tracePt t="39179" x="5246688" y="9669463"/>
          <p14:tracePt t="39187" x="5286375" y="9669463"/>
          <p14:tracePt t="39204" x="5305425" y="9669463"/>
          <p14:tracePt t="39229" x="5324475" y="9669463"/>
          <p14:tracePt t="39235" x="5343525" y="9669463"/>
          <p14:tracePt t="39243" x="5362575" y="9669463"/>
          <p14:tracePt t="39251" x="5383213" y="9669463"/>
          <p14:tracePt t="39260" x="5402263" y="9669463"/>
          <p14:tracePt t="39267" x="5421313" y="9669463"/>
          <p14:tracePt t="39276" x="5461000" y="9669463"/>
          <p14:tracePt t="39296" x="5480050" y="9669463"/>
          <p14:tracePt t="39310" x="5480050" y="9690100"/>
          <p14:tracePt t="39333" x="5499100" y="9690100"/>
          <p14:tracePt t="39421" x="5499100" y="9669463"/>
          <p14:tracePt t="39428" x="5518150" y="9669463"/>
          <p14:tracePt t="39437" x="5518150" y="9631363"/>
          <p14:tracePt t="39452" x="5518150" y="9612313"/>
          <p14:tracePt t="39494" x="5538788" y="9612313"/>
          <p14:tracePt t="39501" x="5538788" y="9591675"/>
          <p14:tracePt t="39527" x="5538788" y="9572625"/>
          <p14:tracePt t="39533" x="5557838" y="9553575"/>
          <p14:tracePt t="39557" x="5576888" y="9534525"/>
          <p14:tracePt t="39582" x="5616575" y="9534525"/>
          <p14:tracePt t="39587" x="5635625" y="9534525"/>
          <p14:tracePt t="39595" x="5654675" y="9534525"/>
          <p14:tracePt t="39604" x="5694363" y="9534525"/>
          <p14:tracePt t="39612" x="5791200" y="9534525"/>
          <p14:tracePt t="39620" x="5829300" y="9534525"/>
          <p14:tracePt t="39627" x="5984875" y="9534525"/>
          <p14:tracePt t="39635" x="6102350" y="9534525"/>
          <p14:tracePt t="39643" x="6180138" y="9534525"/>
          <p14:tracePt t="39651" x="6296025" y="9534525"/>
          <p14:tracePt t="39660" x="6354763" y="9534525"/>
          <p14:tracePt t="39667" x="6432550" y="9534525"/>
          <p14:tracePt t="39675" x="6451600" y="9534525"/>
          <p14:tracePt t="39684" x="6529388" y="9534525"/>
          <p14:tracePt t="39692" x="6588125" y="9534525"/>
          <p14:tracePt t="39699" x="6626225" y="9534525"/>
          <p14:tracePt t="39711" x="6684963" y="9534525"/>
          <p14:tracePt t="39715" x="6704013" y="9534525"/>
          <p14:tracePt t="39724" x="6781800" y="9494838"/>
          <p14:tracePt t="39731" x="6821488" y="9494838"/>
          <p14:tracePt t="39739" x="6878638" y="9475788"/>
          <p14:tracePt t="39747" x="6899275" y="9475788"/>
          <p14:tracePt t="40132" x="6878638" y="9475788"/>
          <p14:tracePt t="40149" x="6859588" y="9494838"/>
          <p14:tracePt t="40159" x="6840538" y="9513888"/>
          <p14:tracePt t="40163" x="6821488" y="9553575"/>
          <p14:tracePt t="40171" x="6781800" y="9572625"/>
          <p14:tracePt t="40181" x="6762750" y="9591675"/>
          <p14:tracePt t="40188" x="6743700" y="9591675"/>
          <p14:tracePt t="40195" x="6723063" y="9612313"/>
          <p14:tracePt t="40205" x="6645275" y="9631363"/>
          <p14:tracePt t="40212" x="6607175" y="9631363"/>
          <p14:tracePt t="40220" x="6432550" y="9709150"/>
          <p14:tracePt t="40228" x="6392863" y="9709150"/>
          <p14:tracePt t="40235" x="6218238" y="9728200"/>
          <p14:tracePt t="40244" x="6140450" y="9767888"/>
          <p14:tracePt t="40252" x="6024563" y="9825038"/>
          <p14:tracePt t="40261" x="5926138" y="9844088"/>
          <p14:tracePt t="40267" x="5810250" y="9921875"/>
          <p14:tracePt t="40275" x="5635625" y="9980613"/>
          <p14:tracePt t="40283" x="5538788" y="9980613"/>
          <p14:tracePt t="40294" x="5421313" y="10039350"/>
          <p14:tracePt t="40299" x="5362575" y="10077450"/>
          <p14:tracePt t="40312" x="5208588" y="10136188"/>
          <p14:tracePt t="40315" x="5130800" y="10174288"/>
          <p14:tracePt t="40323" x="4975225" y="10174288"/>
          <p14:tracePt t="40332" x="4800600" y="10194925"/>
          <p14:tracePt t="40342" x="4741863" y="10233025"/>
          <p14:tracePt t="40348" x="4546600" y="10233025"/>
          <p14:tracePt t="40357" x="4489450" y="10252075"/>
          <p14:tracePt t="40363" x="4371975" y="10291763"/>
          <p14:tracePt t="40372" x="4333875" y="10291763"/>
          <p14:tracePt t="40379" x="4197350" y="10310813"/>
          <p14:tracePt t="40387" x="4159250" y="10310813"/>
          <p14:tracePt t="40396" x="4041775" y="10310813"/>
          <p14:tracePt t="40403" x="3983038" y="10348913"/>
          <p14:tracePt t="40412" x="3944938" y="10348913"/>
          <p14:tracePt t="40421" x="3848100" y="10369550"/>
          <p14:tracePt t="40429" x="3808413" y="10369550"/>
          <p14:tracePt t="40435" x="3711575" y="10369550"/>
          <p14:tracePt t="40443" x="3673475" y="10388600"/>
          <p14:tracePt t="40452" x="3575050" y="10426700"/>
          <p14:tracePt t="40459" x="3497263" y="10426700"/>
          <p14:tracePt t="40467" x="3440113" y="10426700"/>
          <p14:tracePt t="40475" x="3400425" y="10447338"/>
          <p14:tracePt t="40484" x="3381375" y="10447338"/>
          <p14:tracePt t="40511" x="3341688" y="10447338"/>
          <p14:tracePt t="40557" x="3322638" y="10447338"/>
          <p14:tracePt t="40565" x="3303588" y="10447338"/>
          <p14:tracePt t="40573" x="3284538" y="10447338"/>
          <p14:tracePt t="40579" x="3244850" y="10447338"/>
          <p14:tracePt t="40587" x="3206750" y="10447338"/>
          <p14:tracePt t="40596" x="3187700" y="10426700"/>
          <p14:tracePt t="40605" x="3109913" y="10407650"/>
          <p14:tracePt t="40612" x="3089275" y="10407650"/>
          <p14:tracePt t="40621" x="3051175" y="10369550"/>
          <p14:tracePt t="40630" x="3032125" y="10369550"/>
          <p14:tracePt t="40635" x="2992438" y="10348913"/>
          <p14:tracePt t="40643" x="2973388" y="10329863"/>
          <p14:tracePt t="40651" x="2954338" y="10329863"/>
          <p14:tracePt t="40660" x="2933700" y="10310813"/>
          <p14:tracePt t="40668" x="2933700" y="10291763"/>
          <p14:tracePt t="40678" x="2914650" y="10291763"/>
          <p14:tracePt t="40702" x="2895600" y="10291763"/>
          <p14:tracePt t="40710" x="2895600" y="10272713"/>
          <p14:tracePt t="40741" x="2876550" y="10233025"/>
          <p14:tracePt t="40757" x="2836863" y="10213975"/>
          <p14:tracePt t="40829" x="2855913" y="10213975"/>
          <p14:tracePt t="40844" x="2876550" y="10213975"/>
          <p14:tracePt t="40861" x="2895600" y="10213975"/>
          <p14:tracePt t="40869" x="2914650" y="10213975"/>
          <p14:tracePt t="40878" x="2992438" y="10213975"/>
          <p14:tracePt t="40884" x="3011488" y="10213975"/>
          <p14:tracePt t="40897" x="3089275" y="10213975"/>
          <p14:tracePt t="40900" x="3128963" y="10213975"/>
          <p14:tracePt t="40908" x="3225800" y="10233025"/>
          <p14:tracePt t="40915" x="3303588" y="10233025"/>
          <p14:tracePt t="40925" x="3322638" y="10233025"/>
          <p14:tracePt t="40931" x="3381375" y="10233025"/>
          <p14:tracePt t="40940" x="3400425" y="10233025"/>
          <p14:tracePt t="40947" x="3440113" y="10233025"/>
          <p14:tracePt t="40955" x="3459163" y="10233025"/>
          <p14:tracePt t="40964" x="3517900" y="10233025"/>
          <p14:tracePt t="40971" x="3536950" y="10233025"/>
          <p14:tracePt t="40979" x="3556000" y="10233025"/>
          <p14:tracePt t="40988" x="3595688" y="10233025"/>
          <p14:tracePt t="40995" x="3633788" y="10233025"/>
          <p14:tracePt t="41004" x="3652838" y="10233025"/>
          <p14:tracePt t="41095" x="3673475" y="10233025"/>
          <p14:tracePt t="41120" x="3692525" y="10233025"/>
          <p14:tracePt t="41123" x="3711575" y="10233025"/>
          <p14:tracePt t="41131" x="3730625" y="10233025"/>
          <p14:tracePt t="41142" x="3749675" y="10233025"/>
          <p14:tracePt t="41147" x="3789363" y="10233025"/>
          <p14:tracePt t="41155" x="3808413" y="10233025"/>
          <p14:tracePt t="41163" x="3848100" y="10233025"/>
          <p14:tracePt t="41172" x="3925888" y="10233025"/>
          <p14:tracePt t="41179" x="3944938" y="10233025"/>
          <p14:tracePt t="41188" x="4003675" y="10233025"/>
          <p14:tracePt t="41197" x="4022725" y="10252075"/>
          <p14:tracePt t="41205" x="4060825" y="10252075"/>
          <p14:tracePt t="41212" x="4119563" y="10272713"/>
          <p14:tracePt t="41219" x="4178300" y="10272713"/>
          <p14:tracePt t="41227" x="4216400" y="10272713"/>
          <p14:tracePt t="41235" x="4237038" y="10272713"/>
          <p14:tracePt t="41574" x="4275138" y="10272713"/>
          <p14:tracePt t="41580" x="4294188" y="10272713"/>
          <p14:tracePt t="41589" x="4313238" y="10272713"/>
          <p14:tracePt t="41597" x="4333875" y="10272713"/>
          <p14:tracePt t="41603" x="4352925" y="10272713"/>
          <p14:tracePt t="41611" x="4411663" y="10272713"/>
          <p14:tracePt t="41619" x="4430713" y="10272713"/>
          <p14:tracePt t="41627" x="4508500" y="10272713"/>
          <p14:tracePt t="41637" x="4546600" y="10272713"/>
          <p14:tracePt t="41643" x="4741863" y="10272713"/>
          <p14:tracePt t="41652" x="4800600" y="10272713"/>
          <p14:tracePt t="41660" x="5032375" y="10272713"/>
          <p14:tracePt t="41667" x="5149850" y="10291763"/>
          <p14:tracePt t="41675" x="5383213" y="10310813"/>
          <p14:tracePt t="41683" x="5538788" y="10348913"/>
          <p14:tracePt t="41693" x="5595938" y="10348913"/>
          <p14:tracePt t="41700" x="5673725" y="10348913"/>
          <p14:tracePt t="41713" x="5732463" y="10348913"/>
          <p14:tracePt t="41716" x="5751513" y="10348913"/>
          <p14:tracePt t="42021" x="5772150" y="10348913"/>
          <p14:tracePt t="42037" x="5791200" y="10348913"/>
          <p14:tracePt t="42045" x="5849938" y="10369550"/>
          <p14:tracePt t="42051" x="5868988" y="10369550"/>
          <p14:tracePt t="42060" x="5907088" y="10407650"/>
          <p14:tracePt t="42068" x="6102350" y="10407650"/>
          <p14:tracePt t="42077" x="6159500" y="10407650"/>
          <p14:tracePt t="42084" x="6392863" y="10407650"/>
          <p14:tracePt t="42096" x="6510338" y="10407650"/>
          <p14:tracePt t="42100" x="6704013" y="10407650"/>
          <p14:tracePt t="42112" x="6762750" y="10388600"/>
          <p14:tracePt t="42115" x="6878638" y="10369550"/>
          <p14:tracePt t="42127" x="6956425" y="10369550"/>
          <p14:tracePt t="42131" x="6956425" y="10348913"/>
          <p14:tracePt t="42253" x="6937375" y="10348913"/>
          <p14:tracePt t="42269" x="6918325" y="10348913"/>
          <p14:tracePt t="42280" x="6899275" y="10348913"/>
          <p14:tracePt t="42283" x="6840538" y="10310813"/>
          <p14:tracePt t="42293" x="6800850" y="10310813"/>
          <p14:tracePt t="42299" x="6684963" y="10310813"/>
          <p14:tracePt t="42310" x="6607175" y="10310813"/>
          <p14:tracePt t="42315" x="6451600" y="10310813"/>
          <p14:tracePt t="42325" x="6237288" y="10310813"/>
          <p14:tracePt t="42333" x="6121400" y="10310813"/>
          <p14:tracePt t="42341" x="5868988" y="10310813"/>
          <p14:tracePt t="42348" x="5751513" y="10310813"/>
          <p14:tracePt t="42356" x="5518150" y="10329863"/>
          <p14:tracePt t="42363" x="5402263" y="10329863"/>
          <p14:tracePt t="42371" x="5208588" y="10369550"/>
          <p14:tracePt t="42380" x="4935538" y="10369550"/>
          <p14:tracePt t="42392" x="4876800" y="10388600"/>
          <p14:tracePt t="42395" x="4683125" y="10426700"/>
          <p14:tracePt t="42403" x="4605338" y="10426700"/>
          <p14:tracePt t="42411" x="4489450" y="10466388"/>
          <p14:tracePt t="42419" x="4468813" y="10466388"/>
          <p14:tracePt t="42427" x="4391025" y="10485438"/>
          <p14:tracePt t="42435" x="4371975" y="10485438"/>
          <p14:tracePt t="42444" x="4313238" y="10485438"/>
          <p14:tracePt t="42451" x="4294188" y="10485438"/>
          <p14:tracePt t="42493" x="4275138" y="10485438"/>
          <p14:tracePt t="42510" x="4256088" y="10485438"/>
          <p14:tracePt t="42518" x="4237038" y="10485438"/>
          <p14:tracePt t="42523" x="4197350" y="10504488"/>
          <p14:tracePt t="42532" x="4178300" y="10504488"/>
          <p14:tracePt t="42540" x="4138613" y="10504488"/>
          <p14:tracePt t="42548" x="4119563" y="10504488"/>
          <p14:tracePt t="42557" x="4060825" y="10504488"/>
          <p14:tracePt t="42563" x="4060825" y="10525125"/>
          <p14:tracePt t="43429" x="4060825" y="10563225"/>
          <p14:tracePt t="43435" x="4041775" y="10563225"/>
          <p14:tracePt t="43443" x="4041775" y="10601325"/>
          <p14:tracePt t="43451" x="4003675" y="10621963"/>
          <p14:tracePt t="43460" x="4003675" y="10641013"/>
          <p14:tracePt t="43469" x="3944938" y="10679113"/>
          <p14:tracePt t="43478" x="3867150" y="10737850"/>
          <p14:tracePt t="43484" x="3808413" y="10777538"/>
          <p14:tracePt t="43493" x="3711575" y="10853738"/>
          <p14:tracePt t="43500" x="3673475" y="10893425"/>
          <p14:tracePt t="43516" x="3517900" y="11009313"/>
          <p14:tracePt t="43523" x="3419475" y="11029950"/>
          <p14:tracePt t="43531" x="3400425" y="11087100"/>
          <p14:tracePt t="43539" x="3341688" y="11106150"/>
          <p14:tracePt t="43547" x="3303588" y="11164888"/>
          <p14:tracePt t="43557" x="3263900" y="11164888"/>
          <p14:tracePt t="43563" x="3244850" y="11183938"/>
          <p14:tracePt t="43571" x="3225800" y="11204575"/>
          <p14:tracePt t="43579" x="3206750" y="11242675"/>
          <p14:tracePt t="43588" x="3187700" y="11242675"/>
          <p14:tracePt t="43598" x="3167063" y="11261725"/>
          <p14:tracePt t="43605" x="3148013" y="11282363"/>
          <p14:tracePt t="43611" x="3109913" y="11282363"/>
          <p14:tracePt t="43620" x="3109913" y="11301413"/>
          <p14:tracePt t="43627" x="3089275" y="11301413"/>
          <p14:tracePt t="43635" x="3070225" y="11301413"/>
          <p14:tracePt t="43643" x="3070225" y="11320463"/>
          <p14:tracePt t="43651" x="3051175" y="11320463"/>
          <p14:tracePt t="43660" x="3032125" y="11320463"/>
          <p14:tracePt t="43668" x="3011488" y="11320463"/>
          <p14:tracePt t="43685" x="2992438" y="11320463"/>
          <p14:tracePt t="43749" x="2954338" y="11320463"/>
          <p14:tracePt t="43772" x="2933700" y="11320463"/>
          <p14:tracePt t="43796" x="2914650" y="11320463"/>
          <p14:tracePt t="43805" x="2895600" y="11320463"/>
          <p14:tracePt t="43813" x="2895600" y="11301413"/>
          <p14:tracePt t="43821" x="2876550" y="11301413"/>
          <p14:tracePt t="43828" x="2876550" y="11282363"/>
          <p14:tracePt t="43836" x="2855913" y="11282363"/>
          <p14:tracePt t="43846" x="2855913" y="11261725"/>
          <p14:tracePt t="43851" x="2798763" y="11261725"/>
          <p14:tracePt t="43859" x="2778125" y="11223625"/>
          <p14:tracePt t="43867" x="2778125" y="11204575"/>
          <p14:tracePt t="43877" x="2759075" y="11204575"/>
          <p14:tracePt t="43893" x="2759075" y="11183938"/>
          <p14:tracePt t="44005" x="2759075" y="11164888"/>
          <p14:tracePt t="44037" x="2759075" y="11145838"/>
          <p14:tracePt t="44053" x="2778125" y="11145838"/>
          <p14:tracePt t="44063" x="2798763" y="11126788"/>
          <p14:tracePt t="44067" x="2855913" y="11126788"/>
          <p14:tracePt t="44075" x="2973388" y="11087100"/>
          <p14:tracePt t="44083" x="3051175" y="11087100"/>
          <p14:tracePt t="44097" x="3225800" y="11068050"/>
          <p14:tracePt t="44100" x="3263900" y="11068050"/>
          <p14:tracePt t="44109" x="3381375" y="11029950"/>
          <p14:tracePt t="44116" x="3459163" y="11029950"/>
          <p14:tracePt t="44127" x="3497263" y="11009313"/>
          <p14:tracePt t="44132" x="3536950" y="11009313"/>
          <p14:tracePt t="44333" x="3556000" y="11009313"/>
          <p14:tracePt t="44349" x="3575050" y="11009313"/>
          <p14:tracePt t="44359" x="3595688" y="11009313"/>
          <p14:tracePt t="44372" x="3633788" y="11009313"/>
          <p14:tracePt t="44383" x="3652838" y="11009313"/>
          <p14:tracePt t="44387" x="3673475" y="11009313"/>
          <p14:tracePt t="44395" x="3692525" y="11009313"/>
          <p14:tracePt t="44405" x="3711575" y="11009313"/>
          <p14:tracePt t="44411" x="3730625" y="11009313"/>
          <p14:tracePt t="44432" x="3749675" y="11009313"/>
          <p14:tracePt t="44805" x="3789363" y="11009313"/>
          <p14:tracePt t="44812" x="3808413" y="11009313"/>
          <p14:tracePt t="44821" x="3827463" y="11009313"/>
          <p14:tracePt t="44829" x="3867150" y="11009313"/>
          <p14:tracePt t="44835" x="3886200" y="11009313"/>
          <p14:tracePt t="44843" x="4003675" y="11009313"/>
          <p14:tracePt t="44852" x="4041775" y="11009313"/>
          <p14:tracePt t="44859" x="4197350" y="11009313"/>
          <p14:tracePt t="44868" x="4256088" y="11009313"/>
          <p14:tracePt t="44879" x="4449763" y="11009313"/>
          <p14:tracePt t="44883" x="4567238" y="11009313"/>
          <p14:tracePt t="44896" x="4586288" y="11009313"/>
          <p14:tracePt t="44910" x="4664075" y="11009313"/>
          <p14:tracePt t="45053" x="4683125" y="11009313"/>
          <p14:tracePt t="45078" x="4702175" y="11009313"/>
          <p14:tracePt t="45083" x="4722813" y="11009313"/>
          <p14:tracePt t="45095" x="4741863" y="11009313"/>
          <p14:tracePt t="45101" x="4800600" y="11029950"/>
          <p14:tracePt t="45107" x="4819650" y="11029950"/>
          <p14:tracePt t="45115" x="4916488" y="11068050"/>
          <p14:tracePt t="45126" x="4975225" y="11068050"/>
          <p14:tracePt t="45131" x="5053013" y="11068050"/>
          <p14:tracePt t="45140" x="5130800" y="11068050"/>
          <p14:tracePt t="45151" x="5149850" y="11068050"/>
          <p14:tracePt t="45155" x="5227638" y="11068050"/>
          <p14:tracePt t="45164" x="5246688" y="11068050"/>
          <p14:tracePt t="45317" x="5246688" y="11049000"/>
          <p14:tracePt t="45365" x="5227638" y="11049000"/>
          <p14:tracePt t="45373" x="5208588" y="11049000"/>
          <p14:tracePt t="45380" x="5187950" y="11049000"/>
          <p14:tracePt t="45390" x="5168900" y="11049000"/>
          <p14:tracePt t="45395" x="5091113" y="11049000"/>
          <p14:tracePt t="45403" x="5032375" y="11049000"/>
          <p14:tracePt t="45411" x="4954588" y="11068050"/>
          <p14:tracePt t="45420" x="4876800" y="11068050"/>
          <p14:tracePt t="45430" x="4702175" y="11106150"/>
          <p14:tracePt t="45435" x="4664075" y="11106150"/>
          <p14:tracePt t="45444" x="4508500" y="11126788"/>
          <p14:tracePt t="45452" x="4411663" y="11164888"/>
          <p14:tracePt t="45459" x="4256088" y="11183938"/>
          <p14:tracePt t="45467" x="4081463" y="11223625"/>
          <p14:tracePt t="45475" x="4003675" y="11223625"/>
          <p14:tracePt t="45483" x="3886200" y="11261725"/>
          <p14:tracePt t="45493" x="3827463" y="11261725"/>
          <p14:tracePt t="45499" x="3789363" y="11282363"/>
          <p14:tracePt t="45508" x="3749675" y="11282363"/>
          <p14:tracePt t="45525" x="3730625" y="11282363"/>
          <p14:tracePt t="45541" x="3730625" y="11301413"/>
          <p14:tracePt t="45547" x="3711575" y="11301413"/>
          <p14:tracePt t="45555" x="3711575" y="11320463"/>
          <p14:tracePt t="45565" x="3692525" y="11320463"/>
          <p14:tracePt t="45572" x="3633788" y="11339513"/>
          <p14:tracePt t="45580" x="3595688" y="11339513"/>
          <p14:tracePt t="45591" x="3517900" y="11379200"/>
          <p14:tracePt t="45595" x="3419475" y="11398250"/>
          <p14:tracePt t="45604" x="3400425" y="11436350"/>
          <p14:tracePt t="45614" x="3322638" y="11436350"/>
          <p14:tracePt t="45619" x="3263900" y="11456988"/>
          <p14:tracePt t="45628" x="3225800" y="11456988"/>
          <p14:tracePt t="45637" x="3206750" y="11456988"/>
          <p14:tracePt t="45643" x="3148013" y="11476038"/>
          <p14:tracePt t="45652" x="3089275" y="11514138"/>
          <p14:tracePt t="45659" x="3070225" y="11514138"/>
          <p14:tracePt t="45667" x="3051175" y="11534775"/>
          <p14:tracePt t="45677" x="3032125" y="11534775"/>
          <p14:tracePt t="45683" x="3011488" y="11553825"/>
          <p14:tracePt t="45692" x="2992438" y="11553825"/>
          <p14:tracePt t="45699" x="2973388" y="11553825"/>
          <p14:tracePt t="45707" x="2954338" y="11553825"/>
          <p14:tracePt t="45715" x="2914650" y="11572875"/>
          <p14:tracePt t="45725" x="2895600" y="11572875"/>
          <p14:tracePt t="45731" x="2876550" y="11572875"/>
          <p14:tracePt t="45740" x="2855913" y="11591925"/>
          <p14:tracePt t="45747" x="2836863" y="11591925"/>
          <p14:tracePt t="45755" x="2817813" y="11591925"/>
          <p14:tracePt t="45764" x="2798763" y="11591925"/>
          <p14:tracePt t="45773" x="2759075" y="11591925"/>
          <p14:tracePt t="45779" x="2740025" y="11591925"/>
          <p14:tracePt t="45789" x="2740025" y="11612563"/>
          <p14:tracePt t="45795" x="2700338" y="11612563"/>
          <p14:tracePt t="45803" x="2681288" y="11612563"/>
          <p14:tracePt t="45811" x="2662238" y="11612563"/>
          <p14:tracePt t="45819" x="2624138" y="11612563"/>
          <p14:tracePt t="45827" x="2603500" y="11612563"/>
          <p14:tracePt t="45835" x="2584450" y="11612563"/>
          <p14:tracePt t="45845" x="2565400" y="11612563"/>
          <p14:tracePt t="45853" x="2546350" y="11612563"/>
          <p14:tracePt t="45878" x="2525713" y="11612563"/>
          <p14:tracePt t="45885" x="2506663" y="11612563"/>
          <p14:tracePt t="45911" x="2468563" y="11612563"/>
          <p14:tracePt t="45927" x="2447925" y="11612563"/>
          <p14:tracePt t="45940" x="2447925" y="11591925"/>
          <p14:tracePt t="45947" x="2428875" y="11591925"/>
          <p14:tracePt t="46149" x="2447925" y="11591925"/>
          <p14:tracePt t="46165" x="2506663" y="11591925"/>
          <p14:tracePt t="46175" x="2525713" y="11591925"/>
          <p14:tracePt t="46179" x="2603500" y="11612563"/>
          <p14:tracePt t="46187" x="2662238" y="11612563"/>
          <p14:tracePt t="46197" x="2700338" y="11612563"/>
          <p14:tracePt t="46203" x="2759075" y="11612563"/>
          <p14:tracePt t="46212" x="2798763" y="11612563"/>
          <p14:tracePt t="46220" x="2855913" y="11612563"/>
          <p14:tracePt t="46229" x="2876550" y="11612563"/>
          <p14:tracePt t="46237" x="2895600" y="11612563"/>
          <p14:tracePt t="46405" x="2914650" y="11612563"/>
          <p14:tracePt t="46421" x="2933700" y="11612563"/>
          <p14:tracePt t="46429" x="2992438" y="11612563"/>
          <p14:tracePt t="46435" x="3011488" y="11612563"/>
          <p14:tracePt t="46443" x="3032125" y="11612563"/>
          <p14:tracePt t="46452" x="3128963" y="11612563"/>
          <p14:tracePt t="46461" x="3187700" y="11612563"/>
          <p14:tracePt t="46468" x="3341688" y="11612563"/>
          <p14:tracePt t="46477" x="3381375" y="11612563"/>
          <p14:tracePt t="46485" x="3497263" y="11612563"/>
          <p14:tracePt t="46495" x="3595688" y="11612563"/>
          <p14:tracePt t="46500" x="3633788" y="11612563"/>
          <p14:tracePt t="46509" x="3692525" y="11612563"/>
          <p14:tracePt t="46515" x="3711575" y="11612563"/>
          <p14:tracePt t="46526" x="3730625" y="11612563"/>
          <p14:tracePt t="46533" x="3749675" y="11612563"/>
          <p14:tracePt t="46555" x="3770313" y="11612563"/>
          <p14:tracePt t="46583" x="3808413" y="11612563"/>
          <p14:tracePt t="47789" x="3808413" y="11591925"/>
          <p14:tracePt t="47817" x="3808413" y="11572875"/>
          <p14:tracePt t="47837" x="3789363" y="11553825"/>
          <p14:tracePt t="47843" x="3770313" y="11553825"/>
          <p14:tracePt t="47863" x="3749675" y="11534775"/>
          <p14:tracePt t="47877" x="3730625" y="11534775"/>
          <p14:tracePt t="47885" x="3711575" y="11534775"/>
          <p14:tracePt t="47894" x="3692525" y="11534775"/>
          <p14:tracePt t="47913" x="3673475" y="11514138"/>
          <p14:tracePt t="47917" x="3633788" y="11514138"/>
          <p14:tracePt t="47926" x="3614738" y="11514138"/>
          <p14:tracePt t="47934" x="3595688" y="11514138"/>
          <p14:tracePt t="47939" x="3575050" y="11514138"/>
          <p14:tracePt t="47957" x="3556000" y="11514138"/>
          <p14:tracePt t="47972" x="3536950" y="11514138"/>
          <p14:tracePt t="47982" x="3517900" y="11514138"/>
          <p14:tracePt t="47997" x="3478213" y="11514138"/>
          <p14:tracePt t="48012" x="3459163" y="11514138"/>
          <p14:tracePt t="48020" x="3440113" y="11514138"/>
          <p14:tracePt t="48030" x="3419475" y="11514138"/>
          <p14:tracePt t="48035" x="3400425" y="11514138"/>
          <p14:tracePt t="48044" x="3381375" y="11514138"/>
          <p14:tracePt t="48051" x="3362325" y="11514138"/>
          <p14:tracePt t="48059" x="3322638" y="11495088"/>
          <p14:tracePt t="48067" x="3303588" y="11495088"/>
          <p14:tracePt t="48076" x="3263900" y="11495088"/>
          <p14:tracePt t="48084" x="3244850" y="11456988"/>
          <p14:tracePt t="48094" x="3187700" y="11456988"/>
          <p14:tracePt t="48099" x="3109913" y="11436350"/>
          <p14:tracePt t="48108" x="3089275" y="11417300"/>
          <p14:tracePt t="48115" x="2973388" y="11379200"/>
          <p14:tracePt t="48123" x="2954338" y="11360150"/>
          <p14:tracePt t="48132" x="2876550" y="11282363"/>
          <p14:tracePt t="48139" x="2836863" y="11261725"/>
          <p14:tracePt t="48147" x="2740025" y="11164888"/>
          <p14:tracePt t="48157" x="2603500" y="11068050"/>
          <p14:tracePt t="48163" x="2584450" y="11049000"/>
          <p14:tracePt t="48171" x="2506663" y="10971213"/>
          <p14:tracePt t="48179" x="2468563" y="10893425"/>
          <p14:tracePt t="48187" x="2390775" y="10796588"/>
          <p14:tracePt t="48195" x="2390775" y="10777538"/>
          <p14:tracePt t="48203" x="2312988" y="10699750"/>
          <p14:tracePt t="48212" x="2312988" y="10679113"/>
          <p14:tracePt t="48221" x="2254250" y="10601325"/>
          <p14:tracePt t="48227" x="2235200" y="10544175"/>
          <p14:tracePt t="48235" x="2214563" y="10525125"/>
          <p14:tracePt t="48245" x="2214563" y="10466388"/>
          <p14:tracePt t="48251" x="2195513" y="10447338"/>
          <p14:tracePt t="48261" x="2157413" y="10407650"/>
          <p14:tracePt t="48267" x="2157413" y="10388600"/>
          <p14:tracePt t="48276" x="2138363" y="10310813"/>
          <p14:tracePt t="48284" x="2117725" y="10291763"/>
          <p14:tracePt t="48292" x="2117725" y="10252075"/>
          <p14:tracePt t="48300" x="2098675" y="10194925"/>
          <p14:tracePt t="48310" x="2060575" y="10155238"/>
          <p14:tracePt t="48315" x="2060575" y="10136188"/>
          <p14:tracePt t="48323" x="2060575" y="10096500"/>
          <p14:tracePt t="48332" x="2039938" y="10077450"/>
          <p14:tracePt t="48339" x="2020888" y="10058400"/>
          <p14:tracePt t="48348" x="2001838" y="9999663"/>
          <p14:tracePt t="48355" x="1962150" y="9942513"/>
          <p14:tracePt t="48363" x="1943100" y="9921875"/>
          <p14:tracePt t="48372" x="1943100" y="9883775"/>
          <p14:tracePt t="48379" x="1943100" y="9864725"/>
          <p14:tracePt t="48387" x="1924050" y="9805988"/>
          <p14:tracePt t="48397" x="1905000" y="9786938"/>
          <p14:tracePt t="48403" x="1905000" y="9767888"/>
          <p14:tracePt t="48411" x="1884363" y="9709150"/>
          <p14:tracePt t="48420" x="1884363" y="9690100"/>
          <p14:tracePt t="48427" x="1846263" y="9650413"/>
          <p14:tracePt t="48436" x="1827213" y="9631363"/>
          <p14:tracePt t="48444" x="1827213" y="9572625"/>
          <p14:tracePt t="48451" x="1806575" y="9553575"/>
          <p14:tracePt t="48460" x="1787525" y="9475788"/>
          <p14:tracePt t="48467" x="1787525" y="9456738"/>
          <p14:tracePt t="48475" x="1768475" y="9378950"/>
          <p14:tracePt t="48483" x="1728788" y="9301163"/>
          <p14:tracePt t="48494" x="1728788" y="9282113"/>
          <p14:tracePt t="48499" x="1709738" y="9204325"/>
          <p14:tracePt t="48507" x="1709738" y="9185275"/>
          <p14:tracePt t="48515" x="1709738" y="9126538"/>
          <p14:tracePt t="48526" x="1671638" y="9067800"/>
          <p14:tracePt t="48531" x="1651000" y="9029700"/>
          <p14:tracePt t="48539" x="1651000" y="8990013"/>
          <p14:tracePt t="48548" x="1651000" y="8932863"/>
          <p14:tracePt t="48555" x="1631950" y="8874125"/>
          <p14:tracePt t="48564" x="1631950" y="8855075"/>
          <p14:tracePt t="48572" x="1631950" y="8834438"/>
          <p14:tracePt t="48580" x="1631950" y="8815388"/>
          <p14:tracePt t="48589" x="1631950" y="8756650"/>
          <p14:tracePt t="48595" x="1631950" y="8737600"/>
          <p14:tracePt t="48603" x="1631950" y="8718550"/>
          <p14:tracePt t="48611" x="1631950" y="8699500"/>
          <p14:tracePt t="48621" x="1631950" y="8680450"/>
          <p14:tracePt t="48627" x="1631950" y="8640763"/>
          <p14:tracePt t="48635" x="1631950" y="8621713"/>
          <p14:tracePt t="48643" x="1631950" y="8602663"/>
          <p14:tracePt t="48652" x="1631950" y="8582025"/>
          <p14:tracePt t="48661" x="1631950" y="8562975"/>
          <p14:tracePt t="48667" x="1631950" y="8543925"/>
          <p14:tracePt t="48678" x="1631950" y="8485188"/>
          <p14:tracePt t="48683" x="1631950" y="8466138"/>
          <p14:tracePt t="48694" x="1631950" y="8447088"/>
          <p14:tracePt t="48700" x="1631950" y="8407400"/>
          <p14:tracePt t="48707" x="1631950" y="8369300"/>
          <p14:tracePt t="48716" x="1631950" y="8329613"/>
          <p14:tracePt t="48723" x="1631950" y="8310563"/>
          <p14:tracePt t="48732" x="1651000" y="8251825"/>
          <p14:tracePt t="48741" x="1651000" y="8213725"/>
          <p14:tracePt t="48747" x="1651000" y="8194675"/>
          <p14:tracePt t="48755" x="1671638" y="8135938"/>
          <p14:tracePt t="48764" x="1671638" y="8116888"/>
          <p14:tracePt t="48771" x="1671638" y="8039100"/>
          <p14:tracePt t="48779" x="1690688" y="8020050"/>
          <p14:tracePt t="48787" x="1690688" y="7980363"/>
          <p14:tracePt t="48796" x="1690688" y="7923213"/>
          <p14:tracePt t="48805" x="1728788" y="7864475"/>
          <p14:tracePt t="48811" x="1749425" y="7824788"/>
          <p14:tracePt t="48819" x="1787525" y="7767638"/>
          <p14:tracePt t="48828" x="1787525" y="7708900"/>
          <p14:tracePt t="48835" x="1806575" y="7689850"/>
          <p14:tracePt t="48843" x="1827213" y="7650163"/>
          <p14:tracePt t="48851" x="1827213" y="7631113"/>
          <p14:tracePt t="48869" x="1827213" y="7593013"/>
          <p14:tracePt t="48910" x="1846263" y="7593013"/>
          <p14:tracePt t="48935" x="1846263" y="7572375"/>
          <p14:tracePt t="48939" x="1865313" y="7572375"/>
          <p14:tracePt t="48948" x="1865313" y="7553325"/>
          <p14:tracePt t="48959" x="1884363" y="7553325"/>
          <p14:tracePt t="48963" x="1884363" y="7534275"/>
          <p14:tracePt t="48971" x="1924050" y="7534275"/>
          <p14:tracePt t="48980" x="1924050" y="7515225"/>
          <p14:tracePt t="48996" x="1943100" y="7515225"/>
          <p14:tracePt t="49004" x="1962150" y="7515225"/>
          <p14:tracePt t="49012" x="1962150" y="7494588"/>
          <p14:tracePt t="49021" x="1982788" y="7494588"/>
          <p14:tracePt t="49028" x="2001838" y="7475538"/>
          <p14:tracePt t="49035" x="2020888" y="7475538"/>
          <p14:tracePt t="49043" x="2039938" y="7475538"/>
          <p14:tracePt t="49051" x="2060575" y="7475538"/>
          <p14:tracePt t="49059" x="2098675" y="7437438"/>
          <p14:tracePt t="49067" x="2117725" y="7437438"/>
          <p14:tracePt t="49076" x="2138363" y="7437438"/>
          <p14:tracePt t="49084" x="2157413" y="7416800"/>
          <p14:tracePt t="49097" x="2176463" y="7416800"/>
          <p14:tracePt t="49100" x="2195513" y="7397750"/>
          <p14:tracePt t="49107" x="2214563" y="7397750"/>
          <p14:tracePt t="49115" x="2254250" y="7397750"/>
          <p14:tracePt t="49124" x="2273300" y="7397750"/>
          <p14:tracePt t="49131" x="2273300" y="7378700"/>
          <p14:tracePt t="49139" x="2312988" y="7359650"/>
          <p14:tracePt t="49147" x="2332038" y="7359650"/>
          <p14:tracePt t="49155" x="2370138" y="7340600"/>
          <p14:tracePt t="49164" x="2390775" y="7340600"/>
          <p14:tracePt t="49171" x="2428875" y="7340600"/>
          <p14:tracePt t="49180" x="2447925" y="7340600"/>
          <p14:tracePt t="49187" x="2468563" y="7340600"/>
          <p14:tracePt t="49196" x="2525713" y="7300913"/>
          <p14:tracePt t="49204" x="2546350" y="7300913"/>
          <p14:tracePt t="49211" x="2624138" y="7300913"/>
          <p14:tracePt t="49219" x="2643188" y="7300913"/>
          <p14:tracePt t="49227" x="2681288" y="7300913"/>
          <p14:tracePt t="49236" x="2720975" y="7300913"/>
          <p14:tracePt t="49245" x="2740025" y="7300913"/>
          <p14:tracePt t="49251" x="2759075" y="7300913"/>
          <p14:tracePt t="49269" x="2778125" y="7300913"/>
          <p14:tracePt t="49284" x="2798763" y="7300913"/>
          <p14:tracePt t="49300" x="2836863" y="7300913"/>
          <p14:tracePt t="49307" x="2895600" y="7300913"/>
          <p14:tracePt t="49315" x="2914650" y="7300913"/>
          <p14:tracePt t="49323" x="2992438" y="7281863"/>
          <p14:tracePt t="49332" x="3011488" y="7281863"/>
          <p14:tracePt t="49341" x="3089275" y="7281863"/>
          <p14:tracePt t="49347" x="3109913" y="7281863"/>
          <p14:tracePt t="49355" x="3148013" y="7281863"/>
          <p14:tracePt t="49364" x="3167063" y="7281863"/>
          <p14:tracePt t="49371" x="3225800" y="7281863"/>
          <p14:tracePt t="49379" x="3244850" y="7281863"/>
          <p14:tracePt t="49387" x="3263900" y="7281863"/>
          <p14:tracePt t="49396" x="3284538" y="7281863"/>
          <p14:tracePt t="49404" x="3303588" y="7281863"/>
          <p14:tracePt t="49411" x="3362325" y="7281863"/>
          <p14:tracePt t="49419" x="3381375" y="7281863"/>
          <p14:tracePt t="49428" x="3419475" y="7281863"/>
          <p14:tracePt t="49436" x="3459163" y="7281863"/>
          <p14:tracePt t="49444" x="3517900" y="7281863"/>
          <p14:tracePt t="49454" x="3614738" y="7300913"/>
          <p14:tracePt t="49459" x="3652838" y="7300913"/>
          <p14:tracePt t="49467" x="3711575" y="7319963"/>
          <p14:tracePt t="49477" x="3770313" y="7319963"/>
          <p14:tracePt t="49484" x="3808413" y="7319963"/>
          <p14:tracePt t="49496" x="3827463" y="7340600"/>
          <p14:tracePt t="49499" x="3886200" y="7340600"/>
          <p14:tracePt t="49508" x="3963988" y="7378700"/>
          <p14:tracePt t="49515" x="4022725" y="7397750"/>
          <p14:tracePt t="49523" x="4060825" y="7397750"/>
          <p14:tracePt t="49532" x="4119563" y="7416800"/>
          <p14:tracePt t="49541" x="4216400" y="7456488"/>
          <p14:tracePt t="49549" x="4294188" y="7456488"/>
          <p14:tracePt t="49555" x="4411663" y="7475538"/>
          <p14:tracePt t="49564" x="4489450" y="7475538"/>
          <p14:tracePt t="49572" x="4605338" y="7515225"/>
          <p14:tracePt t="49579" x="4741863" y="7534275"/>
          <p14:tracePt t="49587" x="4779963" y="7534275"/>
          <p14:tracePt t="49595" x="4876800" y="7572375"/>
          <p14:tracePt t="49604" x="4897438" y="7572375"/>
          <p14:tracePt t="49612" x="4935538" y="7593013"/>
          <p14:tracePt t="49620" x="4954588" y="7593013"/>
          <p14:tracePt t="49628" x="5013325" y="7612063"/>
          <p14:tracePt t="49637" x="5032375" y="7612063"/>
          <p14:tracePt t="49644" x="5053013" y="7631113"/>
          <p14:tracePt t="49651" x="5130800" y="7631113"/>
          <p14:tracePt t="49660" x="5149850" y="7669213"/>
          <p14:tracePt t="49667" x="5187950" y="7669213"/>
          <p14:tracePt t="49677" x="5246688" y="7669213"/>
          <p14:tracePt t="49683" x="5305425" y="7689850"/>
          <p14:tracePt t="49694" x="5343525" y="7689850"/>
          <p14:tracePt t="49699" x="5402263" y="7689850"/>
          <p14:tracePt t="49710" x="5461000" y="7708900"/>
          <p14:tracePt t="49715" x="5480050" y="7708900"/>
          <p14:tracePt t="49726" x="5499100" y="7727950"/>
          <p14:tracePt t="49731" x="5518150" y="7727950"/>
          <p14:tracePt t="49739" x="5538788" y="7767638"/>
          <p14:tracePt t="49748" x="5557838" y="7767638"/>
          <p14:tracePt t="49757" x="5576888" y="7767638"/>
          <p14:tracePt t="49764" x="5616575" y="7767638"/>
          <p14:tracePt t="49772" x="5654675" y="7767638"/>
          <p14:tracePt t="49781" x="5713413" y="7786688"/>
          <p14:tracePt t="49787" x="5751513" y="7786688"/>
          <p14:tracePt t="49796" x="5849938" y="7805738"/>
          <p14:tracePt t="49803" x="5888038" y="7805738"/>
          <p14:tracePt t="49811" x="5984875" y="7845425"/>
          <p14:tracePt t="49821" x="6024563" y="7864475"/>
          <p14:tracePt t="49827" x="6121400" y="7902575"/>
          <p14:tracePt t="49835" x="6199188" y="7923213"/>
          <p14:tracePt t="49843" x="6276975" y="7923213"/>
          <p14:tracePt t="49852" x="6373813" y="7961313"/>
          <p14:tracePt t="49860" x="6432550" y="7980363"/>
          <p14:tracePt t="49867" x="6510338" y="7999413"/>
          <p14:tracePt t="49875" x="6567488" y="7999413"/>
          <p14:tracePt t="49884" x="6645275" y="8039100"/>
          <p14:tracePt t="49892" x="6723063" y="8097838"/>
          <p14:tracePt t="49911" x="6781800" y="8116888"/>
          <p14:tracePt t="49915" x="6800850" y="8135938"/>
          <p14:tracePt t="49923" x="6821488" y="8154988"/>
          <p14:tracePt t="49933" x="6840538" y="8194675"/>
          <p14:tracePt t="49939" x="6859588" y="8232775"/>
          <p14:tracePt t="49947" x="6878638" y="8232775"/>
          <p14:tracePt t="49955" x="6918325" y="8291513"/>
          <p14:tracePt t="49964" x="6975475" y="8329613"/>
          <p14:tracePt t="49972" x="6975475" y="8350250"/>
          <p14:tracePt t="49979" x="7015163" y="8407400"/>
          <p14:tracePt t="49987" x="7034213" y="8466138"/>
          <p14:tracePt t="49996" x="7092950" y="8524875"/>
          <p14:tracePt t="50004" x="7131050" y="8562975"/>
          <p14:tracePt t="50012" x="7189788" y="8621713"/>
          <p14:tracePt t="50019" x="7248525" y="8718550"/>
          <p14:tracePt t="50029" x="7267575" y="8737600"/>
          <p14:tracePt t="50035" x="7307263" y="8815388"/>
          <p14:tracePt t="50043" x="7345363" y="8874125"/>
          <p14:tracePt t="50052" x="7404100" y="8912225"/>
          <p14:tracePt t="50062" x="7442200" y="8970963"/>
          <p14:tracePt t="50070" x="7481888" y="9029700"/>
          <p14:tracePt t="50075" x="7500938" y="9048750"/>
          <p14:tracePt t="50084" x="7559675" y="9126538"/>
          <p14:tracePt t="50093" x="7578725" y="9185275"/>
          <p14:tracePt t="50099" x="7597775" y="9204325"/>
          <p14:tracePt t="50110" x="7616825" y="9242425"/>
          <p14:tracePt t="50117" x="7616825" y="9301163"/>
          <p14:tracePt t="50123" x="7637463" y="9320213"/>
          <p14:tracePt t="50132" x="7637463" y="9339263"/>
          <p14:tracePt t="50139" x="7637463" y="9359900"/>
          <p14:tracePt t="50147" x="7675563" y="9417050"/>
          <p14:tracePt t="50156" x="7694613" y="9475788"/>
          <p14:tracePt t="50163" x="7694613" y="9513888"/>
          <p14:tracePt t="50171" x="7715250" y="9572625"/>
          <p14:tracePt t="50180" x="7753350" y="9650413"/>
          <p14:tracePt t="50188" x="7753350" y="9669463"/>
          <p14:tracePt t="50197" x="7753350" y="9747250"/>
          <p14:tracePt t="50205" x="7753350" y="9767888"/>
          <p14:tracePt t="50212" x="7753350" y="9825038"/>
          <p14:tracePt t="50219" x="7753350" y="9902825"/>
          <p14:tracePt t="50227" x="7753350" y="9921875"/>
          <p14:tracePt t="50236" x="7753350" y="9980613"/>
          <p14:tracePt t="50245" x="7753350" y="9999663"/>
          <p14:tracePt t="50252" x="7753350" y="10039350"/>
          <p14:tracePt t="50262" x="7753350" y="10058400"/>
          <p14:tracePt t="50268" x="7753350" y="10117138"/>
          <p14:tracePt t="50277" x="7753350" y="10136188"/>
          <p14:tracePt t="50283" x="7694613" y="10213975"/>
          <p14:tracePt t="50297" x="7675563" y="10272713"/>
          <p14:tracePt t="50300" x="7675563" y="10291763"/>
          <p14:tracePt t="50308" x="7616825" y="10329863"/>
          <p14:tracePt t="50316" x="7597775" y="10388600"/>
          <p14:tracePt t="50324" x="7559675" y="10447338"/>
          <p14:tracePt t="50332" x="7539038" y="10466388"/>
          <p14:tracePt t="50342" x="7500938" y="10525125"/>
          <p14:tracePt t="50347" x="7462838" y="10563225"/>
          <p14:tracePt t="50356" x="7442200" y="10582275"/>
          <p14:tracePt t="50364" x="7404100" y="10621963"/>
          <p14:tracePt t="50372" x="7364413" y="10641013"/>
          <p14:tracePt t="50380" x="7326313" y="10679113"/>
          <p14:tracePt t="50389" x="7307263" y="10679113"/>
          <p14:tracePt t="50395" x="7229475" y="10718800"/>
          <p14:tracePt t="50404" x="7208838" y="10737850"/>
          <p14:tracePt t="50413" x="7131050" y="10756900"/>
          <p14:tracePt t="50419" x="7073900" y="10815638"/>
          <p14:tracePt t="50427" x="7015163" y="10834688"/>
          <p14:tracePt t="50435" x="6956425" y="10893425"/>
          <p14:tracePt t="50443" x="6918325" y="10931525"/>
          <p14:tracePt t="50453" x="6821488" y="10952163"/>
          <p14:tracePt t="50460" x="6800850" y="10952163"/>
          <p14:tracePt t="50467" x="6704013" y="11009313"/>
          <p14:tracePt t="50478" x="6567488" y="11029950"/>
          <p14:tracePt t="50483" x="6529388" y="11029950"/>
          <p14:tracePt t="50493" x="6432550" y="11068050"/>
          <p14:tracePt t="50500" x="6354763" y="11068050"/>
          <p14:tracePt t="50508" x="6276975" y="11087100"/>
          <p14:tracePt t="50516" x="6180138" y="11087100"/>
          <p14:tracePt t="50525" x="6102350" y="11126788"/>
          <p14:tracePt t="50531" x="6081713" y="11126788"/>
          <p14:tracePt t="50540" x="6003925" y="11126788"/>
          <p14:tracePt t="50547" x="5984875" y="11145838"/>
          <p14:tracePt t="50555" x="5965825" y="11145838"/>
          <p14:tracePt t="50564" x="5907088" y="11145838"/>
          <p14:tracePt t="50572" x="5888038" y="11145838"/>
          <p14:tracePt t="50581" x="5849938" y="11145838"/>
          <p14:tracePt t="50589" x="5829300" y="11164888"/>
          <p14:tracePt t="50596" x="5751513" y="11164888"/>
          <p14:tracePt t="50604" x="5694363" y="11183938"/>
          <p14:tracePt t="50611" x="5673725" y="11183938"/>
          <p14:tracePt t="50620" x="5635625" y="11183938"/>
          <p14:tracePt t="50628" x="5595938" y="11223625"/>
          <p14:tracePt t="50637" x="5557838" y="11223625"/>
          <p14:tracePt t="50644" x="5538788" y="11223625"/>
          <p14:tracePt t="50652" x="5480050" y="11223625"/>
          <p14:tracePt t="50664" x="5440363" y="11223625"/>
          <p14:tracePt t="50667" x="5421313" y="11223625"/>
          <p14:tracePt t="50676" x="5402263" y="11223625"/>
          <p14:tracePt t="50685" x="5383213" y="11223625"/>
          <p14:tracePt t="50692" x="5343525" y="11223625"/>
          <p14:tracePt t="50699" x="5305425" y="11223625"/>
          <p14:tracePt t="50708" x="5286375" y="11223625"/>
          <p14:tracePt t="50716" x="5265738" y="11223625"/>
          <p14:tracePt t="50727" x="5208588" y="11223625"/>
          <p14:tracePt t="50731" x="5187950" y="11223625"/>
          <p14:tracePt t="50739" x="5149850" y="11223625"/>
          <p14:tracePt t="50749" x="5091113" y="11223625"/>
          <p14:tracePt t="50755" x="5072063" y="11223625"/>
          <p14:tracePt t="50763" x="5032375" y="11223625"/>
          <p14:tracePt t="50772" x="4975225" y="11223625"/>
          <p14:tracePt t="50779" x="4897438" y="11223625"/>
          <p14:tracePt t="50788" x="4876800" y="11223625"/>
          <p14:tracePt t="50795" x="4800600" y="11223625"/>
          <p14:tracePt t="50805" x="4683125" y="11223625"/>
          <p14:tracePt t="50813" x="4664075" y="11223625"/>
          <p14:tracePt t="50819" x="4586288" y="11223625"/>
          <p14:tracePt t="50828" x="4527550" y="11223625"/>
          <p14:tracePt t="50835" x="4449763" y="11223625"/>
          <p14:tracePt t="50845" x="4430713" y="11223625"/>
          <p14:tracePt t="50851" x="4352925" y="11223625"/>
          <p14:tracePt t="50860" x="4294188" y="11223625"/>
          <p14:tracePt t="50867" x="4256088" y="11223625"/>
          <p14:tracePt t="50880" x="4197350" y="11223625"/>
          <p14:tracePt t="50883" x="4178300" y="11223625"/>
          <p14:tracePt t="50895" x="4100513" y="11223625"/>
          <p14:tracePt t="50912" x="4003675" y="11223625"/>
          <p14:tracePt t="50917" x="3963988" y="11223625"/>
          <p14:tracePt t="50926" x="3905250" y="11242675"/>
          <p14:tracePt t="50934" x="3827463" y="11242675"/>
          <p14:tracePt t="50941" x="3808413" y="11242675"/>
          <p14:tracePt t="50947" x="3730625" y="11242675"/>
          <p14:tracePt t="50955" x="3711575" y="11242675"/>
          <p14:tracePt t="50963" x="3633788" y="11242675"/>
          <p14:tracePt t="50972" x="3575050" y="11242675"/>
          <p14:tracePt t="50979" x="3497263" y="11242675"/>
          <p14:tracePt t="50987" x="3419475" y="11242675"/>
          <p14:tracePt t="50996" x="3362325" y="11242675"/>
          <p14:tracePt t="51003" x="3322638" y="11242675"/>
          <p14:tracePt t="51011" x="3263900" y="11242675"/>
          <p14:tracePt t="51020" x="3187700" y="11242675"/>
          <p14:tracePt t="51029" x="3128963" y="11242675"/>
          <p14:tracePt t="51035" x="3051175" y="11242675"/>
          <p14:tracePt t="51045" x="2992438" y="11204575"/>
          <p14:tracePt t="51051" x="2876550" y="11183938"/>
          <p14:tracePt t="51062" x="2740025" y="11106150"/>
          <p14:tracePt t="51067" x="2700338" y="11087100"/>
          <p14:tracePt t="51076" x="2565400" y="11029950"/>
          <p14:tracePt t="51084" x="2525713" y="11029950"/>
          <p14:tracePt t="51095" x="2390775" y="10971213"/>
          <p14:tracePt t="51099" x="2370138" y="10931525"/>
          <p14:tracePt t="51107" x="2292350" y="10893425"/>
          <p14:tracePt t="51115" x="2176463" y="10796588"/>
          <p14:tracePt t="51125" x="2138363" y="10737850"/>
          <p14:tracePt t="51131" x="2060575" y="10679113"/>
          <p14:tracePt t="51139" x="2039938" y="10660063"/>
          <p14:tracePt t="51148" x="1982788" y="10544175"/>
          <p14:tracePt t="51155" x="1924050" y="10504488"/>
          <p14:tracePt t="51164" x="1865313" y="10369550"/>
          <p14:tracePt t="51172" x="1846263" y="10348913"/>
          <p14:tracePt t="51181" x="1806575" y="10213975"/>
          <p14:tracePt t="51188" x="1709738" y="10077450"/>
          <p14:tracePt t="51196" x="1709738" y="10020300"/>
          <p14:tracePt t="51203" x="1651000" y="9902825"/>
          <p14:tracePt t="51211" x="1651000" y="9844088"/>
          <p14:tracePt t="51220" x="1651000" y="9728200"/>
          <p14:tracePt t="51229" x="1612900" y="9690100"/>
          <p14:tracePt t="51236" x="1612900" y="9572625"/>
          <p14:tracePt t="51245" x="1593850" y="9475788"/>
          <p14:tracePt t="51251" x="1593850" y="9437688"/>
          <p14:tracePt t="51270" x="1593850" y="9301163"/>
          <p14:tracePt t="51275" x="1593850" y="9223375"/>
          <p14:tracePt t="51283" x="1593850" y="9204325"/>
          <p14:tracePt t="51292" x="1593850" y="9086850"/>
          <p14:tracePt t="51299" x="1593850" y="9067800"/>
          <p14:tracePt t="51311" x="1593850" y="8990013"/>
          <p14:tracePt t="51315" x="1593850" y="8912225"/>
          <p14:tracePt t="51323" x="1593850" y="8855075"/>
          <p14:tracePt t="51333" x="1593850" y="8815388"/>
          <p14:tracePt t="51339" x="1593850" y="8796338"/>
          <p14:tracePt t="51348" x="1593850" y="8777288"/>
          <p14:tracePt t="51355" x="1593850" y="8737600"/>
          <p14:tracePt t="51364" x="1593850" y="8718550"/>
          <p14:tracePt t="51372" x="1612900" y="8680450"/>
          <p14:tracePt t="51379" x="1612900" y="8621713"/>
          <p14:tracePt t="51387" x="1651000" y="8621713"/>
          <p14:tracePt t="51397" x="1651000" y="8602663"/>
          <p14:tracePt t="51404" x="1671638" y="8562975"/>
          <p14:tracePt t="51413" x="1671638" y="8543925"/>
          <p14:tracePt t="51420" x="1690688" y="8485188"/>
          <p14:tracePt t="51427" x="1709738" y="8466138"/>
          <p14:tracePt t="51435" x="1728788" y="8388350"/>
          <p14:tracePt t="51445" x="1728788" y="8329613"/>
          <p14:tracePt t="51452" x="1768475" y="8310563"/>
          <p14:tracePt t="51459" x="1768475" y="8232775"/>
          <p14:tracePt t="51467" x="1787525" y="8213725"/>
          <p14:tracePt t="51475" x="1787525" y="8175625"/>
          <p14:tracePt t="51483" x="1806575" y="8154988"/>
          <p14:tracePt t="51494" x="1827213" y="8135938"/>
          <p14:tracePt t="51499" x="1827213" y="8097838"/>
          <p14:tracePt t="51510" x="1827213" y="8058150"/>
          <p14:tracePt t="51515" x="1827213" y="7999413"/>
          <p14:tracePt t="51524" x="1827213" y="7980363"/>
          <p14:tracePt t="51533" x="1846263" y="7961313"/>
          <p14:tracePt t="51541" x="1846263" y="7942263"/>
          <p14:tracePt t="51547" x="1846263" y="7923213"/>
          <p14:tracePt t="51559" x="1865313" y="7902575"/>
          <p14:tracePt t="51563" x="1865313" y="7883525"/>
          <p14:tracePt t="51571" x="1884363" y="7864475"/>
          <p14:tracePt t="51580" x="1884363" y="7824788"/>
          <p14:tracePt t="51587" x="1884363" y="7805738"/>
          <p14:tracePt t="51604" x="1924050" y="7786688"/>
          <p14:tracePt t="51612" x="1924050" y="7767638"/>
          <p14:tracePt t="51621" x="1943100" y="7747000"/>
          <p14:tracePt t="51629" x="1943100" y="7727950"/>
          <p14:tracePt t="51645" x="1943100" y="7708900"/>
          <p14:tracePt t="51651" x="1943100" y="7669213"/>
          <p14:tracePt t="51659" x="1962150" y="7669213"/>
          <p14:tracePt t="51668" x="1962150" y="7650163"/>
          <p14:tracePt t="51680" x="1982788" y="7612063"/>
          <p14:tracePt t="51684" x="2001838" y="7612063"/>
          <p14:tracePt t="51695" x="2001838" y="7593013"/>
          <p14:tracePt t="51699" x="2020888" y="7593013"/>
          <p14:tracePt t="51711" x="2020888" y="7553325"/>
          <p14:tracePt t="51715" x="2060575" y="7553325"/>
          <p14:tracePt t="51749" x="2079625" y="7534275"/>
          <p14:tracePt t="51765" x="2098675" y="7534275"/>
          <p14:tracePt t="51781" x="2117725" y="7534275"/>
          <p14:tracePt t="51797" x="2138363" y="7534275"/>
          <p14:tracePt t="51812" x="2157413" y="7534275"/>
          <p14:tracePt t="51828" x="2176463" y="7534275"/>
          <p14:tracePt t="51837" x="2195513" y="7534275"/>
          <p14:tracePt t="51846" x="2235200" y="7534275"/>
          <p14:tracePt t="51855" x="2254250" y="7534275"/>
          <p14:tracePt t="51859" x="2273300" y="7534275"/>
          <p14:tracePt t="51867" x="2312988" y="7534275"/>
          <p14:tracePt t="51877" x="2409825" y="7534275"/>
          <p14:tracePt t="51884" x="2428875" y="7534275"/>
          <p14:tracePt t="51898" x="2525713" y="7534275"/>
          <p14:tracePt t="51900" x="2584450" y="7553325"/>
          <p14:tracePt t="51910" x="2603500" y="7553325"/>
          <p14:tracePt t="51915" x="2643188" y="7553325"/>
          <p14:tracePt t="51923" x="2662238" y="7553325"/>
          <p14:tracePt t="51932" x="2700338" y="7572375"/>
          <p14:tracePt t="51940" x="2720975" y="7572375"/>
          <p14:tracePt t="51947" x="2740025" y="7572375"/>
          <p14:tracePt t="51955" x="2778125" y="7572375"/>
          <p14:tracePt t="51966" x="2798763" y="7572375"/>
          <p14:tracePt t="51972" x="2836863" y="7572375"/>
          <p14:tracePt t="51979" x="2855913" y="7572375"/>
          <p14:tracePt t="51990" x="2876550" y="7572375"/>
          <p14:tracePt t="51995" x="2895600" y="7572375"/>
          <p14:tracePt t="52004" x="2914650" y="7572375"/>
          <p14:tracePt t="52014" x="2933700" y="7572375"/>
          <p14:tracePt t="52039" x="2954338" y="7572375"/>
          <p14:tracePt t="52068" x="2973388" y="7572375"/>
          <p14:tracePt t="52094" x="3011488" y="7593013"/>
          <p14:tracePt t="52101" x="3032125" y="7593013"/>
          <p14:tracePt t="52119" x="3051175" y="7593013"/>
          <p14:tracePt t="52123" x="3070225" y="7593013"/>
          <p14:tracePt t="52132" x="3089275" y="7612063"/>
          <p14:tracePt t="52140" x="3109913" y="7612063"/>
          <p14:tracePt t="52157" x="3128963" y="7612063"/>
          <p14:tracePt t="52165" x="3167063" y="7612063"/>
          <p14:tracePt t="52171" x="3206750" y="7631113"/>
          <p14:tracePt t="52180" x="3225800" y="7669213"/>
          <p14:tracePt t="52188" x="3284538" y="7669213"/>
          <p14:tracePt t="52197" x="3322638" y="7689850"/>
          <p14:tracePt t="52204" x="3362325" y="7708900"/>
          <p14:tracePt t="52212" x="3400425" y="7727950"/>
          <p14:tracePt t="52219" x="3419475" y="7727950"/>
          <p14:tracePt t="52227" x="3419475" y="7747000"/>
          <p14:tracePt t="52245" x="3440113" y="7747000"/>
          <p14:tracePt t="52252" x="3440113" y="7786688"/>
          <p14:tracePt t="52294" x="3459163" y="7805738"/>
          <p14:tracePt t="52301" x="3497263" y="7824788"/>
          <p14:tracePt t="52318" x="3497263" y="7845425"/>
          <p14:tracePt t="52326" x="3517900" y="7845425"/>
          <p14:tracePt t="52343" x="3536950" y="7864475"/>
          <p14:tracePt t="52373" x="3536950" y="7883525"/>
          <p14:tracePt t="52388" x="3556000" y="7902575"/>
          <p14:tracePt t="52413" x="3575050" y="7942263"/>
          <p14:tracePt t="52421" x="3595688" y="7961313"/>
          <p14:tracePt t="52429" x="3614738" y="7980363"/>
          <p14:tracePt t="52437" x="3652838" y="7980363"/>
          <p14:tracePt t="52445" x="3652838" y="7999413"/>
          <p14:tracePt t="52452" x="3673475" y="7999413"/>
          <p14:tracePt t="52463" x="3692525" y="8020050"/>
          <p14:tracePt t="52467" x="3711575" y="8039100"/>
          <p14:tracePt t="52479" x="3730625" y="8039100"/>
          <p14:tracePt t="52498" x="3749675" y="8039100"/>
          <p14:tracePt t="52501" x="3749675" y="8058150"/>
          <p14:tracePt t="52507" x="3770313" y="8058150"/>
          <p14:tracePt t="52533" x="3789363" y="8058150"/>
          <p14:tracePt t="52576" x="3827463" y="8058150"/>
          <p14:tracePt t="52600" x="3827463" y="8077200"/>
          <p14:tracePt t="52604" x="3848100" y="8077200"/>
          <p14:tracePt t="52653" x="3867150" y="8077200"/>
          <p14:tracePt t="52661" x="3867150" y="8116888"/>
          <p14:tracePt t="52765" x="3886200" y="8135938"/>
          <p14:tracePt t="52772" x="3886200" y="8154988"/>
          <p14:tracePt t="52780" x="3905250" y="8154988"/>
          <p14:tracePt t="52805" x="3925888" y="8175625"/>
          <p14:tracePt t="52831" x="3925888" y="8194675"/>
          <p14:tracePt t="52836" x="3944938" y="8194675"/>
          <p14:tracePt t="53055" x="3944938" y="8213725"/>
          <p14:tracePt t="53069" x="3983038" y="8232775"/>
          <p14:tracePt t="53110" x="4003675" y="8272463"/>
          <p14:tracePt t="53141" x="4022725" y="8272463"/>
          <p14:tracePt t="53237" x="4041775" y="8291513"/>
          <p14:tracePt t="53421" x="4060825" y="8291513"/>
          <p14:tracePt t="53460" x="4081463" y="8291513"/>
          <p14:tracePt t="53478" x="4100513" y="8291513"/>
          <p14:tracePt t="53494" x="4138613" y="8291513"/>
          <p14:tracePt t="53510" x="4159250" y="8291513"/>
          <p14:tracePt t="53518" x="4178300" y="8291513"/>
          <p14:tracePt t="53531" x="4197350" y="8291513"/>
          <p14:tracePt t="53620" x="4216400" y="8291513"/>
          <p14:tracePt t="54717" x="4197350" y="8291513"/>
          <p14:tracePt t="54773" x="4178300" y="8291513"/>
          <p14:tracePt t="54780" x="4178300" y="8251825"/>
          <p14:tracePt t="54789" x="4159250" y="8232775"/>
          <p14:tracePt t="54799" x="4159250" y="8213725"/>
          <p14:tracePt t="54803" x="4119563" y="8213725"/>
          <p14:tracePt t="54811" x="4119563" y="8194675"/>
          <p14:tracePt t="54822" x="4100513" y="8175625"/>
          <p14:tracePt t="54973" x="4100513" y="8154988"/>
          <p14:tracePt t="54988" x="4081463" y="8154988"/>
          <p14:tracePt t="55005" x="4060825" y="8135938"/>
          <p14:tracePt t="55213" x="4060825" y="8097838"/>
          <p14:tracePt t="55228" x="4060825" y="8077200"/>
          <p14:tracePt t="55246" x="4081463" y="8058150"/>
          <p14:tracePt t="55253" x="4100513" y="8058150"/>
          <p14:tracePt t="55272" x="4138613" y="8039100"/>
          <p14:tracePt t="55284" x="4159250" y="8039100"/>
          <p14:tracePt t="55296" x="4159250" y="8020050"/>
          <p14:tracePt t="55307" x="4178300" y="8020050"/>
          <p14:tracePt t="55333" x="4197350" y="8020050"/>
          <p14:tracePt t="55340" x="4216400" y="8020050"/>
          <p14:tracePt t="55348" x="4237038" y="8020050"/>
          <p14:tracePt t="55421" x="4237038" y="7999413"/>
          <p14:tracePt t="55428" x="4256088" y="7999413"/>
          <p14:tracePt t="55436" x="4294188" y="7999413"/>
          <p14:tracePt t="55446" x="4313238" y="7999413"/>
          <p14:tracePt t="55451" x="4333875" y="7999413"/>
          <p14:tracePt t="55459" x="4352925" y="7999413"/>
          <p14:tracePt t="55467" x="4371975" y="7999413"/>
          <p14:tracePt t="55476" x="4391025" y="7999413"/>
          <p14:tracePt t="55484" x="4411663" y="7999413"/>
          <p14:tracePt t="56079" x="4430713" y="7999413"/>
          <p14:tracePt t="56381" x="4468813" y="7999413"/>
          <p14:tracePt t="56397" x="4489450" y="7942263"/>
          <p14:tracePt t="56404" x="4508500" y="7923213"/>
          <p14:tracePt t="56411" x="4567238" y="7902575"/>
          <p14:tracePt t="56421" x="4567238" y="7883525"/>
          <p14:tracePt t="56427" x="4586288" y="7864475"/>
          <p14:tracePt t="56501" x="4586288" y="7824788"/>
          <p14:tracePt t="56517" x="4546600" y="7824788"/>
          <p14:tracePt t="56524" x="4527550" y="7805738"/>
          <p14:tracePt t="56531" x="4508500" y="7786688"/>
          <p14:tracePt t="56542" x="4430713" y="7747000"/>
          <p14:tracePt t="56547" x="4411663" y="7708900"/>
          <p14:tracePt t="56556" x="4294188" y="7669213"/>
          <p14:tracePt t="56565" x="4216400" y="7631113"/>
          <p14:tracePt t="56572" x="4022725" y="7572375"/>
          <p14:tracePt t="56580" x="3730625" y="7397750"/>
          <p14:tracePt t="56592" x="3595688" y="7340600"/>
          <p14:tracePt t="56595" x="3322638" y="7223125"/>
          <p14:tracePt t="56603" x="3206750" y="7185025"/>
          <p14:tracePt t="56612" x="2973388" y="7029450"/>
          <p14:tracePt t="56619" x="2876550" y="6951663"/>
          <p14:tracePt t="56627" x="2643188" y="6796088"/>
          <p14:tracePt t="56636" x="2409825" y="6602413"/>
          <p14:tracePt t="56645" x="2351088" y="6505575"/>
          <p14:tracePt t="56651" x="2098675" y="6330950"/>
          <p14:tracePt t="56659" x="1962150" y="6232525"/>
          <p14:tracePt t="56667" x="1574800" y="5922963"/>
          <p14:tracePt t="56678" x="1438275" y="5786438"/>
          <p14:tracePt t="56683" x="1049338" y="5475288"/>
          <p14:tracePt t="56692" x="855663" y="5378450"/>
          <p14:tracePt t="56700" x="407988" y="4951413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547EBC-076F-4B07-A836-5AF45AA0B5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36" y="934720"/>
            <a:ext cx="10509657" cy="142748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0164EE-59FC-442E-9BAF-C362875B1D2B}"/>
              </a:ext>
            </a:extLst>
          </p:cNvPr>
          <p:cNvSpPr txBox="1"/>
          <p:nvPr/>
        </p:nvSpPr>
        <p:spPr>
          <a:xfrm>
            <a:off x="446026" y="386080"/>
            <a:ext cx="8982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 I can begin to write my suspense story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13C8DC1-DCF6-45DF-92AD-7693F5F40D2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147701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98492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9531"/>
    </mc:Choice>
    <mc:Fallback>
      <p:transition spd="slow" advTm="1895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859" x="2878138" y="14452600"/>
          <p14:tracePt t="3160" x="1884363" y="15476538"/>
          <p14:tracePt t="3167" x="1884363" y="15436850"/>
          <p14:tracePt t="3175" x="1884363" y="15378113"/>
          <p14:tracePt t="3185" x="1846263" y="15340013"/>
          <p14:tracePt t="3192" x="1846263" y="15281275"/>
          <p14:tracePt t="3199" x="1846263" y="15203488"/>
          <p14:tracePt t="3207" x="1827213" y="15087600"/>
          <p14:tracePt t="3216" x="1827213" y="15028863"/>
          <p14:tracePt t="3223" x="1787525" y="14912975"/>
          <p14:tracePt t="3230" x="1768475" y="14835188"/>
          <p14:tracePt t="3240" x="1690688" y="14582775"/>
          <p14:tracePt t="3249" x="1631950" y="14485938"/>
          <p14:tracePt t="3254" x="1535113" y="14214475"/>
          <p14:tracePt t="3266" x="1398588" y="13884275"/>
          <p14:tracePt t="3270" x="1341438" y="13747750"/>
          <p14:tracePt t="3278" x="1223963" y="13379450"/>
          <p14:tracePt t="3290" x="1185863" y="13204825"/>
          <p14:tracePt t="3294" x="1049338" y="12738100"/>
          <p14:tracePt t="3302" x="1030288" y="12622213"/>
          <p14:tracePt t="3312" x="971550" y="12155488"/>
          <p14:tracePt t="3319" x="952500" y="11980863"/>
          <p14:tracePt t="3327" x="855663" y="11553825"/>
          <p14:tracePt t="3339" x="777875" y="11087100"/>
          <p14:tracePt t="3342" x="777875" y="10931525"/>
          <p14:tracePt t="3355" x="700088" y="10504488"/>
          <p14:tracePt t="3360" x="660400" y="10329863"/>
          <p14:tracePt t="3368" x="622300" y="9921875"/>
          <p14:tracePt t="3375" x="582613" y="9747250"/>
          <p14:tracePt t="3388" x="544513" y="9378950"/>
          <p14:tracePt t="3392" x="504825" y="9261475"/>
          <p14:tracePt t="3398" x="504825" y="8893175"/>
          <p14:tracePt t="3410" x="504825" y="8582025"/>
          <p14:tracePt t="3415" x="504825" y="8466138"/>
          <p14:tracePt t="3422" x="504825" y="8154988"/>
          <p14:tracePt t="3432" x="504825" y="8039100"/>
          <p14:tracePt t="3438" x="504825" y="7805738"/>
          <p14:tracePt t="3448" x="504825" y="7689850"/>
          <p14:tracePt t="3457" x="504825" y="7437438"/>
          <p14:tracePt t="3462" x="504825" y="7126288"/>
          <p14:tracePt t="3471" x="504825" y="7048500"/>
          <p14:tracePt t="3482" x="504825" y="6815138"/>
          <p14:tracePt t="3486" x="504825" y="6757988"/>
          <p14:tracePt t="3495" x="504825" y="6602413"/>
          <p14:tracePt t="3505" x="504825" y="6562725"/>
          <p14:tracePt t="3510" x="485775" y="6427788"/>
          <p14:tracePt t="3520" x="485775" y="6350000"/>
          <p14:tracePt t="3526" x="447675" y="6291263"/>
          <p14:tracePt t="3538" x="447675" y="6253163"/>
          <p14:tracePt t="3543" x="447675" y="6232525"/>
          <p14:tracePt t="3555" x="447675" y="6175375"/>
          <p14:tracePt t="3560" x="447675" y="6135688"/>
          <p14:tracePt t="3568" x="447675" y="6078538"/>
          <p14:tracePt t="3574" x="447675" y="6057900"/>
          <p14:tracePt t="3583" x="447675" y="5980113"/>
          <p14:tracePt t="3590" x="447675" y="5902325"/>
          <p14:tracePt t="3600" x="447675" y="5883275"/>
          <p14:tracePt t="3607" x="447675" y="5786438"/>
          <p14:tracePt t="3614" x="447675" y="5727700"/>
          <p14:tracePt t="3622" x="447675" y="5649913"/>
          <p14:tracePt t="3634" x="447675" y="5592763"/>
          <p14:tracePt t="3638" x="447675" y="5475288"/>
          <p14:tracePt t="3647" x="447675" y="5397500"/>
          <p14:tracePt t="3656" x="466725" y="5281613"/>
          <p14:tracePt t="3662" x="466725" y="5165725"/>
          <p14:tracePt t="3672" x="485775" y="5106988"/>
          <p14:tracePt t="3679" x="525463" y="4913313"/>
          <p14:tracePt t="3689" x="525463" y="4854575"/>
          <p14:tracePt t="3696" x="563563" y="4660900"/>
          <p14:tracePt t="3704" x="582613" y="4562475"/>
          <p14:tracePt t="3712" x="622300" y="4408488"/>
          <p14:tracePt t="3722" x="660400" y="4194175"/>
          <p14:tracePt t="3726" x="660400" y="4116388"/>
          <p14:tracePt t="3736" x="700088" y="3903663"/>
          <p14:tracePt t="3742" x="700088" y="3825875"/>
          <p14:tracePt t="3751" x="719138" y="3670300"/>
          <p14:tracePt t="3758" x="719138" y="3592513"/>
          <p14:tracePt t="3767" x="719138" y="3475038"/>
          <p14:tracePt t="3776" x="719138" y="3378200"/>
          <p14:tracePt t="3785" x="719138" y="3262313"/>
          <p14:tracePt t="3792" x="719138" y="3146425"/>
          <p14:tracePt t="3798" x="719138" y="3106738"/>
          <p14:tracePt t="3807" x="719138" y="3009900"/>
          <p14:tracePt t="3816" x="719138" y="2970213"/>
          <p14:tracePt t="3823" x="719138" y="2894013"/>
          <p14:tracePt t="3832" x="719138" y="2854325"/>
          <p14:tracePt t="3839" x="719138" y="2795588"/>
          <p14:tracePt t="3846" x="719138" y="2738438"/>
          <p14:tracePt t="3855" x="719138" y="2679700"/>
          <p14:tracePt t="3865" x="719138" y="2641600"/>
          <p14:tracePt t="3870" x="719138" y="2620963"/>
          <p14:tracePt t="3880" x="719138" y="2563813"/>
          <p14:tracePt t="3889" x="738188" y="2543175"/>
          <p14:tracePt t="3894" x="757238" y="2524125"/>
          <p14:tracePt t="3903" x="757238" y="2505075"/>
          <p14:tracePt t="3922" x="757238" y="2486025"/>
          <p14:tracePt t="4016" x="757238" y="2505075"/>
          <p14:tracePt t="4024" x="738188" y="2505075"/>
          <p14:tracePt t="4032" x="738188" y="2524125"/>
          <p14:tracePt t="4048" x="719138" y="2524125"/>
          <p14:tracePt t="4056" x="700088" y="2524125"/>
          <p14:tracePt t="4432" x="679450" y="2524125"/>
          <p14:tracePt t="4440" x="660400" y="2524125"/>
          <p14:tracePt t="4448" x="622300" y="2505075"/>
          <p14:tracePt t="4458" x="601663" y="2505075"/>
          <p14:tracePt t="4471" x="582613" y="2505075"/>
          <p14:tracePt t="4487" x="582613" y="2486025"/>
          <p14:tracePt t="4664" x="582613" y="2505075"/>
          <p14:tracePt t="4671" x="563563" y="2505075"/>
          <p14:tracePt t="4736" x="563563" y="2524125"/>
          <p14:tracePt t="4753" x="544513" y="2524125"/>
          <p14:tracePt t="5112" x="544513" y="2505075"/>
          <p14:tracePt t="5128" x="544513" y="2486025"/>
          <p14:tracePt t="5138" x="544513" y="2446338"/>
          <p14:tracePt t="5143" x="544513" y="2427288"/>
          <p14:tracePt t="5153" x="544513" y="2408238"/>
          <p14:tracePt t="5162" x="544513" y="2387600"/>
          <p14:tracePt t="5166" x="544513" y="2368550"/>
          <p14:tracePt t="5176" x="544513" y="2349500"/>
          <p14:tracePt t="5187" x="544513" y="2330450"/>
          <p14:tracePt t="5191" x="544513" y="2311400"/>
          <p14:tracePt t="5200" x="544513" y="2271713"/>
          <p14:tracePt t="5216" x="544513" y="2252663"/>
          <p14:tracePt t="11913" x="544513" y="2233613"/>
          <p14:tracePt t="11953" x="544513" y="2212975"/>
          <p14:tracePt t="11977" x="563563" y="2212975"/>
          <p14:tracePt t="12016" x="563563" y="2193925"/>
          <p14:tracePt t="12048" x="563563" y="2174875"/>
          <p14:tracePt t="12064" x="582613" y="2174875"/>
          <p14:tracePt t="12080" x="582613" y="2155825"/>
          <p14:tracePt t="12096" x="582613" y="2116138"/>
          <p14:tracePt t="12107" x="601663" y="2116138"/>
          <p14:tracePt t="12110" x="601663" y="2097088"/>
          <p14:tracePt t="12131" x="601663" y="2078038"/>
          <p14:tracePt t="12135" x="601663" y="2058988"/>
          <p14:tracePt t="12640" x="601663" y="2078038"/>
          <p14:tracePt t="12664" x="582613" y="2078038"/>
          <p14:tracePt t="12680" x="582613" y="2097088"/>
          <p14:tracePt t="12728" x="582613" y="2135188"/>
          <p14:tracePt t="12760" x="582613" y="2155825"/>
          <p14:tracePt t="12801" x="563563" y="2155825"/>
          <p14:tracePt t="13154" x="563563" y="2116138"/>
          <p14:tracePt t="13160" x="563563" y="2097088"/>
          <p14:tracePt t="13169" x="582613" y="2097088"/>
          <p14:tracePt t="13186" x="582613" y="2078038"/>
          <p14:tracePt t="13488" x="563563" y="2078038"/>
          <p14:tracePt t="13496" x="563563" y="2097088"/>
          <p14:tracePt t="13960" x="544513" y="2135188"/>
          <p14:tracePt t="13992" x="525463" y="2135188"/>
          <p14:tracePt t="14008" x="525463" y="2155825"/>
          <p14:tracePt t="18392" x="525463" y="2174875"/>
          <p14:tracePt t="18408" x="525463" y="2193925"/>
          <p14:tracePt t="18424" x="525463" y="2212975"/>
          <p14:tracePt t="18440" x="525463" y="2233613"/>
          <p14:tracePt t="18449" x="525463" y="2252663"/>
          <p14:tracePt t="18454" x="525463" y="2290763"/>
          <p14:tracePt t="18463" x="544513" y="2311400"/>
          <p14:tracePt t="18479" x="544513" y="2330450"/>
          <p14:tracePt t="18496" x="563563" y="2349500"/>
          <p14:tracePt t="18505" x="563563" y="2368550"/>
          <p14:tracePt t="18512" x="582613" y="2368550"/>
          <p14:tracePt t="18523" x="582613" y="2387600"/>
          <p14:tracePt t="18538" x="601663" y="2408238"/>
          <p14:tracePt t="18553" x="601663" y="2427288"/>
          <p14:tracePt t="18570" x="641350" y="2465388"/>
          <p14:tracePt t="18577" x="641350" y="2486025"/>
          <p14:tracePt t="18582" x="660400" y="2486025"/>
          <p14:tracePt t="18592" x="660400" y="2505075"/>
          <p14:tracePt t="18624" x="679450" y="2505075"/>
          <p14:tracePt t="18688" x="700088" y="2505075"/>
          <p14:tracePt t="18704" x="719138" y="2505075"/>
          <p14:tracePt t="18728" x="738188" y="2505075"/>
          <p14:tracePt t="18760" x="757238" y="2505075"/>
          <p14:tracePt t="18776" x="757238" y="2486025"/>
          <p14:tracePt t="18786" x="757238" y="2446338"/>
          <p14:tracePt t="18790" x="796925" y="2446338"/>
          <p14:tracePt t="18798" x="796925" y="2427288"/>
          <p14:tracePt t="18810" x="796925" y="2408238"/>
          <p14:tracePt t="18815" x="815975" y="2368550"/>
          <p14:tracePt t="18823" x="835025" y="2311400"/>
          <p14:tracePt t="18837" x="835025" y="2290763"/>
          <p14:tracePt t="18839" x="835025" y="2233613"/>
          <p14:tracePt t="18846" x="835025" y="2193925"/>
          <p14:tracePt t="18856" x="835025" y="2174875"/>
          <p14:tracePt t="18864" x="835025" y="2155825"/>
          <p14:tracePt t="18883" x="835025" y="2116138"/>
          <p14:tracePt t="18889" x="835025" y="2097088"/>
          <p14:tracePt t="18912" x="835025" y="2078038"/>
          <p14:tracePt t="18922" x="835025" y="2058988"/>
          <p14:tracePt t="18944" x="835025" y="2038350"/>
          <p14:tracePt t="18959" x="835025" y="2019300"/>
          <p14:tracePt t="18969" x="835025" y="2000250"/>
          <p14:tracePt t="18985" x="815975" y="2000250"/>
          <p14:tracePt t="18993" x="815975" y="1960563"/>
          <p14:tracePt t="19021" x="815975" y="1941513"/>
          <p14:tracePt t="19138" x="815975" y="1981200"/>
          <p14:tracePt t="19144" x="815975" y="2000250"/>
          <p14:tracePt t="19153" x="815975" y="2019300"/>
          <p14:tracePt t="19162" x="815975" y="2038350"/>
          <p14:tracePt t="19169" x="815975" y="2058988"/>
          <p14:tracePt t="19174" x="815975" y="2078038"/>
          <p14:tracePt t="19187" x="815975" y="2097088"/>
          <p14:tracePt t="19190" x="815975" y="2155825"/>
          <p14:tracePt t="19202" x="815975" y="2174875"/>
          <p14:tracePt t="19207" x="815975" y="2193925"/>
          <p14:tracePt t="19214" x="815975" y="2212975"/>
          <p14:tracePt t="19222" x="815975" y="2233613"/>
          <p14:tracePt t="19239" x="815975" y="2271713"/>
          <p14:tracePt t="19272" x="796925" y="2271713"/>
          <p14:tracePt t="19520" x="815975" y="2271713"/>
          <p14:tracePt t="19528" x="835025" y="2271713"/>
          <p14:tracePt t="19544" x="855663" y="2271713"/>
          <p14:tracePt t="19687" x="835025" y="2271713"/>
          <p14:tracePt t="19696" x="835025" y="2290763"/>
          <p14:tracePt t="19704" x="815975" y="2290763"/>
          <p14:tracePt t="19712" x="796925" y="2290763"/>
          <p14:tracePt t="19722" x="796925" y="2311400"/>
          <p14:tracePt t="19776" x="777875" y="2311400"/>
          <p14:tracePt t="19784" x="738188" y="2311400"/>
          <p14:tracePt t="19800" x="738188" y="2330450"/>
          <p14:tracePt t="19904" x="738188" y="2311400"/>
          <p14:tracePt t="19912" x="738188" y="2290763"/>
          <p14:tracePt t="19928" x="757238" y="2252663"/>
          <p14:tracePt t="19944" x="757238" y="2233613"/>
          <p14:tracePt t="20201" x="738188" y="2233613"/>
          <p14:tracePt t="20207" x="738188" y="2271713"/>
          <p14:tracePt t="20220" x="738188" y="2290763"/>
          <p14:tracePt t="20231" x="719138" y="2311400"/>
          <p14:tracePt t="20416" x="719138" y="2290763"/>
          <p14:tracePt t="20440" x="757238" y="2252663"/>
          <p14:tracePt t="20464" x="757238" y="2233613"/>
          <p14:tracePt t="20512" x="757238" y="2212975"/>
          <p14:tracePt t="20553" x="757238" y="2193925"/>
          <p14:tracePt t="20584" x="777875" y="2193925"/>
          <p14:tracePt t="20656" x="796925" y="2193925"/>
          <p14:tracePt t="20671" x="796925" y="2212975"/>
          <p14:tracePt t="20679" x="815975" y="2212975"/>
          <p14:tracePt t="20687" x="815975" y="2233613"/>
          <p14:tracePt t="20696" x="815975" y="2271713"/>
          <p14:tracePt t="20705" x="815975" y="2290763"/>
          <p14:tracePt t="20712" x="835025" y="2311400"/>
          <p14:tracePt t="21426" x="835025" y="2330450"/>
          <p14:tracePt t="21441" x="815975" y="2349500"/>
          <p14:tracePt t="21449" x="815975" y="2368550"/>
          <p14:tracePt t="21464" x="815975" y="2387600"/>
          <p14:tracePt t="21473" x="815975" y="2427288"/>
          <p14:tracePt t="21478" x="815975" y="2446338"/>
          <p14:tracePt t="21486" x="835025" y="2465388"/>
          <p14:tracePt t="21498" x="855663" y="2486025"/>
          <p14:tracePt t="21504" x="874713" y="2505075"/>
          <p14:tracePt t="21512" x="912813" y="2505075"/>
          <p14:tracePt t="21524" x="933450" y="2524125"/>
          <p14:tracePt t="21526" x="952500" y="2543175"/>
          <p14:tracePt t="21538" x="971550" y="2563813"/>
          <p14:tracePt t="21544" x="1011238" y="2563813"/>
          <p14:tracePt t="21551" x="1049338" y="2601913"/>
          <p14:tracePt t="21560" x="1108075" y="2620963"/>
          <p14:tracePt t="21571" x="1165225" y="2641600"/>
          <p14:tracePt t="21574" x="1223963" y="2641600"/>
          <p14:tracePt t="21583" x="1301750" y="2679700"/>
          <p14:tracePt t="21593" x="1320800" y="2679700"/>
          <p14:tracePt t="21599" x="1379538" y="2679700"/>
          <p14:tracePt t="21608" x="1398588" y="2679700"/>
          <p14:tracePt t="21648" x="1419225" y="2698750"/>
          <p14:tracePt t="21664" x="1438275" y="2698750"/>
          <p14:tracePt t="21680" x="1457325" y="2698750"/>
          <p14:tracePt t="21687" x="1516063" y="2698750"/>
          <p14:tracePt t="21695" x="1535113" y="2717800"/>
          <p14:tracePt t="21706" x="1554163" y="2717800"/>
          <p14:tracePt t="21711" x="1593850" y="2717800"/>
          <p14:tracePt t="21721" x="1651000" y="2717800"/>
          <p14:tracePt t="21726" x="1690688" y="2717800"/>
          <p14:tracePt t="21737" x="1728788" y="2717800"/>
          <p14:tracePt t="21744" x="1827213" y="2717800"/>
          <p14:tracePt t="21753" x="1905000" y="2717800"/>
          <p14:tracePt t="21760" x="1924050" y="2717800"/>
          <p14:tracePt t="21768" x="2001838" y="2717800"/>
          <p14:tracePt t="21777" x="2020888" y="2717800"/>
          <p14:tracePt t="21782" x="2039938" y="2717800"/>
          <p14:tracePt t="21791" x="2079625" y="2717800"/>
          <p14:tracePt t="21904" x="2079625" y="2698750"/>
          <p14:tracePt t="21921" x="2098675" y="2698750"/>
          <p14:tracePt t="21944" x="2117725" y="2698750"/>
          <p14:tracePt t="21960" x="2138363" y="2698750"/>
          <p14:tracePt t="21971" x="2138363" y="2679700"/>
          <p14:tracePt t="21975" x="2157413" y="2679700"/>
          <p14:tracePt t="21983" x="2176463" y="2679700"/>
          <p14:tracePt t="22004" x="2195513" y="2641600"/>
          <p14:tracePt t="22009" x="2214563" y="2641600"/>
          <p14:tracePt t="22016" x="2214563" y="2620963"/>
          <p14:tracePt t="22024" x="2254250" y="2620963"/>
          <p14:tracePt t="22031" x="2273300" y="2620963"/>
          <p14:tracePt t="22039" x="2292350" y="2601913"/>
          <p14:tracePt t="22050" x="2312988" y="2601913"/>
          <p14:tracePt t="22054" x="2332038" y="2582863"/>
          <p14:tracePt t="22062" x="2351088" y="2582863"/>
          <p14:tracePt t="22074" x="2370138" y="2582863"/>
          <p14:tracePt t="22078" x="2428875" y="2563813"/>
          <p14:tracePt t="22087" x="2447925" y="2563813"/>
          <p14:tracePt t="22099" x="2468563" y="2543175"/>
          <p14:tracePt t="22303" x="2468563" y="2524125"/>
          <p14:tracePt t="22376" x="2468563" y="2486025"/>
          <p14:tracePt t="22753" x="2487613" y="2486025"/>
          <p14:tracePt t="22768" x="2506663" y="2486025"/>
          <p14:tracePt t="22777" x="2546350" y="2486025"/>
          <p14:tracePt t="22792" x="2565400" y="2486025"/>
          <p14:tracePt t="22803" x="2584450" y="2486025"/>
          <p14:tracePt t="22815" x="2603500" y="2486025"/>
          <p14:tracePt t="22831" x="2624138" y="2486025"/>
          <p14:tracePt t="22849" x="2643188" y="2486025"/>
          <p14:tracePt t="22858" x="2662238" y="2486025"/>
          <p14:tracePt t="22862" x="2662238" y="2505075"/>
          <p14:tracePt t="22870" x="2700338" y="2505075"/>
          <p14:tracePt t="22879" x="2720975" y="2505075"/>
          <p14:tracePt t="22886" x="2740025" y="2505075"/>
          <p14:tracePt t="22895" x="2778125" y="2524125"/>
          <p14:tracePt t="22906" x="2836863" y="2524125"/>
          <p14:tracePt t="22911" x="2855913" y="2524125"/>
          <p14:tracePt t="22919" x="2914650" y="2543175"/>
          <p14:tracePt t="22929" x="2933700" y="2543175"/>
          <p14:tracePt t="22935" x="3032125" y="2563813"/>
          <p14:tracePt t="22943" x="3051175" y="2563813"/>
          <p14:tracePt t="22954" x="3128963" y="2563813"/>
          <p14:tracePt t="22958" x="3187700" y="2563813"/>
          <p14:tracePt t="22966" x="3225800" y="2601913"/>
          <p14:tracePt t="22976" x="3322638" y="2601913"/>
          <p14:tracePt t="22982" x="3341688" y="2601913"/>
          <p14:tracePt t="22991" x="3362325" y="2601913"/>
          <p14:tracePt t="23005" x="3381375" y="2601913"/>
          <p14:tracePt t="23008" x="3400425" y="2601913"/>
          <p14:tracePt t="23016" x="3419475" y="2601913"/>
          <p14:tracePt t="23032" x="3440113" y="2601913"/>
          <p14:tracePt t="23039" x="3478213" y="2601913"/>
          <p14:tracePt t="23048" x="3497263" y="2601913"/>
          <p14:tracePt t="23056" x="3517900" y="2601913"/>
          <p14:tracePt t="23063" x="3556000" y="2601913"/>
          <p14:tracePt t="23071" x="3575050" y="2601913"/>
          <p14:tracePt t="23080" x="3633788" y="2601913"/>
          <p14:tracePt t="23087" x="3652838" y="2601913"/>
          <p14:tracePt t="23095" x="3692525" y="2601913"/>
          <p14:tracePt t="23106" x="3730625" y="2601913"/>
          <p14:tracePt t="23168" x="3749675" y="2601913"/>
          <p14:tracePt t="23183" x="3770313" y="2601913"/>
          <p14:tracePt t="23192" x="3789363" y="2601913"/>
          <p14:tracePt t="23233" x="3808413" y="2601913"/>
          <p14:tracePt t="23239" x="3827463" y="2601913"/>
          <p14:tracePt t="23263" x="3848100" y="2601913"/>
          <p14:tracePt t="23271" x="3867150" y="2601913"/>
          <p14:tracePt t="23279" x="3925888" y="2601913"/>
          <p14:tracePt t="23289" x="3944938" y="2563813"/>
          <p14:tracePt t="23295" x="3963988" y="2563813"/>
          <p14:tracePt t="23306" x="4022725" y="2563813"/>
          <p14:tracePt t="23312" x="4041775" y="2543175"/>
          <p14:tracePt t="23321" x="4060825" y="2524125"/>
          <p14:tracePt t="23326" x="4081463" y="2524125"/>
          <p14:tracePt t="23343" x="4100513" y="2524125"/>
          <p14:tracePt t="23600" x="4119563" y="2524125"/>
          <p14:tracePt t="23608" x="4138613" y="2524125"/>
          <p14:tracePt t="23616" x="4178300" y="2524125"/>
          <p14:tracePt t="23625" x="4197350" y="2524125"/>
          <p14:tracePt t="23630" x="4275138" y="2505075"/>
          <p14:tracePt t="23639" x="4313238" y="2505075"/>
          <p14:tracePt t="23648" x="4391025" y="2505075"/>
          <p14:tracePt t="23655" x="4430713" y="2486025"/>
          <p14:tracePt t="23663" x="4489450" y="2486025"/>
          <p14:tracePt t="23673" x="4546600" y="2486025"/>
          <p14:tracePt t="23678" x="4567238" y="2486025"/>
          <p14:tracePt t="23686" x="4624388" y="2486025"/>
          <p14:tracePt t="23695" x="4645025" y="2486025"/>
          <p14:tracePt t="23755" x="4664075" y="2486025"/>
          <p14:tracePt t="23880" x="4683125" y="2486025"/>
          <p14:tracePt t="23928" x="4702175" y="2486025"/>
          <p14:tracePt t="23976" x="4722813" y="2486025"/>
          <p14:tracePt t="23984" x="4741863" y="2486025"/>
          <p14:tracePt t="23991" x="4760913" y="2486025"/>
          <p14:tracePt t="24002" x="4800600" y="2486025"/>
          <p14:tracePt t="24006" x="4819650" y="2486025"/>
          <p14:tracePt t="24025" x="4838700" y="2486025"/>
          <p14:tracePt t="24424" x="4838700" y="2505075"/>
          <p14:tracePt t="24439" x="4838700" y="2524125"/>
          <p14:tracePt t="24456" x="4819650" y="2543175"/>
          <p14:tracePt t="24464" x="4819650" y="2563813"/>
          <p14:tracePt t="24471" x="4760913" y="2563813"/>
          <p14:tracePt t="24480" x="4741863" y="2601913"/>
          <p14:tracePt t="24489" x="4664075" y="2620963"/>
          <p14:tracePt t="24496" x="4586288" y="2679700"/>
          <p14:tracePt t="24508" x="4527550" y="2679700"/>
          <p14:tracePt t="24510" x="4411663" y="2738438"/>
          <p14:tracePt t="24519" x="4352925" y="2738438"/>
          <p14:tracePt t="24528" x="4197350" y="2776538"/>
          <p14:tracePt t="24535" x="4119563" y="2776538"/>
          <p14:tracePt t="24542" x="3905250" y="2795588"/>
          <p14:tracePt t="24554" x="3867150" y="2835275"/>
          <p14:tracePt t="24558" x="3652838" y="2873375"/>
          <p14:tracePt t="24566" x="3440113" y="2894013"/>
          <p14:tracePt t="24577" x="3362325" y="2894013"/>
          <p14:tracePt t="24582" x="3244850" y="2932113"/>
          <p14:tracePt t="24592" x="3148013" y="2932113"/>
          <p14:tracePt t="24603" x="3032125" y="2951163"/>
          <p14:tracePt t="24606" x="2992438" y="2951163"/>
          <p14:tracePt t="24615" x="2817813" y="2990850"/>
          <p14:tracePt t="24624" x="2778125" y="2990850"/>
          <p14:tracePt t="24630" x="2624138" y="3028950"/>
          <p14:tracePt t="24640" x="2390775" y="3068638"/>
          <p14:tracePt t="24650" x="2351088" y="3068638"/>
          <p14:tracePt t="24654" x="2157413" y="3087688"/>
          <p14:tracePt t="24663" x="2098675" y="3125788"/>
          <p14:tracePt t="24673" x="1943100" y="3125788"/>
          <p14:tracePt t="24678" x="1884363" y="3125788"/>
          <p14:tracePt t="24687" x="1768475" y="3125788"/>
          <p14:tracePt t="24698" x="1690688" y="3125788"/>
          <p14:tracePt t="24702" x="1631950" y="3125788"/>
          <p14:tracePt t="24711" x="1593850" y="3125788"/>
          <p14:tracePt t="24724" x="1574800" y="3125788"/>
          <p14:tracePt t="24737" x="1554163" y="3125788"/>
          <p14:tracePt t="24753" x="1535113" y="3125788"/>
          <p14:tracePt t="24759" x="1497013" y="3125788"/>
          <p14:tracePt t="24770" x="1476375" y="3125788"/>
          <p14:tracePt t="24775" x="1457325" y="3087688"/>
          <p14:tracePt t="24782" x="1438275" y="3087688"/>
          <p14:tracePt t="24791" x="1419225" y="3087688"/>
          <p14:tracePt t="24799" x="1360488" y="3087688"/>
          <p14:tracePt t="24807" x="1341438" y="3068638"/>
          <p14:tracePt t="24816" x="1320800" y="3068638"/>
          <p14:tracePt t="24826" x="1301750" y="3048000"/>
          <p14:tracePt t="24830" x="1282700" y="3028950"/>
          <p14:tracePt t="24888" x="1263650" y="3028950"/>
          <p14:tracePt t="24922" x="1263650" y="3009900"/>
          <p14:tracePt t="24960" x="1243013" y="2990850"/>
          <p14:tracePt t="24984" x="1243013" y="2970213"/>
          <p14:tracePt t="25800" x="1243013" y="2990850"/>
          <p14:tracePt t="25809" x="1282700" y="2990850"/>
          <p14:tracePt t="25816" x="1301750" y="3009900"/>
          <p14:tracePt t="25824" x="1379538" y="3028950"/>
          <p14:tracePt t="25830" x="1438275" y="3068638"/>
          <p14:tracePt t="25838" x="1554163" y="3087688"/>
          <p14:tracePt t="25849" x="1671638" y="3087688"/>
          <p14:tracePt t="25854" x="1728788" y="3087688"/>
          <p14:tracePt t="25863" x="1884363" y="3087688"/>
          <p14:tracePt t="25873" x="1962150" y="3087688"/>
          <p14:tracePt t="25878" x="2079625" y="3087688"/>
          <p14:tracePt t="25888" x="2117725" y="3087688"/>
          <p14:tracePt t="25897" x="2214563" y="3087688"/>
          <p14:tracePt t="25903" x="2235200" y="3087688"/>
          <p14:tracePt t="26184" x="2235200" y="3068638"/>
          <p14:tracePt t="26217" x="2235200" y="3048000"/>
          <p14:tracePt t="26240" x="2235200" y="3028950"/>
          <p14:tracePt t="26416" x="2254250" y="3028950"/>
          <p14:tracePt t="26432" x="2273300" y="3028950"/>
          <p14:tracePt t="26444" x="2292350" y="3048000"/>
          <p14:tracePt t="26456" x="2351088" y="3068638"/>
          <p14:tracePt t="26464" x="2351088" y="3087688"/>
          <p14:tracePt t="26473" x="2370138" y="3106738"/>
          <p14:tracePt t="26480" x="2390775" y="3146425"/>
          <p14:tracePt t="26489" x="2409825" y="3146425"/>
          <p14:tracePt t="26495" x="2428875" y="3146425"/>
          <p14:tracePt t="26503" x="2428875" y="3165475"/>
          <p14:tracePt t="26510" x="2447925" y="3165475"/>
          <p14:tracePt t="26520" x="2487613" y="3165475"/>
          <p14:tracePt t="26544" x="2506663" y="3165475"/>
          <p14:tracePt t="26553" x="2525713" y="3165475"/>
          <p14:tracePt t="26561" x="2546350" y="3165475"/>
          <p14:tracePt t="26568" x="2565400" y="3165475"/>
          <p14:tracePt t="26576" x="2584450" y="3165475"/>
          <p14:tracePt t="26586" x="2603500" y="3165475"/>
          <p14:tracePt t="26591" x="2624138" y="3165475"/>
          <p14:tracePt t="26598" x="2662238" y="3165475"/>
          <p14:tracePt t="26744" x="2662238" y="3125788"/>
          <p14:tracePt t="26760" x="2662238" y="3106738"/>
          <p14:tracePt t="26791" x="2662238" y="3087688"/>
          <p14:tracePt t="26818" x="2681288" y="3087688"/>
          <p14:tracePt t="26842" x="2681288" y="3068638"/>
          <p14:tracePt t="26856" x="2700338" y="3048000"/>
          <p14:tracePt t="26871" x="2720975" y="3028950"/>
          <p14:tracePt t="26896" x="2720975" y="3009900"/>
          <p14:tracePt t="26905" x="2740025" y="3009900"/>
          <p14:tracePt t="27121" x="2759075" y="3009900"/>
          <p14:tracePt t="27128" x="2778125" y="3009900"/>
          <p14:tracePt t="27137" x="2778125" y="3028950"/>
          <p14:tracePt t="27144" x="2855913" y="3028950"/>
          <p14:tracePt t="27152" x="2876550" y="3048000"/>
          <p14:tracePt t="27159" x="2992438" y="3106738"/>
          <p14:tracePt t="27168" x="3051175" y="3106738"/>
          <p14:tracePt t="27176" x="3128963" y="3106738"/>
          <p14:tracePt t="27184" x="3206750" y="3106738"/>
          <p14:tracePt t="27192" x="3263900" y="3106738"/>
          <p14:tracePt t="27198" x="3341688" y="3106738"/>
          <p14:tracePt t="27206" x="3362325" y="3106738"/>
          <p14:tracePt t="27216" x="3381375" y="3106738"/>
          <p14:tracePt t="27224" x="3400425" y="3106738"/>
          <p14:tracePt t="27248" x="3419475" y="3106738"/>
          <p14:tracePt t="27264" x="3459163" y="3106738"/>
          <p14:tracePt t="27280" x="3478213" y="3106738"/>
          <p14:tracePt t="27289" x="3497263" y="3087688"/>
          <p14:tracePt t="27296" x="3517900" y="3087688"/>
          <p14:tracePt t="27307" x="3556000" y="3087688"/>
          <p14:tracePt t="27310" x="3595688" y="3087688"/>
          <p14:tracePt t="27323" x="3614738" y="3087688"/>
          <p14:tracePt t="27329" x="3633788" y="3048000"/>
          <p14:tracePt t="27336" x="3652838" y="3048000"/>
          <p14:tracePt t="27343" x="3673475" y="3048000"/>
          <p14:tracePt t="27480" x="3692525" y="3048000"/>
          <p14:tracePt t="27568" x="3711575" y="3048000"/>
          <p14:tracePt t="27608" x="3749675" y="3048000"/>
          <p14:tracePt t="27640" x="3749675" y="3028950"/>
          <p14:tracePt t="27648" x="3770313" y="3028950"/>
          <p14:tracePt t="27672" x="3789363" y="3028950"/>
          <p14:tracePt t="27696" x="3808413" y="3028950"/>
          <p14:tracePt t="27712" x="3827463" y="3028950"/>
          <p14:tracePt t="27768" x="3848100" y="3028950"/>
          <p14:tracePt t="28048" x="3848100" y="3009900"/>
          <p14:tracePt t="28144" x="3867150" y="3009900"/>
          <p14:tracePt t="28224" x="3905250" y="3009900"/>
          <p14:tracePt t="28248" x="3925888" y="3009900"/>
          <p14:tracePt t="28280" x="3944938" y="3009900"/>
          <p14:tracePt t="28296" x="3963988" y="3009900"/>
          <p14:tracePt t="28384" x="3983038" y="3009900"/>
          <p14:tracePt t="28392" x="3983038" y="2990850"/>
          <p14:tracePt t="28399" x="4003675" y="2990850"/>
          <p14:tracePt t="28408" x="4022725" y="2990850"/>
          <p14:tracePt t="28424" x="4041775" y="2990850"/>
          <p14:tracePt t="28432" x="4041775" y="2970213"/>
          <p14:tracePt t="28448" x="4081463" y="2970213"/>
          <p14:tracePt t="28560" x="4060825" y="2970213"/>
          <p14:tracePt t="29232" x="4041775" y="2970213"/>
          <p14:tracePt t="29664" x="4081463" y="2970213"/>
          <p14:tracePt t="29671" x="4100513" y="2970213"/>
          <p14:tracePt t="29681" x="4119563" y="2990850"/>
          <p14:tracePt t="31320" x="4119563" y="3009900"/>
          <p14:tracePt t="31328" x="4119563" y="3028950"/>
          <p14:tracePt t="31338" x="4119563" y="3068638"/>
          <p14:tracePt t="31354" x="4100513" y="3087688"/>
          <p14:tracePt t="31359" x="4060825" y="3087688"/>
          <p14:tracePt t="31369" x="4060825" y="3106738"/>
          <p14:tracePt t="31376" x="4041775" y="3125788"/>
          <p14:tracePt t="31382" x="4022725" y="3146425"/>
          <p14:tracePt t="31391" x="4003675" y="3146425"/>
          <p14:tracePt t="31408" x="3983038" y="3165475"/>
          <p14:tracePt t="31416" x="3963988" y="3184525"/>
          <p14:tracePt t="31439" x="3963988" y="3222625"/>
          <p14:tracePt t="31455" x="3963988" y="3243263"/>
          <p14:tracePt t="31466" x="3944938" y="3262313"/>
          <p14:tracePt t="31470" x="3944938" y="3281363"/>
          <p14:tracePt t="31494" x="3944938" y="3321050"/>
          <p14:tracePt t="31503" x="3925888" y="3321050"/>
          <p14:tracePt t="31511" x="3886200" y="3378200"/>
          <p14:tracePt t="31520" x="3867150" y="3398838"/>
          <p14:tracePt t="31526" x="3827463" y="3436938"/>
          <p14:tracePt t="31536" x="3730625" y="3475038"/>
          <p14:tracePt t="31543" x="3673475" y="3495675"/>
          <p14:tracePt t="31550" x="3556000" y="3533775"/>
          <p14:tracePt t="31559" x="3478213" y="3552825"/>
          <p14:tracePt t="31566" x="3362325" y="3611563"/>
          <p14:tracePt t="31574" x="3303588" y="3651250"/>
          <p14:tracePt t="31583" x="3187700" y="3670300"/>
          <p14:tracePt t="31590" x="3128963" y="3727450"/>
          <p14:tracePt t="31598" x="3109913" y="3748088"/>
          <p14:tracePt t="31607" x="3032125" y="3805238"/>
          <p14:tracePt t="31614" x="3011488" y="3805238"/>
          <p14:tracePt t="31623" x="2895600" y="3825875"/>
          <p14:tracePt t="31633" x="2876550" y="3844925"/>
          <p14:tracePt t="31638" x="2798763" y="3883025"/>
          <p14:tracePt t="31647" x="2778125" y="3883025"/>
          <p14:tracePt t="31657" x="2700338" y="3903663"/>
          <p14:tracePt t="31662" x="2681288" y="3922713"/>
          <p14:tracePt t="31670" x="2662238" y="3941763"/>
          <p14:tracePt t="31679" x="2603500" y="3941763"/>
          <p14:tracePt t="31689" x="2584450" y="3941763"/>
          <p14:tracePt t="31695" x="2565400" y="3960813"/>
          <p14:tracePt t="31703" x="2546350" y="4000500"/>
          <p14:tracePt t="31710" x="2525713" y="4000500"/>
          <p14:tracePt t="31724" x="2506663" y="4000500"/>
          <p14:tracePt t="31727" x="2447925" y="4019550"/>
          <p14:tracePt t="31735" x="2370138" y="4038600"/>
          <p14:tracePt t="31744" x="2351088" y="4057650"/>
          <p14:tracePt t="31750" x="2292350" y="4057650"/>
          <p14:tracePt t="31759" x="2273300" y="4097338"/>
          <p14:tracePt t="31767" x="2235200" y="4097338"/>
          <p14:tracePt t="31774" x="2214563" y="4097338"/>
          <p14:tracePt t="31782" x="2176463" y="4116388"/>
          <p14:tracePt t="31791" x="2117725" y="4135438"/>
          <p14:tracePt t="31798" x="2079625" y="4156075"/>
          <p14:tracePt t="31806" x="2039938" y="4175125"/>
          <p14:tracePt t="31814" x="1982788" y="4213225"/>
          <p14:tracePt t="31824" x="1865313" y="4232275"/>
          <p14:tracePt t="31832" x="1827213" y="4232275"/>
          <p14:tracePt t="31838" x="1768475" y="4271963"/>
          <p14:tracePt t="31846" x="1709738" y="4291013"/>
          <p14:tracePt t="31856" x="1690688" y="4310063"/>
          <p14:tracePt t="31864" x="1651000" y="4310063"/>
          <p14:tracePt t="31873" x="1651000" y="4330700"/>
          <p14:tracePt t="31878" x="1612900" y="4330700"/>
          <p14:tracePt t="31887" x="1593850" y="4330700"/>
          <p14:tracePt t="31906" x="1574800" y="4330700"/>
          <p14:tracePt t="31911" x="1554163" y="4330700"/>
          <p14:tracePt t="31922" x="1535113" y="4330700"/>
          <p14:tracePt t="31928" x="1516063" y="4330700"/>
          <p14:tracePt t="31934" x="1457325" y="4330700"/>
          <p14:tracePt t="31942" x="1419225" y="4330700"/>
          <p14:tracePt t="31952" x="1360488" y="4330700"/>
          <p14:tracePt t="31960" x="1341438" y="4330700"/>
          <p14:tracePt t="31968" x="1263650" y="4330700"/>
          <p14:tracePt t="31976" x="1243013" y="4330700"/>
          <p14:tracePt t="31982" x="1223963" y="4330700"/>
          <p14:tracePt t="31991" x="1204913" y="4330700"/>
          <p14:tracePt t="32008" x="1204913" y="4310063"/>
          <p14:tracePt t="32034" x="1204913" y="4291013"/>
          <p14:tracePt t="32038" x="1204913" y="4271963"/>
          <p14:tracePt t="32057" x="1204913" y="4232275"/>
          <p14:tracePt t="32062" x="1204913" y="4213225"/>
          <p14:tracePt t="32082" x="1165225" y="4194175"/>
          <p14:tracePt t="32086" x="1165225" y="4175125"/>
          <p14:tracePt t="32111" x="1165225" y="4156075"/>
          <p14:tracePt t="32122" x="1165225" y="4135438"/>
          <p14:tracePt t="32127" x="1165225" y="4116388"/>
          <p14:tracePt t="32144" x="1165225" y="4078288"/>
          <p14:tracePt t="32153" x="1165225" y="4057650"/>
          <p14:tracePt t="32159" x="1165225" y="4038600"/>
          <p14:tracePt t="32170" x="1165225" y="4019550"/>
          <p14:tracePt t="32175" x="1165225" y="3979863"/>
          <p14:tracePt t="32184" x="1165225" y="3941763"/>
          <p14:tracePt t="32193" x="1165225" y="3922713"/>
          <p14:tracePt t="32198" x="1165225" y="3903663"/>
          <p14:tracePt t="32207" x="1165225" y="3883025"/>
          <p14:tracePt t="32400" x="1185863" y="3883025"/>
          <p14:tracePt t="32456" x="1204913" y="3903663"/>
          <p14:tracePt t="32464" x="1204913" y="3922713"/>
          <p14:tracePt t="32473" x="1204913" y="3960813"/>
          <p14:tracePt t="32481" x="1204913" y="3979863"/>
          <p14:tracePt t="32486" x="1204913" y="4000500"/>
          <p14:tracePt t="32496" x="1204913" y="4019550"/>
          <p14:tracePt t="32508" x="1204913" y="4038600"/>
          <p14:tracePt t="32576" x="1204913" y="4057650"/>
          <p14:tracePt t="32857" x="1223963" y="4057650"/>
          <p14:tracePt t="32872" x="1243013" y="4057650"/>
          <p14:tracePt t="32881" x="1263650" y="4057650"/>
          <p14:tracePt t="32886" x="1282700" y="4057650"/>
          <p14:tracePt t="32895" x="1301750" y="4057650"/>
          <p14:tracePt t="32908" x="1341438" y="4057650"/>
          <p14:tracePt t="32910" x="1360488" y="4057650"/>
          <p14:tracePt t="32968" x="1379538" y="4057650"/>
          <p14:tracePt t="33016" x="1398588" y="4057650"/>
          <p14:tracePt t="33528" x="1398588" y="4038600"/>
          <p14:tracePt t="33544" x="1398588" y="4019550"/>
          <p14:tracePt t="33560" x="1419225" y="4000500"/>
          <p14:tracePt t="33575" x="1419225" y="3979863"/>
          <p14:tracePt t="33584" x="1419225" y="3941763"/>
          <p14:tracePt t="33600" x="1419225" y="3922713"/>
          <p14:tracePt t="33608" x="1419225" y="3903663"/>
          <p14:tracePt t="33624" x="1419225" y="3883025"/>
          <p14:tracePt t="33640" x="1419225" y="3863975"/>
          <p14:tracePt t="33704" x="1438275" y="3844925"/>
          <p14:tracePt t="33721" x="1438275" y="3825875"/>
          <p14:tracePt t="34080" x="1457325" y="3825875"/>
          <p14:tracePt t="34096" x="1497013" y="3825875"/>
          <p14:tracePt t="34106" x="1516063" y="3825875"/>
          <p14:tracePt t="34111" x="1554163" y="3844925"/>
          <p14:tracePt t="34121" x="1574800" y="3863975"/>
          <p14:tracePt t="34128" x="1651000" y="3863975"/>
          <p14:tracePt t="34135" x="1671638" y="3863975"/>
          <p14:tracePt t="34144" x="1749425" y="3863975"/>
          <p14:tracePt t="34153" x="1768475" y="3863975"/>
          <p14:tracePt t="34160" x="1846263" y="3863975"/>
          <p14:tracePt t="34168" x="1924050" y="3863975"/>
          <p14:tracePt t="34176" x="1943100" y="3863975"/>
          <p14:tracePt t="34183" x="1982788" y="3863975"/>
          <p14:tracePt t="34191" x="2001838" y="3863975"/>
          <p14:tracePt t="34199" x="2020888" y="3863975"/>
          <p14:tracePt t="34207" x="2039938" y="3863975"/>
          <p14:tracePt t="34280" x="2060575" y="3863975"/>
          <p14:tracePt t="34754" x="2079625" y="3863975"/>
          <p14:tracePt t="34760" x="2098675" y="3863975"/>
          <p14:tracePt t="34768" x="2138363" y="3863975"/>
          <p14:tracePt t="34778" x="2157413" y="3863975"/>
          <p14:tracePt t="34782" x="2195513" y="3863975"/>
          <p14:tracePt t="34791" x="2254250" y="3863975"/>
          <p14:tracePt t="34803" x="2332038" y="3863975"/>
          <p14:tracePt t="34806" x="2447925" y="3863975"/>
          <p14:tracePt t="34814" x="2468563" y="3863975"/>
          <p14:tracePt t="34826" x="2565400" y="3863975"/>
          <p14:tracePt t="34831" x="2603500" y="3863975"/>
          <p14:tracePt t="34839" x="2662238" y="3863975"/>
          <p14:tracePt t="34850" x="2681288" y="3863975"/>
          <p14:tracePt t="34854" x="2740025" y="3863975"/>
          <p14:tracePt t="34862" x="2759075" y="3863975"/>
          <p14:tracePt t="34872" x="2778125" y="3863975"/>
          <p14:tracePt t="34878" x="2798763" y="3863975"/>
          <p14:tracePt t="34921" x="2817813" y="3863975"/>
          <p14:tracePt t="34946" x="2855913" y="3863975"/>
          <p14:tracePt t="34952" x="2876550" y="3863975"/>
          <p14:tracePt t="34960" x="2895600" y="3863975"/>
          <p14:tracePt t="34971" x="2914650" y="3863975"/>
          <p14:tracePt t="34974" x="2933700" y="3863975"/>
          <p14:tracePt t="34983" x="2954338" y="3863975"/>
          <p14:tracePt t="34991" x="2973388" y="3863975"/>
          <p14:tracePt t="35007" x="3032125" y="3863975"/>
          <p14:tracePt t="35072" x="3051175" y="3863975"/>
          <p14:tracePt t="35096" x="3070225" y="3863975"/>
          <p14:tracePt t="35105" x="3089275" y="3863975"/>
          <p14:tracePt t="35112" x="3109913" y="3863975"/>
          <p14:tracePt t="35122" x="3187700" y="3863975"/>
          <p14:tracePt t="35129" x="3206750" y="3863975"/>
          <p14:tracePt t="35138" x="3284538" y="3863975"/>
          <p14:tracePt t="35144" x="3303588" y="3863975"/>
          <p14:tracePt t="35150" x="3400425" y="3863975"/>
          <p14:tracePt t="35160" x="3459163" y="3863975"/>
          <p14:tracePt t="35167" x="3536950" y="3863975"/>
          <p14:tracePt t="35175" x="3633788" y="3863975"/>
          <p14:tracePt t="35183" x="3652838" y="3863975"/>
          <p14:tracePt t="35600" x="3673475" y="3863975"/>
          <p14:tracePt t="35768" x="3692525" y="3863975"/>
          <p14:tracePt t="37759" x="3692525" y="3844925"/>
          <p14:tracePt t="37768" x="3692525" y="3825875"/>
          <p14:tracePt t="37792" x="3692525" y="3805238"/>
          <p14:tracePt t="55728" x="3673475" y="3805238"/>
          <p14:tracePt t="55736" x="3652838" y="3805238"/>
          <p14:tracePt t="55768" x="3614738" y="3805238"/>
          <p14:tracePt t="55784" x="3595688" y="3805238"/>
          <p14:tracePt t="55794" x="3575050" y="3805238"/>
          <p14:tracePt t="55798" x="3556000" y="3805238"/>
          <p14:tracePt t="55806" x="3536950" y="3805238"/>
          <p14:tracePt t="55820" x="3478213" y="3805238"/>
          <p14:tracePt t="55822" x="3440113" y="3805238"/>
          <p14:tracePt t="55830" x="3381375" y="3805238"/>
          <p14:tracePt t="55838" x="3341688" y="3805238"/>
          <p14:tracePt t="55847" x="3284538" y="3805238"/>
          <p14:tracePt t="55857" x="3244850" y="3805238"/>
          <p14:tracePt t="55863" x="3225800" y="3805238"/>
          <p14:tracePt t="55873" x="3167063" y="3805238"/>
          <p14:tracePt t="55880" x="3148013" y="3805238"/>
          <p14:tracePt t="55890" x="3128963" y="3805238"/>
          <p14:tracePt t="55968" x="3109913" y="3805238"/>
          <p14:tracePt t="55992" x="3089275" y="3805238"/>
          <p14:tracePt t="56000" x="3089275" y="3767138"/>
          <p14:tracePt t="56007" x="3051175" y="3767138"/>
          <p14:tracePt t="56024" x="3032125" y="3748088"/>
          <p14:tracePt t="56039" x="3011488" y="3727450"/>
          <p14:tracePt t="56049" x="2992438" y="3727450"/>
          <p14:tracePt t="56063" x="2992438" y="3708400"/>
          <p14:tracePt t="56096" x="2973388" y="3708400"/>
          <p14:tracePt t="56268" x="2973388" y="3727450"/>
          <p14:tracePt t="56272" x="2992438" y="3748088"/>
          <p14:tracePt t="56279" x="3011488" y="3748088"/>
          <p14:tracePt t="56294" x="3070225" y="3786188"/>
          <p14:tracePt t="56336" x="3089275" y="3786188"/>
          <p14:tracePt t="56352" x="3109913" y="3786188"/>
          <p14:tracePt t="56376" x="3128963" y="3786188"/>
          <p14:tracePt t="56400" x="3128963" y="3767138"/>
          <p14:tracePt t="57000" x="3109913" y="3767138"/>
          <p14:tracePt t="57031" x="3089275" y="3767138"/>
          <p14:tracePt t="57047" x="3051175" y="3767138"/>
          <p14:tracePt t="57056" x="3032125" y="3767138"/>
          <p14:tracePt t="57063" x="3032125" y="3748088"/>
          <p14:tracePt t="57072" x="2992438" y="3748088"/>
          <p14:tracePt t="57079" x="2933700" y="3727450"/>
          <p14:tracePt t="57087" x="2914650" y="3727450"/>
          <p14:tracePt t="57094" x="2876550" y="3727450"/>
          <p14:tracePt t="57103" x="2836863" y="3727450"/>
          <p14:tracePt t="57110" x="2798763" y="3727450"/>
          <p14:tracePt t="57120" x="2720975" y="3708400"/>
          <p14:tracePt t="57126" x="2700338" y="3708400"/>
          <p14:tracePt t="57360" x="2662238" y="3708400"/>
          <p14:tracePt t="57368" x="2643188" y="3708400"/>
          <p14:tracePt t="57383" x="2624138" y="3708400"/>
          <p14:tracePt t="57391" x="2603500" y="3708400"/>
          <p14:tracePt t="57400" x="2584450" y="3708400"/>
          <p14:tracePt t="57409" x="2565400" y="3708400"/>
          <p14:tracePt t="57415" x="2546350" y="3708400"/>
          <p14:tracePt t="57435" x="2506663" y="3708400"/>
          <p14:tracePt t="57438" x="2487613" y="3708400"/>
          <p14:tracePt t="57446" x="2468563" y="3708400"/>
          <p14:tracePt t="57455" x="2447925" y="3708400"/>
          <p14:tracePt t="57473" x="2428875" y="3708400"/>
          <p14:tracePt t="57481" x="2409825" y="3708400"/>
          <p14:tracePt t="57488" x="2390775" y="3708400"/>
          <p14:tracePt t="57495" x="2351088" y="3708400"/>
          <p14:tracePt t="57506" x="2332038" y="3670300"/>
          <p14:tracePt t="57510" x="2312988" y="3670300"/>
          <p14:tracePt t="57529" x="2292350" y="3670300"/>
          <p14:tracePt t="57534" x="2273300" y="3670300"/>
          <p14:tracePt t="57543" x="2254250" y="3670300"/>
          <p14:tracePt t="57555" x="2235200" y="3670300"/>
          <p14:tracePt t="57584" x="2195513" y="3670300"/>
          <p14:tracePt t="57664" x="2214563" y="3670300"/>
          <p14:tracePt t="57671" x="2235200" y="3670300"/>
          <p14:tracePt t="57689" x="2254250" y="3670300"/>
          <p14:tracePt t="57696" x="2273300" y="3670300"/>
          <p14:tracePt t="57705" x="2312988" y="3670300"/>
          <p14:tracePt t="57713" x="2370138" y="3670300"/>
          <p14:tracePt t="57718" x="2447925" y="3670300"/>
          <p14:tracePt t="57727" x="2506663" y="3670300"/>
          <p14:tracePt t="57739" x="2584450" y="3670300"/>
          <p14:tracePt t="57742" x="2643188" y="3670300"/>
          <p14:tracePt t="57751" x="2720975" y="3689350"/>
          <p14:tracePt t="57761" x="2798763" y="3689350"/>
          <p14:tracePt t="57766" x="2855913" y="3689350"/>
          <p14:tracePt t="57775" x="2933700" y="3708400"/>
          <p14:tracePt t="57784" x="2992438" y="3708400"/>
          <p14:tracePt t="57791" x="3032125" y="3708400"/>
          <p14:tracePt t="57800" x="3089275" y="3748088"/>
          <p14:tracePt t="57812" x="3167063" y="3748088"/>
          <p14:tracePt t="57814" x="3225800" y="3748088"/>
          <p14:tracePt t="57822" x="3284538" y="3748088"/>
          <p14:tracePt t="57833" x="3322638" y="3748088"/>
          <p14:tracePt t="57838" x="3341688" y="3748088"/>
          <p14:tracePt t="57856" x="3362325" y="3748088"/>
          <p14:tracePt t="57889" x="3381375" y="3748088"/>
          <p14:tracePt t="57992" x="3419475" y="3748088"/>
          <p14:tracePt t="58007" x="3440113" y="3748088"/>
          <p14:tracePt t="58018" x="3459163" y="3748088"/>
          <p14:tracePt t="58022" x="3478213" y="3748088"/>
          <p14:tracePt t="58031" x="3536950" y="3708400"/>
          <p14:tracePt t="58040" x="3556000" y="3708400"/>
          <p14:tracePt t="58046" x="3595688" y="3708400"/>
          <p14:tracePt t="58057" x="3614738" y="3708400"/>
          <p14:tracePt t="58062" x="3673475" y="3708400"/>
          <p14:tracePt t="58073" x="3711575" y="3708400"/>
          <p14:tracePt t="58081" x="3730625" y="3708400"/>
          <p14:tracePt t="58096" x="3749675" y="3708400"/>
          <p14:tracePt t="58337" x="3789363" y="3708400"/>
          <p14:tracePt t="58352" x="3808413" y="3708400"/>
          <p14:tracePt t="58368" x="3827463" y="3708400"/>
          <p14:tracePt t="58385" x="3848100" y="3748088"/>
          <p14:tracePt t="58398" x="3867150" y="3748088"/>
          <p14:tracePt t="58407" x="3886200" y="3748088"/>
          <p14:tracePt t="58416" x="3905250" y="3748088"/>
          <p14:tracePt t="58425" x="3944938" y="3748088"/>
          <p14:tracePt t="58430" x="3963988" y="3748088"/>
          <p14:tracePt t="58439" x="3983038" y="3767138"/>
          <p14:tracePt t="58446" x="4003675" y="3767138"/>
          <p14:tracePt t="58455" x="4041775" y="3767138"/>
          <p14:tracePt t="58464" x="4081463" y="3767138"/>
          <p14:tracePt t="58568" x="4081463" y="3786188"/>
          <p14:tracePt t="58594" x="4060825" y="3786188"/>
          <p14:tracePt t="58704" x="4041775" y="3786188"/>
          <p14:tracePt t="58725" x="4022725" y="3805238"/>
          <p14:tracePt t="58737" x="4003675" y="3805238"/>
          <p14:tracePt t="58742" x="3983038" y="3825875"/>
          <p14:tracePt t="58750" x="3983038" y="3844925"/>
          <p14:tracePt t="58758" x="3963988" y="3844925"/>
          <p14:tracePt t="58774" x="3963988" y="3863975"/>
          <p14:tracePt t="58792" x="3963988" y="3903663"/>
          <p14:tracePt t="58888" x="3963988" y="3922713"/>
          <p14:tracePt t="58896" x="3983038" y="3922713"/>
          <p14:tracePt t="58928" x="4003675" y="3922713"/>
          <p14:tracePt t="58936" x="4022725" y="3922713"/>
          <p14:tracePt t="58953" x="4041775" y="3922713"/>
          <p14:tracePt t="58959" x="4041775" y="3941763"/>
          <p14:tracePt t="58968" x="4081463" y="3941763"/>
          <p14:tracePt t="58976" x="4100513" y="3941763"/>
          <p14:tracePt t="58984" x="4119563" y="3941763"/>
          <p14:tracePt t="58991" x="4138613" y="3941763"/>
          <p14:tracePt t="59001" x="4159250" y="3941763"/>
          <p14:tracePt t="59029" x="4237038" y="3941763"/>
          <p14:tracePt t="59038" x="4275138" y="3941763"/>
          <p14:tracePt t="59047" x="4275138" y="3922713"/>
          <p14:tracePt t="59123" x="4294188" y="3922713"/>
          <p14:tracePt t="59127" x="4313238" y="3922713"/>
          <p14:tracePt t="59136" x="4333875" y="3922713"/>
          <p14:tracePt t="59147" x="4371975" y="3922713"/>
          <p14:tracePt t="59150" x="4391025" y="3922713"/>
          <p14:tracePt t="59172" x="4411663" y="3922713"/>
          <p14:tracePt t="59183" x="4430713" y="3922713"/>
          <p14:tracePt t="59256" x="4430713" y="3883025"/>
          <p14:tracePt t="59264" x="4449763" y="3863975"/>
          <p14:tracePt t="59273" x="4449763" y="3844925"/>
          <p14:tracePt t="59281" x="4449763" y="3825875"/>
          <p14:tracePt t="59289" x="4449763" y="3805238"/>
          <p14:tracePt t="59295" x="4468813" y="3748088"/>
          <p14:tracePt t="59392" x="4468813" y="3727450"/>
          <p14:tracePt t="59448" x="4468813" y="3708400"/>
          <p14:tracePt t="59456" x="4489450" y="3708400"/>
          <p14:tracePt t="60089" x="4527550" y="3727450"/>
          <p14:tracePt t="60105" x="4527550" y="3748088"/>
          <p14:tracePt t="60115" x="4527550" y="3786188"/>
          <p14:tracePt t="60118" x="4546600" y="3805238"/>
          <p14:tracePt t="60126" x="4546600" y="3825875"/>
          <p14:tracePt t="60139" x="4567238" y="3844925"/>
          <p14:tracePt t="60151" x="4567238" y="3863975"/>
          <p14:tracePt t="60200" x="4586288" y="3863975"/>
          <p14:tracePt t="60584" x="4567238" y="3863975"/>
          <p14:tracePt t="60690" x="4546600" y="3863975"/>
          <p14:tracePt t="60714" x="4546600" y="3844925"/>
          <p14:tracePt t="60905" x="4567238" y="3844925"/>
          <p14:tracePt t="60911" x="4586288" y="3844925"/>
          <p14:tracePt t="60921" x="4605338" y="3825875"/>
          <p14:tracePt t="60929" x="4624388" y="3825875"/>
          <p14:tracePt t="60935" x="4645025" y="3825875"/>
          <p14:tracePt t="60943" x="4702175" y="3825875"/>
          <p14:tracePt t="60952" x="4722813" y="3825875"/>
          <p14:tracePt t="60958" x="4800600" y="3825875"/>
          <p14:tracePt t="60967" x="4819650" y="3825875"/>
          <p14:tracePt t="60977" x="4897438" y="3825875"/>
          <p14:tracePt t="60982" x="4916488" y="3825875"/>
          <p14:tracePt t="60990" x="4935538" y="3825875"/>
          <p14:tracePt t="61001" x="4975225" y="3825875"/>
          <p14:tracePt t="61006" x="5013325" y="3825875"/>
          <p14:tracePt t="61028" x="5072063" y="3825875"/>
          <p14:tracePt t="61030" x="5130800" y="3825875"/>
          <p14:tracePt t="61038" x="5168900" y="3825875"/>
          <p14:tracePt t="61049" x="5227638" y="3844925"/>
          <p14:tracePt t="61055" x="5246688" y="3844925"/>
          <p14:tracePt t="61062" x="5305425" y="3844925"/>
          <p14:tracePt t="61079" x="5343525" y="3844925"/>
          <p14:tracePt t="61095" x="5362575" y="3844925"/>
          <p14:tracePt t="61120" x="5383213" y="3844925"/>
          <p14:tracePt t="61127" x="5402263" y="3844925"/>
          <p14:tracePt t="61145" x="5421313" y="3844925"/>
          <p14:tracePt t="61151" x="5440363" y="3844925"/>
          <p14:tracePt t="61159" x="5480050" y="3844925"/>
          <p14:tracePt t="61169" x="5499100" y="3844925"/>
          <p14:tracePt t="61176" x="5518150" y="3844925"/>
          <p14:tracePt t="61183" x="5538788" y="3844925"/>
          <p14:tracePt t="61191" x="5576888" y="3844925"/>
          <p14:tracePt t="61198" x="5635625" y="3844925"/>
          <p14:tracePt t="61207" x="5654675" y="3844925"/>
          <p14:tracePt t="61215" x="5673725" y="3844925"/>
          <p14:tracePt t="61223" x="5694363" y="3844925"/>
          <p14:tracePt t="61232" x="5751513" y="3844925"/>
          <p14:tracePt t="61243" x="5772150" y="3844925"/>
          <p14:tracePt t="61246" x="5791200" y="3844925"/>
          <p14:tracePt t="61254" x="5810250" y="3844925"/>
          <p14:tracePt t="61262" x="5829300" y="3844925"/>
          <p14:tracePt t="61274" x="5868988" y="3844925"/>
          <p14:tracePt t="61280" x="5888038" y="3863975"/>
          <p14:tracePt t="61290" x="5907088" y="3863975"/>
          <p14:tracePt t="61312" x="5926138" y="3863975"/>
          <p14:tracePt t="61328" x="5946775" y="3863975"/>
          <p14:tracePt t="61343" x="5965825" y="3863975"/>
          <p14:tracePt t="61351" x="5984875" y="3863975"/>
          <p14:tracePt t="61359" x="6003925" y="3863975"/>
          <p14:tracePt t="61367" x="6043613" y="3863975"/>
          <p14:tracePt t="61375" x="6062663" y="3863975"/>
          <p14:tracePt t="61912" x="6081713" y="3863975"/>
          <p14:tracePt t="61920" x="6102350" y="3863975"/>
          <p14:tracePt t="61927" x="6102350" y="3903663"/>
          <p14:tracePt t="61936" x="6121400" y="3903663"/>
          <p14:tracePt t="61943" x="6140450" y="3903663"/>
          <p14:tracePt t="61952" x="6199188" y="3903663"/>
          <p14:tracePt t="61960" x="6237288" y="3922713"/>
          <p14:tracePt t="61966" x="6335713" y="3941763"/>
          <p14:tracePt t="61974" x="6354763" y="3941763"/>
          <p14:tracePt t="61983" x="6413500" y="3979863"/>
          <p14:tracePt t="61991" x="6413500" y="4000500"/>
          <p14:tracePt t="62000" x="6413500" y="4019550"/>
          <p14:tracePt t="62011" x="6413500" y="4057650"/>
          <p14:tracePt t="62015" x="6373813" y="4097338"/>
          <p14:tracePt t="62022" x="6237288" y="4194175"/>
          <p14:tracePt t="62031" x="6159500" y="4213225"/>
          <p14:tracePt t="62040" x="6024563" y="4310063"/>
          <p14:tracePt t="62048" x="5965825" y="4330700"/>
          <p14:tracePt t="62056" x="5849938" y="4408488"/>
          <p14:tracePt t="62169" x="5926138" y="4368800"/>
          <p14:tracePt t="62176" x="5946775" y="4349750"/>
          <p14:tracePt t="62184" x="6003925" y="4349750"/>
          <p14:tracePt t="62192" x="6024563" y="4349750"/>
          <p14:tracePt t="62199" x="6102350" y="4291013"/>
          <p14:tracePt t="62207" x="6159500" y="4271963"/>
          <p14:tracePt t="62215" x="6315075" y="4232275"/>
          <p14:tracePt t="62225" x="6529388" y="4175125"/>
          <p14:tracePt t="62231" x="6626225" y="4116388"/>
          <p14:tracePt t="62240" x="6956425" y="4038600"/>
          <p14:tracePt t="62247" x="7073900" y="4000500"/>
          <p14:tracePt t="62257" x="7385050" y="3960813"/>
          <p14:tracePt t="62262" x="7462838" y="3960813"/>
          <p14:tracePt t="62275" x="7675563" y="3941763"/>
          <p14:tracePt t="62279" x="7734300" y="3903663"/>
          <p14:tracePt t="62287" x="7870825" y="3903663"/>
          <p14:tracePt t="62295" x="7927975" y="3883025"/>
          <p14:tracePt t="62305" x="7986713" y="3883025"/>
          <p14:tracePt t="62311" x="8005763" y="3883025"/>
          <p14:tracePt t="62352" x="8024813" y="3883025"/>
          <p14:tracePt t="62377" x="8045450" y="3883025"/>
          <p14:tracePt t="62432" x="8064500" y="3883025"/>
          <p14:tracePt t="62463" x="8064500" y="3863975"/>
          <p14:tracePt t="62472" x="8083550" y="3863975"/>
          <p14:tracePt t="62479" x="8123238" y="3863975"/>
          <p14:tracePt t="62496" x="8142288" y="3863975"/>
          <p14:tracePt t="62505" x="8161338" y="3863975"/>
          <p14:tracePt t="62521" x="8180388" y="3863975"/>
          <p14:tracePt t="62538" x="8201025" y="3863975"/>
          <p14:tracePt t="62551" x="8220075" y="3863975"/>
          <p14:tracePt t="62559" x="8239125" y="3863975"/>
          <p14:tracePt t="62568" x="8278813" y="3863975"/>
          <p14:tracePt t="62575" x="8278813" y="3844925"/>
          <p14:tracePt t="62583" x="8297863" y="3844925"/>
          <p14:tracePt t="62599" x="8316913" y="3844925"/>
          <p14:tracePt t="62625" x="8335963" y="3844925"/>
          <p14:tracePt t="62631" x="8356600" y="3844925"/>
          <p14:tracePt t="62639" x="8413750" y="3844925"/>
          <p14:tracePt t="62647" x="8434388" y="3844925"/>
          <p14:tracePt t="62656" x="8453438" y="3844925"/>
          <p14:tracePt t="62663" x="8472488" y="3844925"/>
          <p14:tracePt t="62675" x="8491538" y="3844925"/>
          <p14:tracePt t="62680" x="8512175" y="3805238"/>
          <p14:tracePt t="62690" x="8531225" y="3805238"/>
          <p14:tracePt t="62698" x="8609013" y="3805238"/>
          <p14:tracePt t="62703" x="8666163" y="3805238"/>
          <p14:tracePt t="62711" x="8783638" y="3805238"/>
          <p14:tracePt t="62722" x="8821738" y="3805238"/>
          <p14:tracePt t="62726" x="8939213" y="3786188"/>
          <p14:tracePt t="62734" x="8997950" y="3786188"/>
          <p14:tracePt t="62742" x="9055100" y="3767138"/>
          <p14:tracePt t="62751" x="9094788" y="3767138"/>
          <p14:tracePt t="62761" x="9113838" y="3767138"/>
          <p14:tracePt t="62766" x="9151938" y="3767138"/>
          <p14:tracePt t="62775" x="9151938" y="3727450"/>
          <p14:tracePt t="62800" x="9172575" y="3727450"/>
          <p14:tracePt t="62879" x="9172575" y="3748088"/>
          <p14:tracePt t="62896" x="9172575" y="3767138"/>
          <p14:tracePt t="62905" x="9132888" y="3767138"/>
          <p14:tracePt t="62911" x="9113838" y="3805238"/>
          <p14:tracePt t="62923" x="9075738" y="3805238"/>
          <p14:tracePt t="62928" x="9017000" y="3863975"/>
          <p14:tracePt t="62934" x="8861425" y="3903663"/>
          <p14:tracePt t="62943" x="8764588" y="3922713"/>
          <p14:tracePt t="62955" x="8531225" y="3960813"/>
          <p14:tracePt t="62958" x="8394700" y="3979863"/>
          <p14:tracePt t="62966" x="8083550" y="4019550"/>
          <p14:tracePt t="62978" x="7908925" y="4057650"/>
          <p14:tracePt t="62982" x="7500938" y="4156075"/>
          <p14:tracePt t="62990" x="7092950" y="4156075"/>
          <p14:tracePt t="63000" x="6918325" y="4156075"/>
          <p14:tracePt t="63008" x="6451600" y="4156075"/>
          <p14:tracePt t="63024" x="5732463" y="4156075"/>
          <p14:tracePt t="63030" x="5518150" y="4156075"/>
          <p14:tracePt t="63039" x="5053013" y="4156075"/>
          <p14:tracePt t="63047" x="4897438" y="4156075"/>
          <p14:tracePt t="63056" x="4430713" y="4156075"/>
          <p14:tracePt t="63063" x="4081463" y="4156075"/>
          <p14:tracePt t="63074" x="3963988" y="4156075"/>
          <p14:tracePt t="63079" x="3711575" y="4156075"/>
          <p14:tracePt t="63090" x="3673475" y="4156075"/>
          <p14:tracePt t="63098" x="3517900" y="4156075"/>
          <p14:tracePt t="63102" x="3497263" y="4156075"/>
          <p14:tracePt t="63110" x="3419475" y="4156075"/>
          <p14:tracePt t="63122" x="3341688" y="4156075"/>
          <p14:tracePt t="63126" x="3322638" y="4156075"/>
          <p14:tracePt t="63135" x="3263900" y="4156075"/>
          <p14:tracePt t="63142" x="3225800" y="4156075"/>
          <p14:tracePt t="63151" x="3109913" y="4156075"/>
          <p14:tracePt t="63159" x="3051175" y="4156075"/>
          <p14:tracePt t="63167" x="2895600" y="4156075"/>
          <p14:tracePt t="63175" x="2740025" y="4156075"/>
          <p14:tracePt t="63187" x="2681288" y="4156075"/>
          <p14:tracePt t="63190" x="2487613" y="4156075"/>
          <p14:tracePt t="63199" x="2428875" y="4175125"/>
          <p14:tracePt t="63208" x="2312988" y="4194175"/>
          <p14:tracePt t="63214" x="2235200" y="4194175"/>
          <p14:tracePt t="63224" x="2157413" y="4232275"/>
          <p14:tracePt t="63231" x="2098675" y="4232275"/>
          <p14:tracePt t="63241" x="2039938" y="4232275"/>
          <p14:tracePt t="63246" x="2001838" y="4232275"/>
          <p14:tracePt t="63264" x="1982788" y="4232275"/>
          <p14:tracePt t="63279" x="1962150" y="4232275"/>
          <p14:tracePt t="63291" x="1924050" y="4232275"/>
          <p14:tracePt t="63295" x="1905000" y="4232275"/>
          <p14:tracePt t="63306" x="1884363" y="4232275"/>
          <p14:tracePt t="63312" x="1846263" y="4232275"/>
          <p14:tracePt t="63322" x="1768475" y="4232275"/>
          <p14:tracePt t="63327" x="1709738" y="4232275"/>
          <p14:tracePt t="63339" x="1690688" y="4252913"/>
          <p14:tracePt t="63343" x="1671638" y="4252913"/>
          <p14:tracePt t="63350" x="1612900" y="4252913"/>
          <p14:tracePt t="63359" x="1593850" y="4252913"/>
          <p14:tracePt t="63366" x="1593850" y="4271963"/>
          <p14:tracePt t="64090" x="1574800" y="4271963"/>
          <p14:tracePt t="64105" x="1554163" y="4271963"/>
          <p14:tracePt t="64127" x="1535113" y="4271963"/>
          <p14:tracePt t="64184" x="1554163" y="4271963"/>
          <p14:tracePt t="64192" x="1574800" y="4271963"/>
          <p14:tracePt t="64200" x="1593850" y="4271963"/>
          <p14:tracePt t="64209" x="1651000" y="4271963"/>
          <p14:tracePt t="64215" x="1806575" y="4271963"/>
          <p14:tracePt t="64222" x="1924050" y="4310063"/>
          <p14:tracePt t="64231" x="2332038" y="4349750"/>
          <p14:tracePt t="64238" x="2447925" y="4368800"/>
          <p14:tracePt t="64247" x="2973388" y="4465638"/>
          <p14:tracePt t="64257" x="3148013" y="4505325"/>
          <p14:tracePt t="64262" x="3614738" y="4583113"/>
          <p14:tracePt t="64274" x="4138613" y="4679950"/>
          <p14:tracePt t="64279" x="4313238" y="4699000"/>
          <p14:tracePt t="64287" x="4876800" y="4699000"/>
          <p14:tracePt t="64296" x="5091113" y="4699000"/>
          <p14:tracePt t="64305" x="5440363" y="4699000"/>
          <p14:tracePt t="64313" x="5616575" y="4699000"/>
          <p14:tracePt t="64321" x="5926138" y="4699000"/>
          <p14:tracePt t="64330" x="6043613" y="4699000"/>
          <p14:tracePt t="64336" x="6276975" y="4699000"/>
          <p14:tracePt t="64344" x="6548438" y="4679950"/>
          <p14:tracePt t="64356" x="6626225" y="4679950"/>
          <p14:tracePt t="64359" x="6821488" y="4621213"/>
          <p14:tracePt t="64366" x="6918325" y="4621213"/>
          <p14:tracePt t="64374" x="7112000" y="4583113"/>
          <p14:tracePt t="64382" x="7189788" y="4583113"/>
          <p14:tracePt t="64390" x="7345363" y="4543425"/>
          <p14:tracePt t="64399" x="7481888" y="4524375"/>
          <p14:tracePt t="64407" x="7500938" y="4524375"/>
          <p14:tracePt t="64415" x="7539038" y="4505325"/>
          <p14:tracePt t="64423" x="7559675" y="4505325"/>
          <p14:tracePt t="64432" x="7616825" y="4505325"/>
          <p14:tracePt t="64441" x="7637463" y="4505325"/>
          <p14:tracePt t="64446" x="7675563" y="4505325"/>
          <p14:tracePt t="64457" x="7715250" y="4505325"/>
          <p14:tracePt t="64465" x="7734300" y="4505325"/>
          <p14:tracePt t="64470" x="7734300" y="4465638"/>
          <p14:tracePt t="64496" x="7734300" y="4446588"/>
          <p14:tracePt t="64511" x="7694613" y="4446588"/>
          <p14:tracePt t="64521" x="7675563" y="4446588"/>
          <p14:tracePt t="64527" x="7656513" y="4446588"/>
          <p14:tracePt t="64544" x="7637463" y="4486275"/>
          <p14:tracePt t="64551" x="7578725" y="4465638"/>
          <p14:tracePt t="64560" x="7559675" y="4465638"/>
          <p14:tracePt t="64568" x="7539038" y="4505325"/>
          <p14:tracePt t="64575" x="7519988" y="4505325"/>
          <p14:tracePt t="64584" x="7500938" y="4524375"/>
          <p14:tracePt t="64624" x="7519988" y="4524375"/>
          <p14:tracePt t="64631" x="7539038" y="4524375"/>
          <p14:tracePt t="64648" x="7539038" y="4486275"/>
          <p14:tracePt t="64656" x="7559675" y="4486275"/>
          <p14:tracePt t="64664" x="7616825" y="4446588"/>
          <p14:tracePt t="64674" x="7675563" y="4387850"/>
          <p14:tracePt t="64679" x="7694613" y="4387850"/>
          <p14:tracePt t="64691" x="7734300" y="4368800"/>
          <p14:tracePt t="64697" x="7772400" y="4349750"/>
          <p14:tracePt t="64702" x="7793038" y="4330700"/>
          <p14:tracePt t="64711" x="7812088" y="4330700"/>
          <p14:tracePt t="64721" x="7850188" y="4291013"/>
          <p14:tracePt t="64728" x="7908925" y="4291013"/>
          <p14:tracePt t="64734" x="7927975" y="4291013"/>
          <p14:tracePt t="64742" x="7967663" y="4291013"/>
          <p14:tracePt t="64751" x="8005763" y="4291013"/>
          <p14:tracePt t="64761" x="8045450" y="4291013"/>
          <p14:tracePt t="64767" x="8064500" y="4291013"/>
          <p14:tracePt t="64775" x="8123238" y="4291013"/>
          <p14:tracePt t="64783" x="8142288" y="4291013"/>
          <p14:tracePt t="64791" x="8161338" y="4291013"/>
          <p14:tracePt t="64800" x="8180388" y="4291013"/>
          <p14:tracePt t="64809" x="8201025" y="4271963"/>
          <p14:tracePt t="64814" x="8258175" y="4271963"/>
          <p14:tracePt t="64823" x="8278813" y="4271963"/>
          <p14:tracePt t="64831" x="8316913" y="4271963"/>
          <p14:tracePt t="64840" x="8335963" y="4252913"/>
          <p14:tracePt t="64847" x="8413750" y="4252913"/>
          <p14:tracePt t="64858" x="8491538" y="4252913"/>
          <p14:tracePt t="64863" x="8550275" y="4252913"/>
          <p14:tracePt t="64873" x="8628063" y="4252913"/>
          <p14:tracePt t="64880" x="8647113" y="4252913"/>
          <p14:tracePt t="64887" x="8724900" y="4252913"/>
          <p14:tracePt t="64894" x="8783638" y="4252913"/>
          <p14:tracePt t="64905" x="8861425" y="4252913"/>
          <p14:tracePt t="64911" x="8920163" y="4252913"/>
          <p14:tracePt t="64922" x="8958263" y="4252913"/>
          <p14:tracePt t="64926" x="9036050" y="4252913"/>
          <p14:tracePt t="64936" x="9075738" y="4252913"/>
          <p14:tracePt t="64944" x="9113838" y="4252913"/>
          <p14:tracePt t="64952" x="9132888" y="4252913"/>
          <p14:tracePt t="64959" x="9172575" y="4252913"/>
          <p14:tracePt t="64971" x="9210675" y="4252913"/>
          <p14:tracePt t="64974" x="9250363" y="4232275"/>
          <p14:tracePt t="64984" x="9307513" y="4232275"/>
          <p14:tracePt t="64994" x="9328150" y="4232275"/>
          <p14:tracePt t="64998" x="9366250" y="4213225"/>
          <p14:tracePt t="65006" x="9385300" y="4213225"/>
          <p14:tracePt t="65017" x="9424988" y="4213225"/>
          <p14:tracePt t="65022" x="9444038" y="4213225"/>
          <p14:tracePt t="65121" x="9405938" y="4213225"/>
          <p14:tracePt t="65127" x="9366250" y="4213225"/>
          <p14:tracePt t="65136" x="9307513" y="4213225"/>
          <p14:tracePt t="65147" x="9151938" y="4271963"/>
          <p14:tracePt t="65150" x="9075738" y="4310063"/>
          <p14:tracePt t="65159" x="8861425" y="4368800"/>
          <p14:tracePt t="65169" x="8531225" y="4446588"/>
          <p14:tracePt t="65175" x="8413750" y="4486275"/>
          <p14:tracePt t="65182" x="8161338" y="4524375"/>
          <p14:tracePt t="65191" x="7986713" y="4562475"/>
          <p14:tracePt t="65199" x="7616825" y="4602163"/>
          <p14:tracePt t="65207" x="7500938" y="4621213"/>
          <p14:tracePt t="65214" x="7131050" y="4699000"/>
          <p14:tracePt t="65222" x="6956425" y="4699000"/>
          <p14:tracePt t="65231" x="6588125" y="4795838"/>
          <p14:tracePt t="65239" x="6121400" y="4795838"/>
          <p14:tracePt t="65247" x="5926138" y="4795838"/>
          <p14:tracePt t="65256" x="5286375" y="4795838"/>
          <p14:tracePt t="65263" x="5130800" y="4795838"/>
          <p14:tracePt t="65274" x="4624388" y="4795838"/>
          <p14:tracePt t="65282" x="4411663" y="4795838"/>
          <p14:tracePt t="65289" x="3944938" y="4795838"/>
          <p14:tracePt t="65296" x="3575050" y="4795838"/>
          <p14:tracePt t="65309" x="3419475" y="4795838"/>
          <p14:tracePt t="65311" x="3051175" y="4795838"/>
          <p14:tracePt t="65320" x="2973388" y="4795838"/>
          <p14:tracePt t="65327" x="2740025" y="4795838"/>
          <p14:tracePt t="65335" x="2643188" y="4795838"/>
          <p14:tracePt t="65344" x="2525713" y="4795838"/>
          <p14:tracePt t="65351" x="2487613" y="4795838"/>
          <p14:tracePt t="65359" x="2409825" y="4795838"/>
          <p14:tracePt t="65367" x="2312988" y="4795838"/>
          <p14:tracePt t="65376" x="2292350" y="4795838"/>
          <p14:tracePt t="65382" x="2214563" y="4795838"/>
          <p14:tracePt t="65391" x="2195513" y="4795838"/>
          <p14:tracePt t="65400" x="2117725" y="4795838"/>
          <p14:tracePt t="65408" x="2079625" y="4795838"/>
          <p14:tracePt t="65415" x="2020888" y="4776788"/>
          <p14:tracePt t="65422" x="1943100" y="4776788"/>
          <p14:tracePt t="65430" x="1924050" y="4776788"/>
          <p14:tracePt t="65440" x="1865313" y="4757738"/>
          <p14:tracePt t="65446" x="1846263" y="4757738"/>
          <p14:tracePt t="65458" x="1827213" y="4757738"/>
          <p14:tracePt t="65466" x="1806575" y="4738688"/>
          <p14:tracePt t="65471" x="1749425" y="4738688"/>
          <p14:tracePt t="65479" x="1728788" y="4738688"/>
          <p14:tracePt t="65492" x="1690688" y="4738688"/>
          <p14:tracePt t="65494" x="1671638" y="4738688"/>
          <p14:tracePt t="65504" x="1612900" y="4718050"/>
          <p14:tracePt t="65514" x="1593850" y="4718050"/>
          <p14:tracePt t="65518" x="1574800" y="4718050"/>
          <p14:tracePt t="65527" x="1516063" y="4718050"/>
          <p14:tracePt t="65539" x="1497013" y="4718050"/>
          <p14:tracePt t="65760" x="1535113" y="4718050"/>
          <p14:tracePt t="65768" x="1554163" y="4718050"/>
          <p14:tracePt t="65775" x="1574800" y="4718050"/>
          <p14:tracePt t="65784" x="1593850" y="4718050"/>
          <p14:tracePt t="65791" x="1612900" y="4718050"/>
          <p14:tracePt t="65800" x="1631950" y="4718050"/>
          <p14:tracePt t="65810" x="1749425" y="4718050"/>
          <p14:tracePt t="65814" x="1768475" y="4718050"/>
          <p14:tracePt t="65823" x="1865313" y="4718050"/>
          <p14:tracePt t="65834" x="1924050" y="4718050"/>
          <p14:tracePt t="65838" x="2001838" y="4718050"/>
          <p14:tracePt t="65848" x="2039938" y="4718050"/>
          <p14:tracePt t="65858" x="2157413" y="4718050"/>
          <p14:tracePt t="65862" x="2195513" y="4718050"/>
          <p14:tracePt t="65874" x="2292350" y="4718050"/>
          <p14:tracePt t="65879" x="2332038" y="4718050"/>
          <p14:tracePt t="65890" x="2370138" y="4718050"/>
          <p14:tracePt t="65895" x="2409825" y="4718050"/>
          <p14:tracePt t="65905" x="2428875" y="4718050"/>
          <p14:tracePt t="66000" x="2447925" y="4718050"/>
          <p14:tracePt t="66136" x="2468563" y="4718050"/>
          <p14:tracePt t="66144" x="2506663" y="4718050"/>
          <p14:tracePt t="66152" x="2525713" y="4718050"/>
          <p14:tracePt t="66161" x="2546350" y="4738688"/>
          <p14:tracePt t="66167" x="2565400" y="4738688"/>
          <p14:tracePt t="66175" x="2603500" y="4757738"/>
          <p14:tracePt t="66183" x="2700338" y="4757738"/>
          <p14:tracePt t="66190" x="2817813" y="4795838"/>
          <p14:tracePt t="66199" x="2855913" y="4795838"/>
          <p14:tracePt t="66212" x="2954338" y="4814888"/>
          <p14:tracePt t="66214" x="2973388" y="4814888"/>
          <p14:tracePt t="66223" x="3051175" y="4814888"/>
          <p14:tracePt t="66233" x="3070225" y="4814888"/>
          <p14:tracePt t="66238" x="3070225" y="4854575"/>
          <p14:tracePt t="66246" x="3089275" y="4854575"/>
          <p14:tracePt t="66280" x="3109913" y="4854575"/>
          <p14:tracePt t="66292" x="3128963" y="4854575"/>
          <p14:tracePt t="66296" x="3148013" y="4854575"/>
          <p14:tracePt t="66306" x="3187700" y="4854575"/>
          <p14:tracePt t="66311" x="3244850" y="4854575"/>
          <p14:tracePt t="66321" x="3362325" y="4854575"/>
          <p14:tracePt t="66329" x="3419475" y="4854575"/>
          <p14:tracePt t="66335" x="3478213" y="4854575"/>
          <p14:tracePt t="66343" x="3497263" y="4854575"/>
          <p14:tracePt t="66353" x="3536950" y="4854575"/>
          <p14:tracePt t="66448" x="3556000" y="4854575"/>
          <p14:tracePt t="66464" x="3575050" y="4854575"/>
          <p14:tracePt t="66474" x="3614738" y="4854575"/>
          <p14:tracePt t="66479" x="3633788" y="4854575"/>
          <p14:tracePt t="66490" x="3673475" y="4854575"/>
          <p14:tracePt t="66496" x="3749675" y="4835525"/>
          <p14:tracePt t="66503" x="3789363" y="4835525"/>
          <p14:tracePt t="66512" x="3867150" y="4814888"/>
          <p14:tracePt t="66522" x="3944938" y="4814888"/>
          <p14:tracePt t="66527" x="3983038" y="4814888"/>
          <p14:tracePt t="66536" x="4041775" y="4776788"/>
          <p14:tracePt t="66546" x="4060825" y="4776788"/>
          <p14:tracePt t="66550" x="4081463" y="4776788"/>
          <p14:tracePt t="66584" x="4100513" y="4776788"/>
          <p14:tracePt t="66591" x="4138613" y="4776788"/>
          <p14:tracePt t="66600" x="4159250" y="4776788"/>
          <p14:tracePt t="66611" x="4178300" y="4776788"/>
          <p14:tracePt t="66614" x="4197350" y="4776788"/>
          <p14:tracePt t="66623" x="4216400" y="4776788"/>
          <p14:tracePt t="66633" x="4237038" y="4776788"/>
          <p14:tracePt t="66638" x="4256088" y="4776788"/>
          <p14:tracePt t="66648" x="4294188" y="4776788"/>
          <p14:tracePt t="67168" x="4313238" y="4776788"/>
          <p14:tracePt t="67176" x="4333875" y="4776788"/>
          <p14:tracePt t="67184" x="4352925" y="4776788"/>
          <p14:tracePt t="67196" x="4371975" y="4776788"/>
          <p14:tracePt t="67199" x="4430713" y="4776788"/>
          <p14:tracePt t="67206" x="4546600" y="4776788"/>
          <p14:tracePt t="67217" x="4702175" y="4776788"/>
          <p14:tracePt t="67223" x="4741863" y="4776788"/>
          <p14:tracePt t="67230" x="4935538" y="4795838"/>
          <p14:tracePt t="67240" x="5032375" y="4795838"/>
          <p14:tracePt t="67246" x="5187950" y="4795838"/>
          <p14:tracePt t="67254" x="5265738" y="4795838"/>
          <p14:tracePt t="67264" x="5343525" y="4795838"/>
          <p14:tracePt t="67271" x="5402263" y="4795838"/>
          <p14:tracePt t="67278" x="5480050" y="4795838"/>
          <p14:tracePt t="67290" x="5499100" y="4795838"/>
          <p14:tracePt t="67294" x="5518150" y="4795838"/>
          <p14:tracePt t="67303" x="5538788" y="4795838"/>
          <p14:tracePt t="67321" x="5576888" y="4795838"/>
          <p14:tracePt t="67328" x="5595938" y="4795838"/>
          <p14:tracePt t="67336" x="5616575" y="4795838"/>
          <p14:tracePt t="67343" x="5654675" y="4795838"/>
          <p14:tracePt t="67350" x="5713413" y="4795838"/>
          <p14:tracePt t="67360" x="5791200" y="4795838"/>
          <p14:tracePt t="67367" x="5810250" y="4795838"/>
          <p14:tracePt t="67375" x="5888038" y="4795838"/>
          <p14:tracePt t="67385" x="5907088" y="4795838"/>
          <p14:tracePt t="67390" x="6003925" y="4795838"/>
          <p14:tracePt t="67398" x="6043613" y="4795838"/>
          <p14:tracePt t="67406" x="6102350" y="4795838"/>
          <p14:tracePt t="67415" x="6199188" y="4795838"/>
          <p14:tracePt t="67424" x="6218238" y="4795838"/>
          <p14:tracePt t="67431" x="6237288" y="4795838"/>
          <p14:tracePt t="67442" x="6257925" y="4795838"/>
          <p14:tracePt t="67447" x="6276975" y="4795838"/>
          <p14:tracePt t="67455" x="6296025" y="4795838"/>
          <p14:tracePt t="67462" x="6335713" y="4795838"/>
          <p14:tracePt t="67474" x="6354763" y="4795838"/>
          <p14:tracePt t="67480" x="6373813" y="4795838"/>
          <p14:tracePt t="67487" x="6413500" y="4795838"/>
          <p14:tracePt t="67494" x="6432550" y="4795838"/>
          <p14:tracePt t="67510" x="6567488" y="4795838"/>
          <p14:tracePt t="67518" x="6645275" y="4795838"/>
          <p14:tracePt t="67526" x="6704013" y="4795838"/>
          <p14:tracePt t="67535" x="6781800" y="4795838"/>
          <p14:tracePt t="67543" x="6859588" y="4795838"/>
          <p14:tracePt t="67552" x="6878638" y="4795838"/>
          <p14:tracePt t="67560" x="6937375" y="4795838"/>
          <p14:tracePt t="67566" x="6956425" y="4795838"/>
          <p14:tracePt t="67592" x="6975475" y="4795838"/>
          <p14:tracePt t="67599" x="6996113" y="4795838"/>
          <p14:tracePt t="67608" x="7015163" y="4795838"/>
          <p14:tracePt t="67614" x="7034213" y="4795838"/>
          <p14:tracePt t="67623" x="7073900" y="4795838"/>
          <p14:tracePt t="67631" x="7092950" y="4795838"/>
          <p14:tracePt t="67642" x="7112000" y="4795838"/>
          <p14:tracePt t="67647" x="7151688" y="4795838"/>
          <p14:tracePt t="67657" x="7170738" y="4795838"/>
          <p14:tracePt t="67663" x="7208838" y="4795838"/>
          <p14:tracePt t="67671" x="7229475" y="4795838"/>
          <p14:tracePt t="67680" x="7248525" y="4795838"/>
          <p14:tracePt t="67689" x="7267575" y="4795838"/>
          <p14:tracePt t="67695" x="7286625" y="4795838"/>
          <p14:tracePt t="67705" x="7345363" y="4776788"/>
          <p14:tracePt t="67711" x="7364413" y="4776788"/>
          <p14:tracePt t="67718" x="7404100" y="4776788"/>
          <p14:tracePt t="67726" x="7481888" y="4776788"/>
          <p14:tracePt t="67737" x="7519988" y="4776788"/>
          <p14:tracePt t="67742" x="7578725" y="4738688"/>
          <p14:tracePt t="67752" x="7616825" y="4738688"/>
          <p14:tracePt t="67761" x="7637463" y="4738688"/>
          <p14:tracePt t="67766" x="7656513" y="4738688"/>
          <p14:tracePt t="67775" x="7675563" y="4738688"/>
          <p14:tracePt t="67799" x="7694613" y="4738688"/>
          <p14:tracePt t="67807" x="7715250" y="4738688"/>
          <p14:tracePt t="67816" x="7772400" y="4738688"/>
          <p14:tracePt t="67826" x="7793038" y="4738688"/>
          <p14:tracePt t="67830" x="7831138" y="4738688"/>
          <p14:tracePt t="67840" x="7889875" y="4738688"/>
          <p14:tracePt t="67849" x="7967663" y="4738688"/>
          <p14:tracePt t="67854" x="8045450" y="4738688"/>
          <p14:tracePt t="67862" x="8102600" y="4738688"/>
          <p14:tracePt t="67875" x="8180388" y="4718050"/>
          <p14:tracePt t="67879" x="8239125" y="4718050"/>
          <p14:tracePt t="67889" x="8356600" y="4679950"/>
          <p14:tracePt t="67898" x="8413750" y="4679950"/>
          <p14:tracePt t="67902" x="8531225" y="4660900"/>
          <p14:tracePt t="67911" x="8569325" y="4660900"/>
          <p14:tracePt t="67923" x="8666163" y="4621213"/>
          <p14:tracePt t="67926" x="8743950" y="4621213"/>
          <p14:tracePt t="67934" x="8764588" y="4621213"/>
          <p14:tracePt t="67943" x="8842375" y="4621213"/>
          <p14:tracePt t="67951" x="8861425" y="4621213"/>
          <p14:tracePt t="67959" x="8939213" y="4621213"/>
          <p14:tracePt t="67969" x="8958263" y="4621213"/>
          <p14:tracePt t="67974" x="8977313" y="4621213"/>
          <p14:tracePt t="67982" x="9036050" y="4621213"/>
          <p14:tracePt t="67991" x="9055100" y="4621213"/>
          <p14:tracePt t="67998" x="9094788" y="4621213"/>
          <p14:tracePt t="68006" x="9113838" y="4621213"/>
          <p14:tracePt t="68025" x="9172575" y="4621213"/>
          <p14:tracePt t="68041" x="9191625" y="4621213"/>
          <p14:tracePt t="68048" x="9210675" y="4621213"/>
          <p14:tracePt t="68054" x="9229725" y="4621213"/>
          <p14:tracePt t="68088" x="9250363" y="4621213"/>
          <p14:tracePt t="68095" x="9269413" y="4602163"/>
          <p14:tracePt t="68105" x="9288463" y="4602163"/>
          <p14:tracePt t="68112" x="9307513" y="4602163"/>
          <p14:tracePt t="68118" x="9347200" y="4602163"/>
          <p14:tracePt t="68126" x="9366250" y="4583113"/>
          <p14:tracePt t="68134" x="9385300" y="4583113"/>
          <p14:tracePt t="68143" x="9405938" y="4583113"/>
          <p14:tracePt t="68161" x="9405938" y="4562475"/>
          <p14:tracePt t="68186" x="9424988" y="4562475"/>
          <p14:tracePt t="68248" x="9405938" y="4562475"/>
          <p14:tracePt t="68256" x="9385300" y="4562475"/>
          <p14:tracePt t="68264" x="9366250" y="4562475"/>
          <p14:tracePt t="68273" x="9328150" y="4562475"/>
          <p14:tracePt t="68279" x="9307513" y="4562475"/>
          <p14:tracePt t="68291" x="9210675" y="4583113"/>
          <p14:tracePt t="68298" x="9151938" y="4621213"/>
          <p14:tracePt t="68302" x="8958263" y="4660900"/>
          <p14:tracePt t="68310" x="8686800" y="4699000"/>
          <p14:tracePt t="68318" x="8609013" y="4699000"/>
          <p14:tracePt t="68327" x="8316913" y="4718050"/>
          <p14:tracePt t="68339" x="8239125" y="4757738"/>
          <p14:tracePt t="68346" x="7908925" y="4795838"/>
          <p14:tracePt t="68350" x="7793038" y="4814888"/>
          <p14:tracePt t="68358" x="7462838" y="4892675"/>
          <p14:tracePt t="68370" x="7092950" y="4932363"/>
          <p14:tracePt t="68374" x="6975475" y="4970463"/>
          <p14:tracePt t="68382" x="6567488" y="5010150"/>
          <p14:tracePt t="68392" x="6354763" y="5048250"/>
          <p14:tracePt t="68398" x="6024563" y="5126038"/>
          <p14:tracePt t="68407" x="5810250" y="5126038"/>
          <p14:tracePt t="68418" x="5499100" y="5203825"/>
          <p14:tracePt t="68422" x="5324475" y="5243513"/>
          <p14:tracePt t="68431" x="5013325" y="5281613"/>
          <p14:tracePt t="68443" x="4683125" y="5319713"/>
          <p14:tracePt t="68446" x="4605338" y="5359400"/>
          <p14:tracePt t="68454" x="4411663" y="5378450"/>
          <p14:tracePt t="68463" x="4313238" y="5378450"/>
          <p14:tracePt t="68473" x="4159250" y="5418138"/>
          <p14:tracePt t="68479" x="4081463" y="5418138"/>
          <p14:tracePt t="68495" x="3808413" y="5418138"/>
          <p14:tracePt t="68502" x="3749675" y="5418138"/>
          <p14:tracePt t="68511" x="3633788" y="5418138"/>
          <p14:tracePt t="68519" x="3556000" y="5418138"/>
          <p14:tracePt t="68526" x="3400425" y="5397500"/>
          <p14:tracePt t="68534" x="3303588" y="5378450"/>
          <p14:tracePt t="68542" x="3109913" y="5340350"/>
          <p14:tracePt t="68552" x="2895600" y="5300663"/>
          <p14:tracePt t="68559" x="2817813" y="5300663"/>
          <p14:tracePt t="68568" x="2603500" y="5281613"/>
          <p14:tracePt t="68575" x="2525713" y="5281613"/>
          <p14:tracePt t="68584" x="2332038" y="5243513"/>
          <p14:tracePt t="68593" x="2273300" y="5203825"/>
          <p14:tracePt t="68598" x="2079625" y="5203825"/>
          <p14:tracePt t="68607" x="2020888" y="5184775"/>
          <p14:tracePt t="68618" x="1943100" y="5184775"/>
          <p14:tracePt t="68622" x="1884363" y="5184775"/>
          <p14:tracePt t="68630" x="1846263" y="5184775"/>
          <p14:tracePt t="68712" x="1806575" y="5184775"/>
          <p14:tracePt t="68752" x="1806575" y="5165725"/>
          <p14:tracePt t="69216" x="1827213" y="5165725"/>
          <p14:tracePt t="69232" x="1846263" y="5165725"/>
          <p14:tracePt t="69241" x="1865313" y="5165725"/>
          <p14:tracePt t="69246" x="1884363" y="5165725"/>
          <p14:tracePt t="69266" x="1905000" y="5165725"/>
          <p14:tracePt t="69272" x="1924050" y="5165725"/>
          <p14:tracePt t="69279" x="2001838" y="5165725"/>
          <p14:tracePt t="69296" x="2079625" y="5184775"/>
          <p14:tracePt t="69302" x="2098675" y="5184775"/>
          <p14:tracePt t="69310" x="2176463" y="5222875"/>
          <p14:tracePt t="69318" x="2254250" y="5222875"/>
          <p14:tracePt t="69326" x="2273300" y="5222875"/>
          <p14:tracePt t="69336" x="2351088" y="5222875"/>
          <p14:tracePt t="69342" x="2370138" y="5222875"/>
          <p14:tracePt t="69351" x="2428875" y="5243513"/>
          <p14:tracePt t="69362" x="2447925" y="5243513"/>
          <p14:tracePt t="69366" x="2487613" y="5243513"/>
          <p14:tracePt t="69374" x="2506663" y="5243513"/>
          <p14:tracePt t="69385" x="2565400" y="5243513"/>
          <p14:tracePt t="69390" x="2603500" y="5243513"/>
          <p14:tracePt t="69399" x="2643188" y="5243513"/>
          <p14:tracePt t="69407" x="2681288" y="5243513"/>
          <p14:tracePt t="69415" x="2700338" y="5243513"/>
          <p14:tracePt t="69422" x="2740025" y="5243513"/>
          <p14:tracePt t="69439" x="2778125" y="5243513"/>
          <p14:tracePt t="69480" x="2798763" y="5243513"/>
          <p14:tracePt t="69490" x="2817813" y="5243513"/>
          <p14:tracePt t="69496" x="2836863" y="5243513"/>
          <p14:tracePt t="69505" x="2876550" y="5243513"/>
          <p14:tracePt t="69511" x="2914650" y="5243513"/>
          <p14:tracePt t="69521" x="2992438" y="5243513"/>
          <p14:tracePt t="69529" x="3032125" y="5243513"/>
          <p14:tracePt t="69535" x="3109913" y="5203825"/>
          <p14:tracePt t="69545" x="3148013" y="5203825"/>
          <p14:tracePt t="69553" x="3187700" y="5165725"/>
          <p14:tracePt t="69558" x="3206750" y="5165725"/>
          <p14:tracePt t="69566" x="3263900" y="5165725"/>
          <p14:tracePt t="69574" x="3341688" y="5165725"/>
          <p14:tracePt t="69582" x="3341688" y="5126038"/>
          <p14:tracePt t="69590" x="3381375" y="5126038"/>
          <p14:tracePt t="69598" x="3419475" y="5126038"/>
          <p14:tracePt t="69607" x="3459163" y="5126038"/>
          <p14:tracePt t="69616" x="3478213" y="5106988"/>
          <p14:tracePt t="69626" x="3536950" y="5106988"/>
          <p14:tracePt t="69630" x="3556000" y="5106988"/>
          <p14:tracePt t="69638" x="3595688" y="5106988"/>
          <p14:tracePt t="69646" x="3614738" y="5106988"/>
          <p14:tracePt t="69655" x="3614738" y="5087938"/>
          <p14:tracePt t="69680" x="3633788" y="5087938"/>
          <p14:tracePt t="69705" x="3652838" y="5087938"/>
          <p14:tracePt t="69719" x="3692525" y="5087938"/>
          <p14:tracePt t="69729" x="3711575" y="5087938"/>
          <p14:tracePt t="69734" x="3730625" y="5087938"/>
          <p14:tracePt t="69743" x="3749675" y="5087938"/>
          <p14:tracePt t="69750" x="3770313" y="5087938"/>
          <p14:tracePt t="69759" x="3789363" y="5087938"/>
          <p14:tracePt t="69777" x="3808413" y="5087938"/>
          <p14:tracePt t="69782" x="3848100" y="5087938"/>
          <p14:tracePt t="69791" x="3867150" y="5087938"/>
          <p14:tracePt t="69800" x="3886200" y="5087938"/>
          <p14:tracePt t="69806" x="3905250" y="5087938"/>
          <p14:tracePt t="69814" x="3925888" y="5087938"/>
          <p14:tracePt t="69824" x="3944938" y="5106988"/>
          <p14:tracePt t="69831" x="3963988" y="5106988"/>
          <p14:tracePt t="69840" x="4003675" y="5145088"/>
          <p14:tracePt t="69846" x="4022725" y="5145088"/>
          <p14:tracePt t="69864" x="4041775" y="5165725"/>
          <p14:tracePt t="69873" x="4060825" y="5165725"/>
          <p14:tracePt t="69892" x="4060825" y="5184775"/>
          <p14:tracePt t="69895" x="4081463" y="5184775"/>
          <p14:tracePt t="69902" x="4100513" y="5184775"/>
          <p14:tracePt t="69911" x="4119563" y="5203825"/>
          <p14:tracePt t="69918" x="4159250" y="5203825"/>
          <p14:tracePt t="69927" x="4178300" y="5203825"/>
          <p14:tracePt t="69935" x="4197350" y="5222875"/>
          <p14:tracePt t="70032" x="4216400" y="5243513"/>
          <p14:tracePt t="70080" x="4237038" y="5243513"/>
          <p14:tracePt t="70107" x="4256088" y="5243513"/>
          <p14:tracePt t="70113" x="4256088" y="5222875"/>
          <p14:tracePt t="70119" x="4256088" y="5203825"/>
          <p14:tracePt t="70128" x="4256088" y="5184775"/>
          <p14:tracePt t="70134" x="4275138" y="5184775"/>
          <p14:tracePt t="70143" x="4294188" y="5184775"/>
          <p14:tracePt t="70154" x="4333875" y="5184775"/>
          <p14:tracePt t="70158" x="4352925" y="5184775"/>
          <p14:tracePt t="70168" x="4371975" y="5203825"/>
          <p14:tracePt t="70178" x="4391025" y="5222875"/>
          <p14:tracePt t="70182" x="4391025" y="5243513"/>
          <p14:tracePt t="70190" x="4411663" y="5262563"/>
          <p14:tracePt t="70201" x="4430713" y="5300663"/>
          <p14:tracePt t="70206" x="4449763" y="5319713"/>
          <p14:tracePt t="70215" x="4449763" y="5340350"/>
          <p14:tracePt t="70440" x="4489450" y="5340350"/>
          <p14:tracePt t="70456" x="4508500" y="5340350"/>
          <p14:tracePt t="70466" x="4527550" y="5340350"/>
          <p14:tracePt t="70482" x="4546600" y="5340350"/>
          <p14:tracePt t="70496" x="4567238" y="5340350"/>
          <p14:tracePt t="70505" x="4586288" y="5340350"/>
          <p14:tracePt t="70511" x="4605338" y="5340350"/>
          <p14:tracePt t="70523" x="4645025" y="5340350"/>
          <p14:tracePt t="70527" x="4664075" y="5340350"/>
          <p14:tracePt t="70536" x="4702175" y="5340350"/>
          <p14:tracePt t="70546" x="4779963" y="5319713"/>
          <p14:tracePt t="70551" x="4838700" y="5319713"/>
          <p14:tracePt t="70558" x="4954588" y="5319713"/>
          <p14:tracePt t="70570" x="4975225" y="5300663"/>
          <p14:tracePt t="70574" x="5053013" y="5300663"/>
          <p14:tracePt t="70582" x="5072063" y="5300663"/>
          <p14:tracePt t="70590" x="5091113" y="5281613"/>
          <p14:tracePt t="70598" x="5110163" y="5281613"/>
          <p14:tracePt t="70607" x="5168900" y="5281613"/>
          <p14:tracePt t="70616" x="5187950" y="5262563"/>
          <p14:tracePt t="70626" x="5208588" y="5262563"/>
          <p14:tracePt t="70630" x="5265738" y="5262563"/>
          <p14:tracePt t="70640" x="5305425" y="5262563"/>
          <p14:tracePt t="70646" x="5324475" y="5262563"/>
          <p14:tracePt t="70658" x="5343525" y="5243513"/>
          <p14:tracePt t="70673" x="5383213" y="5243513"/>
          <p14:tracePt t="70720" x="5402263" y="5243513"/>
          <p14:tracePt t="70727" x="5421313" y="5243513"/>
          <p14:tracePt t="70736" x="5440363" y="5243513"/>
          <p14:tracePt t="70744" x="5461000" y="5243513"/>
          <p14:tracePt t="70750" x="5480050" y="5243513"/>
          <p14:tracePt t="70758" x="5499100" y="5222875"/>
          <p14:tracePt t="70768" x="5518150" y="5222875"/>
          <p14:tracePt t="71591" x="5557838" y="5222875"/>
          <p14:tracePt t="71600" x="5576888" y="5222875"/>
          <p14:tracePt t="71607" x="5616575" y="5222875"/>
          <p14:tracePt t="71616" x="5694363" y="5222875"/>
          <p14:tracePt t="71625" x="5751513" y="5222875"/>
          <p14:tracePt t="71631" x="5868988" y="5222875"/>
          <p14:tracePt t="71641" x="5984875" y="5184775"/>
          <p14:tracePt t="71647" x="6003925" y="5184775"/>
          <p14:tracePt t="71658" x="6081713" y="5184775"/>
          <p14:tracePt t="71665" x="6102350" y="5184775"/>
          <p14:tracePt t="71675" x="6159500" y="5184775"/>
          <p14:tracePt t="71680" x="6180138" y="5184775"/>
          <p14:tracePt t="71689" x="6199188" y="5184775"/>
          <p14:tracePt t="71695" x="6237288" y="5184775"/>
          <p14:tracePt t="71705" x="6257925" y="5184775"/>
          <p14:tracePt t="71713" x="6335713" y="5184775"/>
          <p14:tracePt t="71721" x="6354763" y="5184775"/>
          <p14:tracePt t="71728" x="6432550" y="5184775"/>
          <p14:tracePt t="71738" x="6451600" y="5184775"/>
          <p14:tracePt t="71743" x="6510338" y="5184775"/>
          <p14:tracePt t="71755" x="6529388" y="5184775"/>
          <p14:tracePt t="71759" x="6567488" y="5184775"/>
          <p14:tracePt t="71766" x="6626225" y="5222875"/>
          <p14:tracePt t="71774" x="6645275" y="5222875"/>
          <p14:tracePt t="71784" x="6684963" y="5222875"/>
          <p14:tracePt t="71792" x="6723063" y="5222875"/>
          <p14:tracePt t="71799" x="6743700" y="5222875"/>
          <p14:tracePt t="71809" x="6762750" y="5222875"/>
          <p14:tracePt t="71814" x="6821488" y="5222875"/>
          <p14:tracePt t="71823" x="6840538" y="5222875"/>
          <p14:tracePt t="72505" x="6859588" y="5222875"/>
          <p14:tracePt t="72511" x="6878638" y="5222875"/>
          <p14:tracePt t="72520" x="6899275" y="5222875"/>
          <p14:tracePt t="72530" x="6918325" y="5222875"/>
          <p14:tracePt t="72534" x="6937375" y="5222875"/>
          <p14:tracePt t="72542" x="6975475" y="5243513"/>
          <p14:tracePt t="72551" x="7015163" y="5243513"/>
          <p14:tracePt t="72558" x="7034213" y="5243513"/>
          <p14:tracePt t="72568" x="7131050" y="5243513"/>
          <p14:tracePt t="72577" x="7170738" y="5262563"/>
          <p14:tracePt t="72582" x="7267575" y="5281613"/>
          <p14:tracePt t="72591" x="7385050" y="5281613"/>
          <p14:tracePt t="72601" x="7423150" y="5281613"/>
          <p14:tracePt t="72607" x="7481888" y="5281613"/>
          <p14:tracePt t="72616" x="7539038" y="5281613"/>
          <p14:tracePt t="72626" x="7559675" y="5281613"/>
          <p14:tracePt t="72650" x="7578725" y="5281613"/>
          <p14:tracePt t="72663" x="7597775" y="5281613"/>
          <p14:tracePt t="72675" x="7616825" y="5281613"/>
          <p14:tracePt t="72678" x="7637463" y="5281613"/>
          <p14:tracePt t="72688" x="7656513" y="5281613"/>
          <p14:tracePt t="72696" x="7694613" y="5281613"/>
          <p14:tracePt t="72705" x="7715250" y="5281613"/>
          <p14:tracePt t="72711" x="7734300" y="5281613"/>
          <p14:tracePt t="72719" x="7753350" y="5281613"/>
          <p14:tracePt t="73416" x="7772400" y="5281613"/>
          <p14:tracePt t="74376" x="7772400" y="5319713"/>
          <p14:tracePt t="74392" x="7772400" y="5340350"/>
          <p14:tracePt t="74402" x="7772400" y="5359400"/>
          <p14:tracePt t="74407" x="7772400" y="5378450"/>
          <p14:tracePt t="74416" x="7772400" y="5397500"/>
          <p14:tracePt t="74427" x="7772400" y="5437188"/>
          <p14:tracePt t="74432" x="7772400" y="5495925"/>
          <p14:tracePt t="74441" x="7734300" y="5553075"/>
          <p14:tracePt t="74448" x="7694613" y="5611813"/>
          <p14:tracePt t="74455" x="7637463" y="5689600"/>
          <p14:tracePt t="74463" x="7597775" y="5748338"/>
          <p14:tracePt t="74474" x="7519988" y="5805488"/>
          <p14:tracePt t="74480" x="7481888" y="5864225"/>
          <p14:tracePt t="74488" x="7404100" y="5922963"/>
          <p14:tracePt t="74494" x="7345363" y="5980113"/>
          <p14:tracePt t="74503" x="7170738" y="6078538"/>
          <p14:tracePt t="74510" x="7034213" y="6175375"/>
          <p14:tracePt t="74520" x="6996113" y="6232525"/>
          <p14:tracePt t="74527" x="6821488" y="6330950"/>
          <p14:tracePt t="74536" x="6762750" y="6350000"/>
          <p14:tracePt t="74547" x="6684963" y="6446838"/>
          <p14:tracePt t="74551" x="6626225" y="6465888"/>
          <p14:tracePt t="74558" x="6529388" y="6562725"/>
          <p14:tracePt t="74571" x="6413500" y="6583363"/>
          <p14:tracePt t="74574" x="6354763" y="6621463"/>
          <p14:tracePt t="74583" x="6237288" y="6640513"/>
          <p14:tracePt t="74591" x="6180138" y="6680200"/>
          <p14:tracePt t="74598" x="6024563" y="6737350"/>
          <p14:tracePt t="74609" x="5946775" y="6777038"/>
          <p14:tracePt t="74615" x="5772150" y="6835775"/>
          <p14:tracePt t="74624" x="5713413" y="6854825"/>
          <p14:tracePt t="74630" x="5557838" y="6932613"/>
          <p14:tracePt t="74640" x="5324475" y="7048500"/>
          <p14:tracePt t="74647" x="5246688" y="7067550"/>
          <p14:tracePt t="74658" x="5032375" y="7145338"/>
          <p14:tracePt t="74664" x="4954588" y="7204075"/>
          <p14:tracePt t="74674" x="4741863" y="7262813"/>
          <p14:tracePt t="74678" x="4664075" y="7300913"/>
          <p14:tracePt t="74687" x="4489450" y="7397750"/>
          <p14:tracePt t="74695" x="4275138" y="7437438"/>
          <p14:tracePt t="74705" x="4197350" y="7456488"/>
          <p14:tracePt t="74713" x="4022725" y="7515225"/>
          <p14:tracePt t="74718" x="3944938" y="7553325"/>
          <p14:tracePt t="74727" x="3789363" y="7572375"/>
          <p14:tracePt t="74736" x="3692525" y="7572375"/>
          <p14:tracePt t="74744" x="3497263" y="7612063"/>
          <p14:tracePt t="74751" x="3419475" y="7612063"/>
          <p14:tracePt t="74760" x="3263900" y="7650163"/>
          <p14:tracePt t="74766" x="3089275" y="7689850"/>
          <p14:tracePt t="74775" x="3011488" y="7689850"/>
          <p14:tracePt t="74785" x="2855913" y="7689850"/>
          <p14:tracePt t="74790" x="2759075" y="7689850"/>
          <p14:tracePt t="74799" x="2603500" y="7689850"/>
          <p14:tracePt t="74811" x="2565400" y="7689850"/>
          <p14:tracePt t="74814" x="2409825" y="7689850"/>
          <p14:tracePt t="74822" x="2332038" y="7689850"/>
          <p14:tracePt t="74830" x="2235200" y="7689850"/>
          <p14:tracePt t="74841" x="2117725" y="7669213"/>
          <p14:tracePt t="74847" x="2079625" y="7669213"/>
          <p14:tracePt t="74857" x="1905000" y="7631113"/>
          <p14:tracePt t="74864" x="1865313" y="7631113"/>
          <p14:tracePt t="74876" x="1749425" y="7612063"/>
          <p14:tracePt t="74880" x="1690688" y="7612063"/>
          <p14:tracePt t="74887" x="1574800" y="7572375"/>
          <p14:tracePt t="74896" x="1457325" y="7553325"/>
          <p14:tracePt t="74905" x="1398588" y="7553325"/>
          <p14:tracePt t="74911" x="1320800" y="7515225"/>
          <p14:tracePt t="74920" x="1301750" y="7515225"/>
          <p14:tracePt t="74927" x="1243013" y="7515225"/>
          <p14:tracePt t="74934" x="1243013" y="7494588"/>
          <p14:tracePt t="75009" x="1243013" y="7475538"/>
          <p14:tracePt t="75080" x="1243013" y="7456488"/>
          <p14:tracePt t="75112" x="1243013" y="7437438"/>
          <p14:tracePt t="75120" x="1282700" y="7437438"/>
          <p14:tracePt t="75128" x="1282700" y="7416800"/>
          <p14:tracePt t="75640" x="1263650" y="7416800"/>
          <p14:tracePt t="75721" x="1282700" y="7416800"/>
          <p14:tracePt t="75760" x="1301750" y="7416800"/>
          <p14:tracePt t="75768" x="1320800" y="7416800"/>
          <p14:tracePt t="75775" x="1341438" y="7416800"/>
          <p14:tracePt t="75791" x="1360488" y="7416800"/>
          <p14:tracePt t="75798" x="1379538" y="7416800"/>
          <p14:tracePt t="75816" x="1398588" y="7416800"/>
          <p14:tracePt t="75824" x="1438275" y="7416800"/>
          <p14:tracePt t="75832" x="1476375" y="7416800"/>
          <p14:tracePt t="75844" x="1554163" y="7416800"/>
          <p14:tracePt t="75846" x="1671638" y="7416800"/>
          <p14:tracePt t="75857" x="1690688" y="7416800"/>
          <p14:tracePt t="75865" x="1806575" y="7416800"/>
          <p14:tracePt t="75872" x="1884363" y="7416800"/>
          <p14:tracePt t="75879" x="2039938" y="7416800"/>
          <p14:tracePt t="75892" x="2117725" y="7416800"/>
          <p14:tracePt t="75894" x="2273300" y="7416800"/>
          <p14:tracePt t="75905" x="2351088" y="7416800"/>
          <p14:tracePt t="75912" x="2565400" y="7416800"/>
          <p14:tracePt t="75919" x="2720975" y="7416800"/>
          <p14:tracePt t="75927" x="2759075" y="7416800"/>
          <p14:tracePt t="75939" x="2876550" y="7416800"/>
          <p14:tracePt t="75942" x="2914650" y="7416800"/>
          <p14:tracePt t="75951" x="2954338" y="7416800"/>
          <p14:tracePt t="76120" x="2973388" y="7416800"/>
          <p14:tracePt t="76128" x="2992438" y="7416800"/>
          <p14:tracePt t="76135" x="3011488" y="7416800"/>
          <p14:tracePt t="76145" x="3051175" y="7416800"/>
          <p14:tracePt t="76150" x="3070225" y="7416800"/>
          <p14:tracePt t="76158" x="3089275" y="7397750"/>
          <p14:tracePt t="76167" x="3167063" y="7397750"/>
          <p14:tracePt t="76176" x="3284538" y="7397750"/>
          <p14:tracePt t="76183" x="3303588" y="7397750"/>
          <p14:tracePt t="76193" x="3381375" y="7397750"/>
          <p14:tracePt t="76198" x="3400425" y="7397750"/>
          <p14:tracePt t="76207" x="3419475" y="7397750"/>
          <p14:tracePt t="76258" x="3440113" y="7397750"/>
          <p14:tracePt t="76322" x="3459163" y="7397750"/>
          <p14:tracePt t="76327" x="3478213" y="7397750"/>
          <p14:tracePt t="76336" x="3497263" y="7397750"/>
          <p14:tracePt t="76346" x="3536950" y="7397750"/>
          <p14:tracePt t="76350" x="3556000" y="7397750"/>
          <p14:tracePt t="76359" x="3575050" y="7397750"/>
          <p14:tracePt t="76366" x="3595688" y="7397750"/>
          <p14:tracePt t="76376" x="3633788" y="7397750"/>
          <p14:tracePt t="76384" x="3673475" y="7397750"/>
          <p14:tracePt t="76392" x="3692525" y="7397750"/>
          <p14:tracePt t="76398" x="3711575" y="7397750"/>
          <p14:tracePt t="76407" x="3730625" y="7397750"/>
          <p14:tracePt t="76423" x="3749675" y="7397750"/>
          <p14:tracePt t="76448" x="3770313" y="7397750"/>
          <p14:tracePt t="76464" x="3789363" y="7397750"/>
          <p14:tracePt t="76476" x="3827463" y="7397750"/>
          <p14:tracePt t="76567" x="3848100" y="7397750"/>
          <p14:tracePt t="76584" x="3867150" y="7397750"/>
          <p14:tracePt t="76598" x="3886200" y="7397750"/>
          <p14:tracePt t="76606" x="3905250" y="7397750"/>
          <p14:tracePt t="76618" x="3963988" y="7397750"/>
          <p14:tracePt t="76622" x="4003675" y="7397750"/>
          <p14:tracePt t="76630" x="4060825" y="7397750"/>
          <p14:tracePt t="76643" x="4081463" y="7397750"/>
          <p14:tracePt t="76646" x="4119563" y="7359650"/>
          <p14:tracePt t="76657" x="4138613" y="7359650"/>
          <p14:tracePt t="76666" x="4216400" y="7340600"/>
          <p14:tracePt t="76672" x="4237038" y="7340600"/>
          <p14:tracePt t="76678" x="4313238" y="7340600"/>
          <p14:tracePt t="76694" x="4411663" y="7319963"/>
          <p14:tracePt t="76696" x="4449763" y="7319963"/>
          <p14:tracePt t="76702" x="4546600" y="7281863"/>
          <p14:tracePt t="76712" x="4567238" y="7281863"/>
          <p14:tracePt t="76721" x="4586288" y="7281863"/>
          <p14:tracePt t="76727" x="4605338" y="7281863"/>
          <p14:tracePt t="76768" x="4624388" y="7281863"/>
          <p14:tracePt t="76801" x="4645025" y="7281863"/>
          <p14:tracePt t="76840" x="4664075" y="7281863"/>
          <p14:tracePt t="76984" x="4702175" y="7281863"/>
          <p14:tracePt t="77216" x="4722813" y="7281863"/>
          <p14:tracePt t="77256" x="4741863" y="7281863"/>
          <p14:tracePt t="77264" x="4760913" y="7281863"/>
          <p14:tracePt t="77273" x="4779963" y="7281863"/>
          <p14:tracePt t="77281" x="4800600" y="7281863"/>
          <p14:tracePt t="77286" x="4819650" y="7281863"/>
          <p14:tracePt t="77295" x="4857750" y="7281863"/>
          <p14:tracePt t="77307" x="4876800" y="7281863"/>
          <p14:tracePt t="77310" x="4897438" y="7281863"/>
          <p14:tracePt t="77336" x="4916488" y="7281863"/>
          <p14:tracePt t="77368" x="4935538" y="7281863"/>
          <p14:tracePt t="77673" x="4954588" y="7300913"/>
          <p14:tracePt t="77680" x="4975225" y="7300913"/>
          <p14:tracePt t="77689" x="5013325" y="7300913"/>
          <p14:tracePt t="77696" x="5032375" y="7300913"/>
          <p14:tracePt t="77703" x="5053013" y="7300913"/>
          <p14:tracePt t="77711" x="5072063" y="7340600"/>
          <p14:tracePt t="77721" x="5091113" y="7340600"/>
          <p14:tracePt t="77727" x="5149850" y="7340600"/>
          <p14:tracePt t="77735" x="5168900" y="7340600"/>
          <p14:tracePt t="77742" x="5187950" y="7340600"/>
          <p14:tracePt t="77751" x="5208588" y="7340600"/>
          <p14:tracePt t="77759" x="5227638" y="7359650"/>
          <p14:tracePt t="77767" x="5265738" y="7359650"/>
          <p14:tracePt t="77775" x="5305425" y="7359650"/>
          <p14:tracePt t="77785" x="5324475" y="7359650"/>
          <p14:tracePt t="77791" x="5343525" y="7359650"/>
          <p14:tracePt t="77799" x="5383213" y="7378700"/>
          <p14:tracePt t="77808" x="5421313" y="7378700"/>
          <p14:tracePt t="77814" x="5461000" y="7378700"/>
          <p14:tracePt t="77822" x="5518150" y="7378700"/>
          <p14:tracePt t="77832" x="5538788" y="7378700"/>
          <p14:tracePt t="77838" x="5576888" y="7378700"/>
          <p14:tracePt t="77846" x="5595938" y="7378700"/>
          <p14:tracePt t="77856" x="5616575" y="7378700"/>
          <p14:tracePt t="77863" x="5635625" y="7378700"/>
          <p14:tracePt t="77873" x="5694363" y="7378700"/>
          <p14:tracePt t="77878" x="5732463" y="7378700"/>
          <p14:tracePt t="77889" x="5791200" y="7378700"/>
          <p14:tracePt t="77894" x="5849938" y="7378700"/>
          <p14:tracePt t="77902" x="5868988" y="7378700"/>
          <p14:tracePt t="77911" x="5907088" y="7378700"/>
          <p14:tracePt t="77925" x="5926138" y="7378700"/>
          <p14:tracePt t="77928" x="5946775" y="7378700"/>
          <p14:tracePt t="77934" x="5984875" y="7378700"/>
          <p14:tracePt t="77943" x="6043613" y="7397750"/>
          <p14:tracePt t="77953" x="6102350" y="7437438"/>
          <p14:tracePt t="77958" x="6159500" y="7437438"/>
          <p14:tracePt t="77966" x="6199188" y="7437438"/>
          <p14:tracePt t="77974" x="6218238" y="7437438"/>
          <p14:tracePt t="77984" x="6276975" y="7437438"/>
          <p14:tracePt t="77991" x="6296025" y="7437438"/>
          <p14:tracePt t="77999" x="6335713" y="7437438"/>
          <p14:tracePt t="78008" x="6373813" y="7437438"/>
          <p14:tracePt t="78026" x="6432550" y="7437438"/>
          <p14:tracePt t="78031" x="6489700" y="7437438"/>
          <p14:tracePt t="78041" x="6510338" y="7437438"/>
          <p14:tracePt t="78046" x="6529388" y="7437438"/>
          <p14:tracePt t="78065" x="6548438" y="7437438"/>
          <p14:tracePt t="78096" x="6567488" y="7437438"/>
          <p14:tracePt t="78119" x="6588125" y="7437438"/>
          <p14:tracePt t="78128" x="6607175" y="7437438"/>
          <p14:tracePt t="78144" x="6645275" y="7437438"/>
          <p14:tracePt t="78159" x="6665913" y="7437438"/>
          <p14:tracePt t="78208" x="6684963" y="7437438"/>
          <p14:tracePt t="78272" x="6704013" y="7437438"/>
          <p14:tracePt t="78304" x="6704013" y="7416800"/>
          <p14:tracePt t="78448" x="6723063" y="7416800"/>
          <p14:tracePt t="78456" x="6743700" y="7416800"/>
          <p14:tracePt t="78464" x="6743700" y="7397750"/>
          <p14:tracePt t="78474" x="6762750" y="7397750"/>
          <p14:tracePt t="78480" x="6821488" y="7378700"/>
          <p14:tracePt t="78489" x="6840538" y="7378700"/>
          <p14:tracePt t="78497" x="6918325" y="7359650"/>
          <p14:tracePt t="78503" x="6937375" y="7359650"/>
          <p14:tracePt t="78511" x="7015163" y="7319963"/>
          <p14:tracePt t="78525" x="7092950" y="7300913"/>
          <p14:tracePt t="78526" x="7151688" y="7300913"/>
          <p14:tracePt t="78534" x="7229475" y="7300913"/>
          <p14:tracePt t="78542" x="7248525" y="7300913"/>
          <p14:tracePt t="78552" x="7286625" y="7281863"/>
          <p14:tracePt t="78559" x="7307263" y="7281863"/>
          <p14:tracePt t="78576" x="7326313" y="7281863"/>
          <p14:tracePt t="78584" x="7345363" y="7281863"/>
          <p14:tracePt t="78591" x="7364413" y="7281863"/>
          <p14:tracePt t="78602" x="7385050" y="7281863"/>
          <p14:tracePt t="78615" x="7404100" y="7281863"/>
          <p14:tracePt t="78626" x="7442200" y="7281863"/>
          <p14:tracePt t="78631" x="7462838" y="7281863"/>
          <p14:tracePt t="78641" x="7500938" y="7281863"/>
          <p14:tracePt t="78649" x="7559675" y="7281863"/>
          <p14:tracePt t="78655" x="7578725" y="7281863"/>
          <p14:tracePt t="78662" x="7597775" y="7281863"/>
          <p14:tracePt t="78672" x="7616825" y="7281863"/>
          <p14:tracePt t="78688" x="7637463" y="7281863"/>
          <p14:tracePt t="78702" x="7656513" y="7281863"/>
          <p14:tracePt t="78727" x="7675563" y="7281863"/>
          <p14:tracePt t="78743" x="7715250" y="7281863"/>
          <p14:tracePt t="78759" x="7734300" y="7281863"/>
          <p14:tracePt t="78767" x="7753350" y="7281863"/>
          <p14:tracePt t="78776" x="7772400" y="7281863"/>
          <p14:tracePt t="78783" x="7793038" y="7281863"/>
          <p14:tracePt t="78791" x="7812088" y="7281863"/>
          <p14:tracePt t="78799" x="7831138" y="7281863"/>
          <p14:tracePt t="78815" x="7870825" y="7281863"/>
          <p14:tracePt t="78822" x="7889875" y="7281863"/>
          <p14:tracePt t="78832" x="7908925" y="7281863"/>
          <p14:tracePt t="78840" x="7927975" y="7281863"/>
          <p14:tracePt t="78847" x="7948613" y="7281863"/>
          <p14:tracePt t="78858" x="7967663" y="7281863"/>
          <p14:tracePt t="78864" x="8024813" y="7281863"/>
          <p14:tracePt t="78872" x="8045450" y="7281863"/>
          <p14:tracePt t="78878" x="8123238" y="7300913"/>
          <p14:tracePt t="78886" x="8142288" y="7300913"/>
          <p14:tracePt t="78895" x="8220075" y="7300913"/>
          <p14:tracePt t="78906" x="8297863" y="7300913"/>
          <p14:tracePt t="78912" x="8316913" y="7300913"/>
          <p14:tracePt t="78918" x="8375650" y="7300913"/>
          <p14:tracePt t="78926" x="8394700" y="7300913"/>
          <p14:tracePt t="78934" x="8413750" y="7300913"/>
          <p14:tracePt t="78942" x="8434388" y="7300913"/>
          <p14:tracePt t="78952" x="8453438" y="7300913"/>
          <p14:tracePt t="78960" x="8472488" y="7300913"/>
          <p14:tracePt t="78966" x="8491538" y="7300913"/>
          <p14:tracePt t="78974" x="8512175" y="7300913"/>
          <p14:tracePt t="78982" x="8550275" y="7300913"/>
          <p14:tracePt t="78991" x="8569325" y="7300913"/>
          <p14:tracePt t="79000" x="8609013" y="7300913"/>
          <p14:tracePt t="79009" x="8628063" y="7300913"/>
          <p14:tracePt t="79023" x="8686800" y="7300913"/>
          <p14:tracePt t="79030" x="8705850" y="7300913"/>
          <p14:tracePt t="79041" x="8724900" y="7300913"/>
          <p14:tracePt t="79047" x="8802688" y="7300913"/>
          <p14:tracePt t="79058" x="8821738" y="7300913"/>
          <p14:tracePt t="79062" x="8861425" y="7300913"/>
          <p14:tracePt t="79079" x="8939213" y="7300913"/>
          <p14:tracePt t="79086" x="8958263" y="7300913"/>
          <p14:tracePt t="79096" x="8997950" y="7300913"/>
          <p14:tracePt t="79105" x="9055100" y="7300913"/>
          <p14:tracePt t="79111" x="9094788" y="7300913"/>
          <p14:tracePt t="79122" x="9132888" y="7300913"/>
          <p14:tracePt t="79129" x="9151938" y="7300913"/>
          <p14:tracePt t="79135" x="9172575" y="7300913"/>
          <p14:tracePt t="79143" x="9191625" y="7300913"/>
          <p14:tracePt t="79151" x="9210675" y="7300913"/>
          <p14:tracePt t="79159" x="9269413" y="7300913"/>
          <p14:tracePt t="79168" x="9288463" y="7300913"/>
          <p14:tracePt t="79177" x="9307513" y="7300913"/>
          <p14:tracePt t="79182" x="9328150" y="7300913"/>
          <p14:tracePt t="79201" x="9347200" y="7300913"/>
          <p14:tracePt t="79232" x="9366250" y="7300913"/>
          <p14:tracePt t="79248" x="9385300" y="7319963"/>
          <p14:tracePt t="79257" x="9424988" y="7319963"/>
          <p14:tracePt t="79288" x="9444038" y="7319963"/>
          <p14:tracePt t="79384" x="9405938" y="7319963"/>
          <p14:tracePt t="79390" x="9366250" y="7319963"/>
          <p14:tracePt t="79399" x="9347200" y="7359650"/>
          <p14:tracePt t="79409" x="9328150" y="7359650"/>
          <p14:tracePt t="79414" x="9250363" y="7378700"/>
          <p14:tracePt t="79425" x="9075738" y="7437438"/>
          <p14:tracePt t="79433" x="8880475" y="7437438"/>
          <p14:tracePt t="79440" x="8783638" y="7475538"/>
          <p14:tracePt t="79446" x="8512175" y="7515225"/>
          <p14:tracePt t="79463" x="7967663" y="7534275"/>
          <p14:tracePt t="79473" x="7812088" y="7534275"/>
          <p14:tracePt t="79480" x="7404100" y="7534275"/>
          <p14:tracePt t="79489" x="7034213" y="7534275"/>
          <p14:tracePt t="79495" x="6878638" y="7534275"/>
          <p14:tracePt t="79506" x="6510338" y="7534275"/>
          <p14:tracePt t="79511" x="6354763" y="7534275"/>
          <p14:tracePt t="79518" x="5984875" y="7534275"/>
          <p14:tracePt t="79527" x="5868988" y="7534275"/>
          <p14:tracePt t="79535" x="5557838" y="7534275"/>
          <p14:tracePt t="79542" x="5187950" y="7572375"/>
          <p14:tracePt t="79551" x="5072063" y="7572375"/>
          <p14:tracePt t="79560" x="4779963" y="7612063"/>
          <p14:tracePt t="79566" x="4664075" y="7612063"/>
          <p14:tracePt t="79575" x="4391025" y="7612063"/>
          <p14:tracePt t="79583" x="4275138" y="7612063"/>
          <p14:tracePt t="79590" x="4060825" y="7650163"/>
          <p14:tracePt t="79599" x="3983038" y="7650163"/>
          <p14:tracePt t="79610" x="3749675" y="7650163"/>
          <p14:tracePt t="79614" x="3595688" y="7650163"/>
          <p14:tracePt t="79625" x="3536950" y="7650163"/>
          <p14:tracePt t="79633" x="3381375" y="7650163"/>
          <p14:tracePt t="79638" x="3303588" y="7650163"/>
          <p14:tracePt t="79648" x="3187700" y="7650163"/>
          <p14:tracePt t="79660" x="3128963" y="7650163"/>
          <p14:tracePt t="79662" x="2973388" y="7650163"/>
          <p14:tracePt t="79675" x="2895600" y="7650163"/>
          <p14:tracePt t="79681" x="2836863" y="7650163"/>
          <p14:tracePt t="79686" x="2720975" y="7650163"/>
          <p14:tracePt t="79694" x="2700338" y="7669213"/>
          <p14:tracePt t="79704" x="2624138" y="7669213"/>
          <p14:tracePt t="79710" x="2603500" y="7669213"/>
          <p14:tracePt t="79718" x="2565400" y="7669213"/>
          <p14:tracePt t="79726" x="2546350" y="7669213"/>
          <p14:tracePt t="79736" x="2468563" y="7669213"/>
          <p14:tracePt t="79743" x="2409825" y="7669213"/>
          <p14:tracePt t="79751" x="2390775" y="7669213"/>
          <p14:tracePt t="79759" x="2351088" y="7669213"/>
          <p14:tracePt t="79768" x="2292350" y="7669213"/>
          <p14:tracePt t="79776" x="2254250" y="7669213"/>
          <p14:tracePt t="79782" x="2235200" y="7669213"/>
          <p14:tracePt t="79791" x="2176463" y="7669213"/>
          <p14:tracePt t="79800" x="2098675" y="7669213"/>
          <p14:tracePt t="79806" x="2079625" y="7669213"/>
          <p14:tracePt t="79815" x="2020888" y="7669213"/>
          <p14:tracePt t="79825" x="2001838" y="7669213"/>
          <p14:tracePt t="79831" x="1924050" y="7669213"/>
          <p14:tracePt t="79840" x="1905000" y="7669213"/>
          <p14:tracePt t="79849" x="1865313" y="7669213"/>
          <p14:tracePt t="79855" x="1846263" y="7689850"/>
          <p14:tracePt t="79862" x="1787525" y="7689850"/>
          <p14:tracePt t="79876" x="1768475" y="7689850"/>
          <p14:tracePt t="79879" x="1768475" y="7708900"/>
          <p14:tracePt t="79975" x="1787525" y="7708900"/>
          <p14:tracePt t="79983" x="1806575" y="7708900"/>
          <p14:tracePt t="79991" x="1846263" y="7708900"/>
          <p14:tracePt t="80000" x="1865313" y="7708900"/>
          <p14:tracePt t="80007" x="1884363" y="7708900"/>
          <p14:tracePt t="80026" x="1924050" y="7708900"/>
          <p14:tracePt t="80030" x="1943100" y="7708900"/>
          <p14:tracePt t="80038" x="1962150" y="7708900"/>
          <p14:tracePt t="80046" x="2001838" y="7708900"/>
          <p14:tracePt t="80064" x="2020888" y="7708900"/>
          <p14:tracePt t="80664" x="2039938" y="7708900"/>
          <p14:tracePt t="80672" x="2060575" y="7708900"/>
          <p14:tracePt t="80680" x="2079625" y="7708900"/>
          <p14:tracePt t="80689" x="2138363" y="7708900"/>
          <p14:tracePt t="80696" x="2214563" y="7708900"/>
          <p14:tracePt t="80705" x="2254250" y="7708900"/>
          <p14:tracePt t="80712" x="2409825" y="7708900"/>
          <p14:tracePt t="80718" x="2428875" y="7708900"/>
          <p14:tracePt t="80727" x="2565400" y="7708900"/>
          <p14:tracePt t="80736" x="2603500" y="7708900"/>
          <p14:tracePt t="80744" x="2700338" y="7708900"/>
          <p14:tracePt t="80751" x="2720975" y="7708900"/>
          <p14:tracePt t="80758" x="2817813" y="7708900"/>
          <p14:tracePt t="80766" x="2914650" y="7669213"/>
          <p14:tracePt t="80775" x="2954338" y="7669213"/>
          <p14:tracePt t="80784" x="3051175" y="7669213"/>
          <p14:tracePt t="80791" x="3070225" y="7669213"/>
          <p14:tracePt t="80799" x="3109913" y="7669213"/>
          <p14:tracePt t="80807" x="3128963" y="7650163"/>
          <p14:tracePt t="80817" x="3148013" y="7650163"/>
          <p14:tracePt t="80822" x="3187700" y="7650163"/>
          <p14:tracePt t="80864" x="3206750" y="7650163"/>
          <p14:tracePt t="80920" x="3225800" y="7650163"/>
          <p14:tracePt t="80952" x="3244850" y="7650163"/>
          <p14:tracePt t="80959" x="3263900" y="7650163"/>
          <p14:tracePt t="80968" x="3284538" y="7650163"/>
          <p14:tracePt t="80977" x="3341688" y="7650163"/>
          <p14:tracePt t="80982" x="3362325" y="7650163"/>
          <p14:tracePt t="80991" x="3400425" y="7650163"/>
          <p14:tracePt t="80998" x="3556000" y="7669213"/>
          <p14:tracePt t="81007" x="3614738" y="7669213"/>
          <p14:tracePt t="81027" x="3983038" y="7727950"/>
          <p14:tracePt t="81031" x="4060825" y="7727950"/>
          <p14:tracePt t="81041" x="4275138" y="7805738"/>
          <p14:tracePt t="81048" x="4352925" y="7805738"/>
          <p14:tracePt t="81056" x="4508500" y="7824788"/>
          <p14:tracePt t="81063" x="4567238" y="7824788"/>
          <p14:tracePt t="81075" x="4722813" y="7864475"/>
          <p14:tracePt t="81079" x="4800600" y="7902575"/>
          <p14:tracePt t="81088" x="4838700" y="7902575"/>
          <p14:tracePt t="81097" x="4876800" y="7902575"/>
          <p14:tracePt t="81103" x="4897438" y="7923213"/>
          <p14:tracePt t="81110" x="4954588" y="7923213"/>
          <p14:tracePt t="81119" x="4975225" y="7942263"/>
          <p14:tracePt t="81127" x="4994275" y="7942263"/>
          <p14:tracePt t="81135" x="5013325" y="7942263"/>
          <p14:tracePt t="81142" x="5032375" y="7961313"/>
          <p14:tracePt t="81151" x="5053013" y="7961313"/>
          <p14:tracePt t="81160" x="5072063" y="7961313"/>
          <p14:tracePt t="81176" x="5110163" y="7961313"/>
          <p14:tracePt t="81192" x="5130800" y="7961313"/>
          <p14:tracePt t="81223" x="5149850" y="7961313"/>
          <p14:tracePt t="81240" x="5168900" y="7961313"/>
          <p14:tracePt t="81257" x="5187950" y="7961313"/>
          <p14:tracePt t="81265" x="5208588" y="7961313"/>
          <p14:tracePt t="81279" x="5227638" y="7961313"/>
          <p14:tracePt t="81288" x="5227638" y="7942263"/>
          <p14:tracePt t="81312" x="5265738" y="7942263"/>
          <p14:tracePt t="81400" x="5286375" y="7942263"/>
          <p14:tracePt t="81432" x="5286375" y="7923213"/>
          <p14:tracePt t="81448" x="5305425" y="7923213"/>
          <p14:tracePt t="81458" x="5305425" y="7883525"/>
          <p14:tracePt t="81464" x="5305425" y="7864475"/>
          <p14:tracePt t="81473" x="5324475" y="7864475"/>
          <p14:tracePt t="81482" x="5324475" y="7824788"/>
          <p14:tracePt t="81488" x="5343525" y="7824788"/>
          <p14:tracePt t="81495" x="5362575" y="7805738"/>
          <p14:tracePt t="81508" x="5362575" y="7786688"/>
          <p14:tracePt t="81510" x="5383213" y="7747000"/>
          <p14:tracePt t="81518" x="5421313" y="7747000"/>
          <p14:tracePt t="81529" x="5421313" y="7727950"/>
          <p14:tracePt t="81576" x="5440363" y="7727950"/>
          <p14:tracePt t="81591" x="5440363" y="7708900"/>
          <p14:tracePt t="81600" x="5461000" y="7708900"/>
          <p14:tracePt t="81607" x="5461000" y="7689850"/>
          <p14:tracePt t="81616" x="5480050" y="7689850"/>
          <p14:tracePt t="81625" x="5499100" y="7689850"/>
          <p14:tracePt t="81632" x="5499100" y="7669213"/>
          <p14:tracePt t="81680" x="5518150" y="7669213"/>
          <p14:tracePt t="81736" x="5538788" y="7669213"/>
          <p14:tracePt t="81800" x="5557838" y="7669213"/>
          <p14:tracePt t="81816" x="5595938" y="7669213"/>
          <p14:tracePt t="81832" x="5616575" y="7669213"/>
          <p14:tracePt t="81852" x="5635625" y="7669213"/>
          <p14:tracePt t="81862" x="5654675" y="7669213"/>
          <p14:tracePt t="81873" x="5673725" y="7669213"/>
          <p14:tracePt t="81881" x="5694363" y="7669213"/>
          <p14:tracePt t="81889" x="5713413" y="7669213"/>
          <p14:tracePt t="81896" x="5751513" y="7669213"/>
          <p14:tracePt t="81907" x="5772150" y="7689850"/>
          <p14:tracePt t="81910" x="5791200" y="7689850"/>
          <p14:tracePt t="81921" x="5829300" y="7708900"/>
          <p14:tracePt t="81929" x="5849938" y="7708900"/>
          <p14:tracePt t="81934" x="5888038" y="7708900"/>
          <p14:tracePt t="81943" x="5907088" y="7747000"/>
          <p14:tracePt t="81951" x="5926138" y="7747000"/>
          <p14:tracePt t="81959" x="5946775" y="7747000"/>
          <p14:tracePt t="81967" x="5946775" y="7767638"/>
          <p14:tracePt t="81975" x="5965825" y="7767638"/>
          <p14:tracePt t="81991" x="5984875" y="7767638"/>
          <p14:tracePt t="82007" x="6043613" y="7786688"/>
          <p14:tracePt t="82016" x="6062663" y="7786688"/>
          <p14:tracePt t="82023" x="6081713" y="7805738"/>
          <p14:tracePt t="82031" x="6102350" y="7805738"/>
          <p14:tracePt t="82047" x="6121400" y="7805738"/>
          <p14:tracePt t="82057" x="6121400" y="7824788"/>
          <p14:tracePt t="82062" x="6140450" y="7824788"/>
          <p14:tracePt t="82072" x="6159500" y="7824788"/>
          <p14:tracePt t="82081" x="6199188" y="7845425"/>
          <p14:tracePt t="82087" x="6218238" y="7845425"/>
          <p14:tracePt t="82094" x="6257925" y="7845425"/>
          <p14:tracePt t="82105" x="6315075" y="7883525"/>
          <p14:tracePt t="82111" x="6335713" y="7883525"/>
          <p14:tracePt t="82120" x="6413500" y="7902575"/>
          <p14:tracePt t="82129" x="6451600" y="7902575"/>
          <p14:tracePt t="82135" x="6489700" y="7902575"/>
          <p14:tracePt t="82143" x="6510338" y="7902575"/>
          <p14:tracePt t="82152" x="6529388" y="7902575"/>
          <p14:tracePt t="82159" x="6567488" y="7902575"/>
          <p14:tracePt t="82182" x="6588125" y="7902575"/>
          <p14:tracePt t="82200" x="6626225" y="7902575"/>
          <p14:tracePt t="82226" x="6645275" y="7902575"/>
          <p14:tracePt t="82292" x="6665913" y="7883525"/>
          <p14:tracePt t="82296" x="6684963" y="7883525"/>
          <p14:tracePt t="82312" x="6704013" y="7883525"/>
          <p14:tracePt t="82327" x="6723063" y="7883525"/>
          <p14:tracePt t="82339" x="6743700" y="7864475"/>
          <p14:tracePt t="82473" x="6781800" y="7864475"/>
          <p14:tracePt t="82480" x="6800850" y="7864475"/>
          <p14:tracePt t="82489" x="6821488" y="7864475"/>
          <p14:tracePt t="82497" x="6840538" y="7824788"/>
          <p14:tracePt t="82502" x="6878638" y="7824788"/>
          <p14:tracePt t="82510" x="6937375" y="7824788"/>
          <p14:tracePt t="82521" x="7015163" y="7805738"/>
          <p14:tracePt t="82526" x="7073900" y="7805738"/>
          <p14:tracePt t="82535" x="7189788" y="7805738"/>
          <p14:tracePt t="82545" x="7248525" y="7786688"/>
          <p14:tracePt t="82551" x="7364413" y="7747000"/>
          <p14:tracePt t="82560" x="7404100" y="7747000"/>
          <p14:tracePt t="82849" x="7423150" y="7747000"/>
          <p14:tracePt t="82857" x="7462838" y="7747000"/>
          <p14:tracePt t="82866" x="7481888" y="7747000"/>
          <p14:tracePt t="82874" x="7519988" y="7747000"/>
          <p14:tracePt t="82878" x="7539038" y="7747000"/>
          <p14:tracePt t="82888" x="7616825" y="7747000"/>
          <p14:tracePt t="82898" x="7675563" y="7747000"/>
          <p14:tracePt t="82904" x="7715250" y="7727950"/>
          <p14:tracePt t="82911" x="7772400" y="7727950"/>
          <p14:tracePt t="82922" x="7793038" y="7708900"/>
          <p14:tracePt t="82927" x="7812088" y="7708900"/>
          <p14:tracePt t="82936" x="7870825" y="7669213"/>
          <p14:tracePt t="82946" x="7908925" y="7669213"/>
          <p14:tracePt t="82951" x="7908925" y="7650163"/>
          <p14:tracePt t="82959" x="7927975" y="7650163"/>
          <p14:tracePt t="82969" x="7967663" y="7650163"/>
          <p14:tracePt t="82984" x="7986713" y="7650163"/>
          <p14:tracePt t="83000" x="8005763" y="7650163"/>
          <p14:tracePt t="83008" x="8024813" y="7650163"/>
          <p14:tracePt t="83016" x="8045450" y="7650163"/>
          <p14:tracePt t="83026" x="8064500" y="7650163"/>
          <p14:tracePt t="83041" x="8083550" y="7650163"/>
          <p14:tracePt t="83049" x="8123238" y="7650163"/>
          <p14:tracePt t="83120" x="8142288" y="7650163"/>
          <p14:tracePt t="83160" x="8161338" y="7669213"/>
          <p14:tracePt t="83192" x="8180388" y="7669213"/>
          <p14:tracePt t="83207" x="8201025" y="7708900"/>
          <p14:tracePt t="83240" x="8220075" y="7708900"/>
          <p14:tracePt t="83264" x="8239125" y="7708900"/>
          <p14:tracePt t="83273" x="8258175" y="7708900"/>
          <p14:tracePt t="83289" x="8297863" y="7708900"/>
          <p14:tracePt t="83296" x="8316913" y="7708900"/>
          <p14:tracePt t="83311" x="8335963" y="7708900"/>
          <p14:tracePt t="83319" x="8356600" y="7727950"/>
          <p14:tracePt t="83328" x="8394700" y="7727950"/>
          <p14:tracePt t="83338" x="8453438" y="7727950"/>
          <p14:tracePt t="83343" x="8512175" y="7747000"/>
          <p14:tracePt t="83353" x="8550275" y="7747000"/>
          <p14:tracePt t="83368" x="8569325" y="7767638"/>
          <p14:tracePt t="83448" x="8609013" y="7767638"/>
          <p14:tracePt t="83464" x="8628063" y="7767638"/>
          <p14:tracePt t="83476" x="8647113" y="7767638"/>
          <p14:tracePt t="83489" x="8666163" y="7767638"/>
          <p14:tracePt t="83498" x="8686800" y="7767638"/>
          <p14:tracePt t="83502" x="8705850" y="7767638"/>
          <p14:tracePt t="83524" x="8724900" y="7767638"/>
          <p14:tracePt t="83528" x="8764588" y="7767638"/>
          <p14:tracePt t="83534" x="8783638" y="7767638"/>
          <p14:tracePt t="83543" x="8802688" y="7767638"/>
          <p14:tracePt t="83552" x="8802688" y="7747000"/>
          <p14:tracePt t="83560" x="8821738" y="7747000"/>
          <p14:tracePt t="83568" x="8842375" y="7747000"/>
          <p14:tracePt t="83584" x="8861425" y="7747000"/>
          <p14:tracePt t="83609" x="8861425" y="7727950"/>
          <p14:tracePt t="83616" x="8880475" y="7727950"/>
          <p14:tracePt t="83625" x="8899525" y="7727950"/>
          <p14:tracePt t="83640" x="8939213" y="7727950"/>
          <p14:tracePt t="83647" x="8958263" y="7727950"/>
          <p14:tracePt t="83663" x="8958263" y="7708900"/>
          <p14:tracePt t="83673" x="8977313" y="7708900"/>
          <p14:tracePt t="83679" x="8977313" y="7689850"/>
          <p14:tracePt t="83687" x="8997950" y="7689850"/>
          <p14:tracePt t="83704" x="8997950" y="7650163"/>
          <p14:tracePt t="83712" x="9017000" y="7650163"/>
          <p14:tracePt t="83888" x="8997950" y="7650163"/>
          <p14:tracePt t="83896" x="8977313" y="7650163"/>
          <p14:tracePt t="83905" x="8958263" y="7650163"/>
          <p14:tracePt t="83912" x="8880475" y="7650163"/>
          <p14:tracePt t="83918" x="8821738" y="7650163"/>
          <p14:tracePt t="83927" x="8705850" y="7669213"/>
          <p14:tracePt t="83936" x="8628063" y="7669213"/>
          <p14:tracePt t="83943" x="8512175" y="7669213"/>
          <p14:tracePt t="83952" x="8394700" y="7689850"/>
          <p14:tracePt t="83960" x="8335963" y="7727950"/>
          <p14:tracePt t="83966" x="8142288" y="7727950"/>
          <p14:tracePt t="83974" x="8083550" y="7727950"/>
          <p14:tracePt t="83982" x="7850188" y="7727950"/>
          <p14:tracePt t="83991" x="7734300" y="7727950"/>
          <p14:tracePt t="83998" x="7500938" y="7727950"/>
          <p14:tracePt t="84006" x="7385050" y="7727950"/>
          <p14:tracePt t="84014" x="7092950" y="7727950"/>
          <p14:tracePt t="84022" x="6781800" y="7727950"/>
          <p14:tracePt t="84030" x="6665913" y="7727950"/>
          <p14:tracePt t="84039" x="6392863" y="7727950"/>
          <p14:tracePt t="84047" x="6276975" y="7727950"/>
          <p14:tracePt t="84055" x="6081713" y="7727950"/>
          <p14:tracePt t="84062" x="5984875" y="7727950"/>
          <p14:tracePt t="84073" x="5791200" y="7727950"/>
          <p14:tracePt t="84078" x="5576888" y="7727950"/>
          <p14:tracePt t="84089" x="5499100" y="7727950"/>
          <p14:tracePt t="84094" x="5305425" y="7727950"/>
          <p14:tracePt t="84102" x="5227638" y="7727950"/>
          <p14:tracePt t="84110" x="5072063" y="7727950"/>
          <p14:tracePt t="84118" x="4994275" y="7727950"/>
          <p14:tracePt t="84126" x="4779963" y="7727950"/>
          <p14:tracePt t="84134" x="4702175" y="7727950"/>
          <p14:tracePt t="84142" x="4508500" y="7727950"/>
          <p14:tracePt t="84150" x="4294188" y="7805738"/>
          <p14:tracePt t="84159" x="4197350" y="7805738"/>
          <p14:tracePt t="84167" x="4003675" y="7824788"/>
          <p14:tracePt t="84176" x="3925888" y="7864475"/>
          <p14:tracePt t="84183" x="3711575" y="7864475"/>
          <p14:tracePt t="84190" x="3673475" y="7864475"/>
          <p14:tracePt t="84198" x="3478213" y="7864475"/>
          <p14:tracePt t="84208" x="3303588" y="7864475"/>
          <p14:tracePt t="84214" x="3225800" y="7864475"/>
          <p14:tracePt t="84222" x="3070225" y="7864475"/>
          <p14:tracePt t="84230" x="3032125" y="7864475"/>
          <p14:tracePt t="84238" x="2876550" y="7864475"/>
          <p14:tracePt t="84246" x="2817813" y="7883525"/>
          <p14:tracePt t="84255" x="2662238" y="7923213"/>
          <p14:tracePt t="84262" x="2603500" y="7923213"/>
          <p14:tracePt t="84275" x="2487613" y="7942263"/>
          <p14:tracePt t="84281" x="2409825" y="7980363"/>
          <p14:tracePt t="84286" x="2370138" y="7980363"/>
          <p14:tracePt t="84295" x="2273300" y="7980363"/>
          <p14:tracePt t="84305" x="2273300" y="7999413"/>
          <p14:tracePt t="84310" x="2195513" y="7999413"/>
          <p14:tracePt t="84319" x="2195513" y="8020050"/>
          <p14:tracePt t="84326" x="2157413" y="8039100"/>
          <p14:tracePt t="84338" x="2138363" y="8039100"/>
          <p14:tracePt t="84342" x="2117725" y="8039100"/>
          <p14:tracePt t="84351" x="2060575" y="8077200"/>
          <p14:tracePt t="84359" x="2039938" y="8097838"/>
          <p14:tracePt t="84367" x="1982788" y="8116888"/>
          <p14:tracePt t="84377" x="1962150" y="8135938"/>
          <p14:tracePt t="84382" x="1943100" y="8194675"/>
          <p14:tracePt t="84390" x="1924050" y="8194675"/>
          <p14:tracePt t="84400" x="1865313" y="8232775"/>
          <p14:tracePt t="84406" x="1846263" y="8251825"/>
          <p14:tracePt t="84415" x="1846263" y="8272463"/>
          <p14:tracePt t="84425" x="1827213" y="8272463"/>
          <p14:tracePt t="84430" x="1827213" y="8310563"/>
          <p14:tracePt t="84775" x="1806575" y="8291513"/>
          <p14:tracePt t="84848" x="1787525" y="8291513"/>
          <p14:tracePt t="85040" x="1787525" y="8272463"/>
          <p14:tracePt t="85248" x="1768475" y="8272463"/>
          <p14:tracePt t="85344" x="1768475" y="8251825"/>
          <p14:tracePt t="85408" x="1749425" y="8232775"/>
          <p14:tracePt t="86216" x="1768475" y="8232775"/>
          <p14:tracePt t="86224" x="1787525" y="8213725"/>
          <p14:tracePt t="86240" x="1806575" y="8213725"/>
          <p14:tracePt t="86247" x="1827213" y="8213725"/>
          <p14:tracePt t="86257" x="1846263" y="8213725"/>
          <p14:tracePt t="86264" x="1884363" y="8213725"/>
          <p14:tracePt t="86272" x="1905000" y="8213725"/>
          <p14:tracePt t="86279" x="1924050" y="8213725"/>
          <p14:tracePt t="86288" x="1943100" y="8213725"/>
          <p14:tracePt t="86298" x="1962150" y="8213725"/>
          <p14:tracePt t="86304" x="1982788" y="8213725"/>
          <p14:tracePt t="86311" x="2039938" y="8213725"/>
          <p14:tracePt t="86318" x="2060575" y="8213725"/>
          <p14:tracePt t="86326" x="2079625" y="8213725"/>
          <p14:tracePt t="86334" x="2098675" y="8213725"/>
          <p14:tracePt t="86343" x="2176463" y="8213725"/>
          <p14:tracePt t="86352" x="2195513" y="8213725"/>
          <p14:tracePt t="86359" x="2235200" y="8213725"/>
          <p14:tracePt t="86366" x="2273300" y="8213725"/>
          <p14:tracePt t="86374" x="2332038" y="8213725"/>
          <p14:tracePt t="86382" x="2390775" y="8213725"/>
          <p14:tracePt t="86391" x="2447925" y="8251825"/>
          <p14:tracePt t="86400" x="2525713" y="8251825"/>
          <p14:tracePt t="86409" x="2546350" y="8251825"/>
          <p14:tracePt t="86414" x="2603500" y="8251825"/>
          <p14:tracePt t="86422" x="2624138" y="8251825"/>
          <p14:tracePt t="86431" x="2662238" y="8251825"/>
          <p14:tracePt t="86439" x="2681288" y="8251825"/>
          <p14:tracePt t="86448" x="2700338" y="8251825"/>
          <p14:tracePt t="86455" x="2740025" y="8251825"/>
          <p14:tracePt t="86480" x="2759075" y="8251825"/>
          <p14:tracePt t="86519" x="2778125" y="8251825"/>
          <p14:tracePt t="86527" x="2798763" y="8251825"/>
          <p14:tracePt t="86536" x="2817813" y="8251825"/>
          <p14:tracePt t="86551" x="2836863" y="8251825"/>
          <p14:tracePt t="86559" x="2855913" y="8251825"/>
          <p14:tracePt t="86568" x="2895600" y="8251825"/>
          <p14:tracePt t="86576" x="2914650" y="8251825"/>
          <p14:tracePt t="86582" x="2973388" y="8251825"/>
          <p14:tracePt t="86590" x="3032125" y="8251825"/>
          <p14:tracePt t="86598" x="3051175" y="8251825"/>
          <p14:tracePt t="86606" x="3070225" y="8251825"/>
          <p14:tracePt t="86615" x="3089275" y="8251825"/>
          <p14:tracePt t="86623" x="3128963" y="8251825"/>
          <p14:tracePt t="86630" x="3148013" y="8251825"/>
          <p14:tracePt t="86646" x="3167063" y="8251825"/>
          <p14:tracePt t="86657" x="3187700" y="8251825"/>
          <p14:tracePt t="86662" x="3206750" y="8251825"/>
          <p14:tracePt t="86674" x="3225800" y="8251825"/>
          <p14:tracePt t="86679" x="3244850" y="8251825"/>
          <p14:tracePt t="86692" x="3284538" y="8251825"/>
          <p14:tracePt t="86694" x="3381375" y="8251825"/>
          <p14:tracePt t="86703" x="3400425" y="8251825"/>
          <p14:tracePt t="86710" x="3497263" y="8251825"/>
          <p14:tracePt t="86718" x="3556000" y="8251825"/>
          <p14:tracePt t="86726" x="3614738" y="8232775"/>
          <p14:tracePt t="86734" x="3633788" y="8232775"/>
          <p14:tracePt t="86742" x="3673475" y="8232775"/>
          <p14:tracePt t="86751" x="3692525" y="8232775"/>
          <p14:tracePt t="86824" x="3711575" y="8232775"/>
          <p14:tracePt t="86888" x="3749675" y="8232775"/>
          <p14:tracePt t="87104" x="3770313" y="8232775"/>
          <p14:tracePt t="87200" x="3789363" y="8232775"/>
          <p14:tracePt t="87216" x="3808413" y="8232775"/>
          <p14:tracePt t="87224" x="3827463" y="8232775"/>
          <p14:tracePt t="87230" x="3848100" y="8232775"/>
          <p14:tracePt t="87250" x="3867150" y="8232775"/>
          <p14:tracePt t="87256" x="3886200" y="8232775"/>
          <p14:tracePt t="87264" x="3925888" y="8232775"/>
          <p14:tracePt t="87276" x="3944938" y="8232775"/>
          <p14:tracePt t="87279" x="3963988" y="8232775"/>
          <p14:tracePt t="87289" x="3983038" y="8232775"/>
          <p14:tracePt t="87296" x="4003675" y="8232775"/>
          <p14:tracePt t="87305" x="4022725" y="8232775"/>
          <p14:tracePt t="87311" x="4022725" y="8213725"/>
          <p14:tracePt t="87321" x="4041775" y="8213725"/>
          <p14:tracePt t="87326" x="4081463" y="8213725"/>
          <p14:tracePt t="87334" x="4100513" y="8213725"/>
          <p14:tracePt t="87343" x="4119563" y="8213725"/>
          <p14:tracePt t="87350" x="4138613" y="8213725"/>
          <p14:tracePt t="87359" x="4159250" y="8213725"/>
          <p14:tracePt t="87415" x="4178300" y="8194675"/>
          <p14:tracePt t="87443" x="4197350" y="8194675"/>
          <p14:tracePt t="87446" x="4237038" y="8194675"/>
          <p14:tracePt t="87457" x="4256088" y="8194675"/>
          <p14:tracePt t="87465" x="4275138" y="8194675"/>
          <p14:tracePt t="87470" x="4294188" y="8194675"/>
          <p14:tracePt t="87478" x="4313238" y="8194675"/>
          <p14:tracePt t="87489" x="4333875" y="8194675"/>
          <p14:tracePt t="87503" x="4352925" y="8194675"/>
          <p14:tracePt t="87520" x="4371975" y="8194675"/>
          <p14:tracePt t="87527" x="4411663" y="8194675"/>
          <p14:tracePt t="87535" x="4449763" y="8194675"/>
          <p14:tracePt t="87542" x="4468813" y="8194675"/>
          <p14:tracePt t="87550" x="4546600" y="8194675"/>
          <p14:tracePt t="87558" x="4605338" y="8194675"/>
          <p14:tracePt t="87566" x="4683125" y="8232775"/>
          <p14:tracePt t="87575" x="4702175" y="8232775"/>
          <p14:tracePt t="87583" x="4779963" y="8232775"/>
          <p14:tracePt t="87594" x="4838700" y="8232775"/>
          <p14:tracePt t="87598" x="4857750" y="8251825"/>
          <p14:tracePt t="87606" x="4876800" y="8251825"/>
          <p14:tracePt t="87615" x="4897438" y="8272463"/>
          <p14:tracePt t="87623" x="4916488" y="8272463"/>
          <p14:tracePt t="87647" x="4935538" y="8272463"/>
          <p14:tracePt t="87658" x="4954588" y="8272463"/>
          <p14:tracePt t="87664" x="4994275" y="8272463"/>
          <p14:tracePt t="87673" x="5013325" y="8272463"/>
          <p14:tracePt t="87679" x="5032375" y="8272463"/>
          <p14:tracePt t="87689" x="5053013" y="8272463"/>
          <p14:tracePt t="87694" x="5072063" y="8272463"/>
          <p14:tracePt t="87704" x="5091113" y="8272463"/>
          <p14:tracePt t="87711" x="5149850" y="8291513"/>
          <p14:tracePt t="87719" x="5168900" y="8291513"/>
          <p14:tracePt t="87727" x="5187950" y="8291513"/>
          <p14:tracePt t="87735" x="5208588" y="8291513"/>
          <p14:tracePt t="87742" x="5227638" y="8310563"/>
          <p14:tracePt t="87750" x="5286375" y="8310563"/>
          <p14:tracePt t="87758" x="5305425" y="8310563"/>
          <p14:tracePt t="87767" x="5324475" y="8310563"/>
          <p14:tracePt t="87775" x="5343525" y="8310563"/>
          <p14:tracePt t="87783" x="5402263" y="8310563"/>
          <p14:tracePt t="87793" x="5480050" y="8310563"/>
          <p14:tracePt t="87798" x="5499100" y="8310563"/>
          <p14:tracePt t="87807" x="5576888" y="8310563"/>
          <p14:tracePt t="87817" x="5616575" y="8310563"/>
          <p14:tracePt t="87822" x="5673725" y="8310563"/>
          <p14:tracePt t="87830" x="5694363" y="8310563"/>
          <p14:tracePt t="87840" x="5713413" y="8310563"/>
          <p14:tracePt t="87846" x="5732463" y="8310563"/>
          <p14:tracePt t="87920" x="5751513" y="8310563"/>
          <p14:tracePt t="87936" x="5791200" y="8310563"/>
          <p14:tracePt t="87960" x="5810250" y="8310563"/>
          <p14:tracePt t="87984" x="5829300" y="8310563"/>
          <p14:tracePt t="88012" x="5849938" y="8310563"/>
          <p14:tracePt t="88168" x="5849938" y="8291513"/>
          <p14:tracePt t="88201" x="5868988" y="8291513"/>
          <p14:tracePt t="88207" x="5888038" y="8291513"/>
          <p14:tracePt t="88216" x="5907088" y="8291513"/>
          <p14:tracePt t="88230" x="5946775" y="8291513"/>
          <p14:tracePt t="88248" x="5965825" y="8291513"/>
          <p14:tracePt t="89583" x="5965825" y="8272463"/>
          <p14:tracePt t="89607" x="5965825" y="8251825"/>
          <p14:tracePt t="89680" x="5965825" y="8232775"/>
          <p14:tracePt t="89695" x="5926138" y="8232775"/>
          <p14:tracePt t="89727" x="5926138" y="8213725"/>
          <p14:tracePt t="89768" x="5926138" y="8175625"/>
          <p14:tracePt t="89831" x="5926138" y="8154988"/>
          <p14:tracePt t="89936" x="5907088" y="8154988"/>
          <p14:tracePt t="89975" x="5888038" y="8154988"/>
          <p14:tracePt t="90006" x="5868988" y="8154988"/>
          <p14:tracePt t="90304" x="5849938" y="8154988"/>
          <p14:tracePt t="90337" x="5829300" y="8154988"/>
          <p14:tracePt t="90423" x="5810250" y="8154988"/>
          <p14:tracePt t="90456" x="5810250" y="8194675"/>
          <p14:tracePt t="90576" x="5772150" y="8194675"/>
          <p14:tracePt t="90591" x="5772150" y="8213725"/>
          <p14:tracePt t="90640" x="5772150" y="8232775"/>
          <p14:tracePt t="91207" x="5772150" y="8213725"/>
          <p14:tracePt t="91358" x="5791200" y="8213725"/>
          <p14:tracePt t="91375" x="5810250" y="8213725"/>
          <p14:tracePt t="91382" x="5829300" y="8213725"/>
          <p14:tracePt t="91399" x="5849938" y="8213725"/>
          <p14:tracePt t="91406" x="5849938" y="8175625"/>
          <p14:tracePt t="91414" x="5868988" y="8175625"/>
          <p14:tracePt t="91422" x="5926138" y="8175625"/>
          <p14:tracePt t="91430" x="5965825" y="8154988"/>
          <p14:tracePt t="91439" x="5984875" y="8154988"/>
          <p14:tracePt t="91446" x="6024563" y="8154988"/>
          <p14:tracePt t="91455" x="6024563" y="8135938"/>
          <p14:tracePt t="91503" x="6043613" y="8135938"/>
          <p14:tracePt t="91526" x="6062663" y="8135938"/>
          <p14:tracePt t="91542" x="6081713" y="8135938"/>
          <p14:tracePt t="91559" x="6102350" y="8135938"/>
          <p14:tracePt t="91583" x="6121400" y="8135938"/>
          <p14:tracePt t="91607" x="6140450" y="8135938"/>
          <p14:tracePt t="91624" x="6180138" y="8135938"/>
          <p14:tracePt t="91631" x="6199188" y="8135938"/>
          <p14:tracePt t="91641" x="6218238" y="8135938"/>
          <p14:tracePt t="91647" x="6257925" y="8135938"/>
          <p14:tracePt t="91658" x="6276975" y="8135938"/>
          <p14:tracePt t="91663" x="6354763" y="8135938"/>
          <p14:tracePt t="91673" x="6373813" y="8154988"/>
          <p14:tracePt t="91681" x="6432550" y="8154988"/>
          <p14:tracePt t="91686" x="6489700" y="8194675"/>
          <p14:tracePt t="91696" x="6510338" y="8194675"/>
          <p14:tracePt t="91704" x="6529388" y="8213725"/>
          <p14:tracePt t="91711" x="6548438" y="8213725"/>
          <p14:tracePt t="91736" x="6567488" y="8213725"/>
          <p14:tracePt t="91743" x="6588125" y="8213725"/>
          <p14:tracePt t="91751" x="6607175" y="8213725"/>
          <p14:tracePt t="91758" x="6645275" y="8213725"/>
          <p14:tracePt t="91767" x="6665913" y="8213725"/>
          <p14:tracePt t="91775" x="6704013" y="8213725"/>
          <p14:tracePt t="91783" x="6723063" y="8232775"/>
          <p14:tracePt t="91792" x="6743700" y="8232775"/>
          <p14:tracePt t="91800" x="6781800" y="8232775"/>
          <p14:tracePt t="91808" x="6800850" y="8232775"/>
          <p14:tracePt t="91815" x="6821488" y="8232775"/>
          <p14:tracePt t="91848" x="6840538" y="8232775"/>
          <p14:tracePt t="91872" x="6859588" y="8232775"/>
          <p14:tracePt t="91888" x="6878638" y="8232775"/>
          <p14:tracePt t="91895" x="6899275" y="8232775"/>
          <p14:tracePt t="91902" x="6918325" y="8232775"/>
          <p14:tracePt t="91992" x="6956425" y="8232775"/>
          <p14:tracePt t="92096" x="6975475" y="8232775"/>
          <p14:tracePt t="92104" x="6975475" y="8213725"/>
          <p14:tracePt t="92111" x="6996113" y="8213725"/>
          <p14:tracePt t="92124" x="6996113" y="8194675"/>
          <p14:tracePt t="92126" x="7015163" y="8194675"/>
          <p14:tracePt t="92136" x="7015163" y="8154988"/>
          <p14:tracePt t="92296" x="7034213" y="8154988"/>
          <p14:tracePt t="92376" x="7053263" y="8154988"/>
          <p14:tracePt t="92400" x="7073900" y="8154988"/>
          <p14:tracePt t="92407" x="7112000" y="8154988"/>
          <p14:tracePt t="92415" x="7131050" y="8154988"/>
          <p14:tracePt t="92424" x="7151688" y="8154988"/>
          <p14:tracePt t="92430" x="7170738" y="8154988"/>
          <p14:tracePt t="92438" x="7189788" y="8154988"/>
          <p14:tracePt t="92446" x="7208838" y="8154988"/>
          <p14:tracePt t="92454" x="7229475" y="8154988"/>
          <p14:tracePt t="92462" x="7267575" y="8154988"/>
          <p14:tracePt t="92487" x="7286625" y="8154988"/>
          <p14:tracePt t="92494" x="7307263" y="8154988"/>
          <p14:tracePt t="92511" x="7326313" y="8154988"/>
          <p14:tracePt t="92519" x="7345363" y="8154988"/>
          <p14:tracePt t="92527" x="7364413" y="8154988"/>
          <p14:tracePt t="92535" x="7385050" y="8154988"/>
          <p14:tracePt t="92543" x="7404100" y="8154988"/>
          <p14:tracePt t="92591" x="7404100" y="8135938"/>
          <p14:tracePt t="92599" x="7385050" y="8116888"/>
          <p14:tracePt t="92606" x="7364413" y="8116888"/>
          <p14:tracePt t="92615" x="7307263" y="8097838"/>
          <p14:tracePt t="92623" x="7229475" y="8097838"/>
          <p14:tracePt t="92631" x="7034213" y="8058150"/>
          <p14:tracePt t="92640" x="6723063" y="8058150"/>
          <p14:tracePt t="92751" x="6723063" y="8077200"/>
          <p14:tracePt t="92759" x="6704013" y="8116888"/>
          <p14:tracePt t="92774" x="6723063" y="8154988"/>
          <p14:tracePt t="92782" x="6743700" y="8213725"/>
          <p14:tracePt t="92791" x="6762750" y="8213725"/>
          <p14:tracePt t="92798" x="6878638" y="8272463"/>
          <p14:tracePt t="92806" x="6956425" y="8272463"/>
          <p14:tracePt t="92815" x="7208838" y="8272463"/>
          <p14:tracePt t="92823" x="7326313" y="8272463"/>
          <p14:tracePt t="92831" x="7597775" y="8272463"/>
          <p14:tracePt t="92839" x="7967663" y="8272463"/>
          <p14:tracePt t="92846" x="8083550" y="8272463"/>
          <p14:tracePt t="92855" x="8316913" y="8272463"/>
          <p14:tracePt t="92862" x="8394700" y="8272463"/>
          <p14:tracePt t="92871" x="8550275" y="8272463"/>
          <p14:tracePt t="92878" x="8609013" y="8291513"/>
          <p14:tracePt t="92886" x="8686800" y="8291513"/>
          <p14:tracePt t="92895" x="8743950" y="8291513"/>
          <p14:tracePt t="92903" x="8764588" y="8291513"/>
          <p14:tracePt t="92910" x="8783638" y="8291513"/>
          <p14:tracePt t="92919" x="8802688" y="8291513"/>
          <p14:tracePt t="92927" x="8821738" y="8291513"/>
          <p14:tracePt t="92934" x="8842375" y="8291513"/>
          <p14:tracePt t="92943" x="8899525" y="8291513"/>
          <p14:tracePt t="92951" x="8920163" y="8291513"/>
          <p14:tracePt t="92959" x="9017000" y="8291513"/>
          <p14:tracePt t="92967" x="9132888" y="8291513"/>
          <p14:tracePt t="92975" x="9191625" y="8291513"/>
          <p14:tracePt t="92983" x="9269413" y="8272463"/>
          <p14:tracePt t="92990" x="9328150" y="8272463"/>
          <p14:tracePt t="93008" x="9424988" y="8251825"/>
          <p14:tracePt t="93015" x="9483725" y="8251825"/>
          <p14:tracePt t="93023" x="9521825" y="8251825"/>
          <p14:tracePt t="93030" x="9540875" y="8251825"/>
          <p14:tracePt t="93040" x="9561513" y="8232775"/>
          <p14:tracePt t="93046" x="9599613" y="8232775"/>
          <p14:tracePt t="93056" x="9618663" y="8232775"/>
          <p14:tracePt t="93062" x="9637713" y="8232775"/>
          <p14:tracePt t="93070" x="9637713" y="8213725"/>
          <p14:tracePt t="93087" x="9658350" y="8213725"/>
          <p14:tracePt t="93095" x="9658350" y="8194675"/>
          <p14:tracePt t="93151" x="9677400" y="8194675"/>
          <p14:tracePt t="93167" x="9677400" y="8175625"/>
          <p14:tracePt t="93176" x="9696450" y="8175625"/>
          <p14:tracePt t="93182" x="9715500" y="8175625"/>
          <p14:tracePt t="93192" x="9715500" y="8135938"/>
          <p14:tracePt t="93208" x="9755188" y="8135938"/>
          <p14:tracePt t="93225" x="9774238" y="8116888"/>
          <p14:tracePt t="93243" x="9793288" y="8116888"/>
          <p14:tracePt t="93264" x="9793288" y="8097838"/>
          <p14:tracePt t="93273" x="9813925" y="8097838"/>
          <p14:tracePt t="93291" x="9813925" y="8077200"/>
          <p14:tracePt t="93416" x="9832975" y="8077200"/>
          <p14:tracePt t="93448" x="9832975" y="8097838"/>
          <p14:tracePt t="93464" x="9852025" y="8116888"/>
          <p14:tracePt t="93476" x="9852025" y="8154988"/>
          <p14:tracePt t="93592" x="9871075" y="8154988"/>
          <p14:tracePt t="93840" x="9871075" y="8135938"/>
          <p14:tracePt t="94096" x="9852025" y="8135938"/>
          <p14:tracePt t="94104" x="9832975" y="8135938"/>
          <p14:tracePt t="94111" x="9755188" y="8135938"/>
          <p14:tracePt t="94122" x="9637713" y="8135938"/>
          <p14:tracePt t="94126" x="9561513" y="8135938"/>
          <p14:tracePt t="94136" x="9405938" y="8135938"/>
          <p14:tracePt t="94145" x="9328150" y="8135938"/>
          <p14:tracePt t="94151" x="9075738" y="8154988"/>
          <p14:tracePt t="94159" x="8997950" y="8154988"/>
          <p14:tracePt t="94170" x="8743950" y="8194675"/>
          <p14:tracePt t="94174" x="8628063" y="8194675"/>
          <p14:tracePt t="94184" x="8394700" y="8194675"/>
          <p14:tracePt t="94193" x="8083550" y="8194675"/>
          <p14:tracePt t="94198" x="7967663" y="8194675"/>
          <p14:tracePt t="94206" x="7694613" y="8194675"/>
          <p14:tracePt t="94214" x="7578725" y="8194675"/>
          <p14:tracePt t="94225" x="7286625" y="8194675"/>
          <p14:tracePt t="94232" x="7170738" y="8194675"/>
          <p14:tracePt t="94242" x="6899275" y="8194675"/>
          <p14:tracePt t="94248" x="6588125" y="8194675"/>
          <p14:tracePt t="94256" x="6489700" y="8194675"/>
          <p14:tracePt t="94265" x="6218238" y="8194675"/>
          <p14:tracePt t="94271" x="6102350" y="8194675"/>
          <p14:tracePt t="94282" x="5868988" y="8194675"/>
          <p14:tracePt t="94289" x="5751513" y="8194675"/>
          <p14:tracePt t="94294" x="5557838" y="8194675"/>
          <p14:tracePt t="94302" x="5461000" y="8194675"/>
          <p14:tracePt t="94310" x="5265738" y="8232775"/>
          <p14:tracePt t="94319" x="5053013" y="8272463"/>
          <p14:tracePt t="94327" x="4975225" y="8272463"/>
          <p14:tracePt t="94336" x="4838700" y="8291513"/>
          <p14:tracePt t="94342" x="4800600" y="8291513"/>
          <p14:tracePt t="94352" x="4683125" y="8329613"/>
          <p14:tracePt t="94358" x="4624388" y="8329613"/>
          <p14:tracePt t="94367" x="4508500" y="8350250"/>
          <p14:tracePt t="94379" x="4391025" y="8350250"/>
          <p14:tracePt t="94382" x="4333875" y="8369300"/>
          <p14:tracePt t="94390" x="4216400" y="8407400"/>
          <p14:tracePt t="94400" x="4138613" y="8407400"/>
          <p14:tracePt t="94406" x="3983038" y="8447088"/>
          <p14:tracePt t="94414" x="3925888" y="8447088"/>
          <p14:tracePt t="94428" x="3770313" y="8466138"/>
          <p14:tracePt t="94430" x="3711575" y="8466138"/>
          <p14:tracePt t="94439" x="3517900" y="8504238"/>
          <p14:tracePt t="94447" x="3362325" y="8504238"/>
          <p14:tracePt t="94456" x="3303588" y="8504238"/>
          <p14:tracePt t="94463" x="3148013" y="8504238"/>
          <p14:tracePt t="94473" x="3109913" y="8504238"/>
          <p14:tracePt t="94480" x="3011488" y="8504238"/>
          <p14:tracePt t="94489" x="2973388" y="8504238"/>
          <p14:tracePt t="94494" x="2914650" y="8504238"/>
          <p14:tracePt t="94502" x="2895600" y="8504238"/>
          <p14:tracePt t="94512" x="2876550" y="8504238"/>
          <p14:tracePt t="94519" x="2855913" y="8524875"/>
          <p14:tracePt t="94526" x="2836863" y="8524875"/>
          <p14:tracePt t="94534" x="2817813" y="8543925"/>
          <p14:tracePt t="94542" x="2778125" y="8543925"/>
          <p14:tracePt t="94552" x="2720975" y="8543925"/>
          <p14:tracePt t="94559" x="2681288" y="8543925"/>
          <p14:tracePt t="94567" x="2643188" y="8582025"/>
          <p14:tracePt t="94575" x="2584450" y="8602663"/>
          <p14:tracePt t="94586" x="2565400" y="8621713"/>
          <p14:tracePt t="94593" x="2525713" y="8621713"/>
          <p14:tracePt t="94598" x="2506663" y="8640763"/>
          <p14:tracePt t="94607" x="2468563" y="8640763"/>
          <p14:tracePt t="94614" x="2468563" y="8659813"/>
          <p14:tracePt t="94672" x="2487613" y="8659813"/>
          <p14:tracePt t="94680" x="2506663" y="8659813"/>
          <p14:tracePt t="94689" x="2525713" y="8659813"/>
          <p14:tracePt t="94696" x="2525713" y="8680450"/>
          <p14:tracePt t="94703" x="2603500" y="8680450"/>
          <p14:tracePt t="94712" x="2624138" y="8680450"/>
          <p14:tracePt t="94723" x="2700338" y="8680450"/>
          <p14:tracePt t="94726" x="2720975" y="8680450"/>
          <p14:tracePt t="94735" x="2798763" y="8680450"/>
          <p14:tracePt t="94743" x="2836863" y="8680450"/>
          <p14:tracePt t="94750" x="2914650" y="8680450"/>
          <p14:tracePt t="94759" x="3032125" y="8680450"/>
          <p14:tracePt t="94770" x="3070225" y="8680450"/>
          <p14:tracePt t="94774" x="3167063" y="8680450"/>
          <p14:tracePt t="94782" x="3225800" y="8659813"/>
          <p14:tracePt t="94791" x="3303588" y="8659813"/>
          <p14:tracePt t="94798" x="3362325" y="8640763"/>
          <p14:tracePt t="94806" x="3440113" y="8640763"/>
          <p14:tracePt t="94814" x="3459163" y="8640763"/>
          <p14:tracePt t="94825" x="3497263" y="8602663"/>
          <p14:tracePt t="94832" x="3556000" y="8602663"/>
          <p14:tracePt t="94842" x="3575050" y="8602663"/>
          <p14:tracePt t="94846" x="3595688" y="8602663"/>
          <p14:tracePt t="94873" x="3595688" y="8582025"/>
          <p14:tracePt t="94879" x="3614738" y="8582025"/>
          <p14:tracePt t="95152" x="3614738" y="8602663"/>
          <p14:tracePt t="95695" x="3652838" y="8602663"/>
          <p14:tracePt t="95703" x="3673475" y="8602663"/>
          <p14:tracePt t="95711" x="3692525" y="8602663"/>
          <p14:tracePt t="95719" x="3711575" y="8602663"/>
          <p14:tracePt t="95727" x="3749675" y="8602663"/>
          <p14:tracePt t="95735" x="3789363" y="8602663"/>
          <p14:tracePt t="95744" x="3808413" y="8602663"/>
          <p14:tracePt t="95750" x="3827463" y="8602663"/>
          <p14:tracePt t="95759" x="3867150" y="8602663"/>
          <p14:tracePt t="95769" x="3886200" y="8602663"/>
          <p14:tracePt t="95775" x="3925888" y="8602663"/>
          <p14:tracePt t="95784" x="3944938" y="8602663"/>
          <p14:tracePt t="95793" x="3963988" y="8602663"/>
          <p14:tracePt t="95798" x="4003675" y="8602663"/>
          <p14:tracePt t="95807" x="4022725" y="8602663"/>
          <p14:tracePt t="95824" x="4060825" y="8602663"/>
          <p14:tracePt t="95857" x="4081463" y="8602663"/>
          <p14:tracePt t="95895" x="4100513" y="8602663"/>
          <p14:tracePt t="96576" x="4119563" y="8602663"/>
          <p14:tracePt t="96583" x="4159250" y="8602663"/>
          <p14:tracePt t="96591" x="4178300" y="8602663"/>
          <p14:tracePt t="96598" x="4216400" y="8602663"/>
          <p14:tracePt t="96609" x="4256088" y="8602663"/>
          <p14:tracePt t="96615" x="4411663" y="8640763"/>
          <p14:tracePt t="96625" x="4586288" y="8680450"/>
          <p14:tracePt t="96631" x="4645025" y="8680450"/>
          <p14:tracePt t="96645" x="4760913" y="8699500"/>
          <p14:tracePt t="96650" x="4838700" y="8737600"/>
          <p14:tracePt t="96654" x="4954588" y="8737600"/>
          <p14:tracePt t="96662" x="5013325" y="8737600"/>
          <p14:tracePt t="96671" x="5091113" y="8737600"/>
          <p14:tracePt t="96679" x="5168900" y="8737600"/>
          <p14:tracePt t="96688" x="5187950" y="8737600"/>
          <p14:tracePt t="96696" x="5208588" y="8737600"/>
          <p14:tracePt t="96702" x="5246688" y="8737600"/>
          <p14:tracePt t="96720" x="5265738" y="8737600"/>
          <p14:tracePt t="96775" x="5286375" y="8737600"/>
          <p14:tracePt t="96792" x="5305425" y="8737600"/>
          <p14:tracePt t="96904" x="5324475" y="8737600"/>
          <p14:tracePt t="96911" x="5343525" y="8737600"/>
          <p14:tracePt t="96920" x="5362575" y="8718550"/>
          <p14:tracePt t="96927" x="5421313" y="8718550"/>
          <p14:tracePt t="96934" x="5499100" y="8718550"/>
          <p14:tracePt t="96943" x="5557838" y="8680450"/>
          <p14:tracePt t="96950" x="5713413" y="8680450"/>
          <p14:tracePt t="96958" x="5751513" y="8659813"/>
          <p14:tracePt t="96967" x="5965825" y="8621713"/>
          <p14:tracePt t="96978" x="6043613" y="8621713"/>
          <p14:tracePt t="96983" x="6199188" y="8602663"/>
          <p14:tracePt t="96990" x="6257925" y="8602663"/>
          <p14:tracePt t="97002" x="6373813" y="8562975"/>
          <p14:tracePt t="97006" x="6451600" y="8562975"/>
          <p14:tracePt t="97031" x="6529388" y="8543925"/>
          <p14:tracePt t="97038" x="6548438" y="8543925"/>
          <p14:tracePt t="97055" x="6567488" y="8543925"/>
          <p14:tracePt t="97081" x="6588125" y="8543925"/>
          <p14:tracePt t="97095" x="6588125" y="8524875"/>
          <p14:tracePt t="97504" x="6607175" y="8524875"/>
          <p14:tracePt t="97960" x="6645275" y="8524875"/>
          <p14:tracePt t="97975" x="6665913" y="8524875"/>
          <p14:tracePt t="97985" x="6684963" y="8524875"/>
          <p14:tracePt t="97990" x="6723063" y="8524875"/>
          <p14:tracePt t="97998" x="6743700" y="8543925"/>
          <p14:tracePt t="98015" x="6899275" y="8543925"/>
          <p14:tracePt t="98023" x="6956425" y="8562975"/>
          <p14:tracePt t="98030" x="7034213" y="8562975"/>
          <p14:tracePt t="98041" x="7073900" y="8562975"/>
          <p14:tracePt t="98046" x="7092950" y="8562975"/>
          <p14:tracePt t="98056" x="7112000" y="8562975"/>
          <p14:tracePt t="98073" x="7131050" y="8562975"/>
          <p14:tracePt t="98089" x="7151688" y="8562975"/>
          <p14:tracePt t="98095" x="7170738" y="8562975"/>
          <p14:tracePt t="98112" x="7189788" y="8562975"/>
          <p14:tracePt t="98127" x="7229475" y="8562975"/>
          <p14:tracePt t="98136" x="7248525" y="8562975"/>
          <p14:tracePt t="98144" x="7248525" y="8543925"/>
          <p14:tracePt t="98159" x="7267575" y="8543925"/>
          <p14:tracePt t="98168" x="7286625" y="8543925"/>
          <p14:tracePt t="98183" x="7286625" y="8524875"/>
          <p14:tracePt t="98192" x="7307263" y="8524875"/>
          <p14:tracePt t="98199" x="7326313" y="8524875"/>
          <p14:tracePt t="98210" x="7345363" y="8524875"/>
          <p14:tracePt t="98217" x="7385050" y="8524875"/>
          <p14:tracePt t="98222" x="7404100" y="8524875"/>
          <p14:tracePt t="98230" x="7442200" y="8524875"/>
          <p14:tracePt t="98242" x="7462838" y="8524875"/>
          <p14:tracePt t="98246" x="7481888" y="8524875"/>
          <p14:tracePt t="98258" x="7519988" y="8524875"/>
          <p14:tracePt t="98267" x="7559675" y="8524875"/>
          <p14:tracePt t="98270" x="7578725" y="8524875"/>
          <p14:tracePt t="98279" x="7597775" y="8524875"/>
          <p14:tracePt t="98290" x="7656513" y="8524875"/>
          <p14:tracePt t="98294" x="7694613" y="8524875"/>
          <p14:tracePt t="98304" x="7793038" y="8524875"/>
          <p14:tracePt t="98312" x="7870825" y="8524875"/>
          <p14:tracePt t="98319" x="7948613" y="8524875"/>
          <p14:tracePt t="98327" x="8045450" y="8562975"/>
          <p14:tracePt t="98336" x="8123238" y="8582025"/>
          <p14:tracePt t="98343" x="8201025" y="8582025"/>
          <p14:tracePt t="98351" x="8220075" y="8582025"/>
          <p14:tracePt t="98360" x="8239125" y="8582025"/>
          <p14:tracePt t="98366" x="8278813" y="8582025"/>
          <p14:tracePt t="98391" x="8297863" y="8582025"/>
          <p14:tracePt t="98399" x="8316913" y="8582025"/>
          <p14:tracePt t="98408" x="8335963" y="8582025"/>
          <p14:tracePt t="98415" x="8356600" y="8582025"/>
          <p14:tracePt t="98425" x="8375650" y="8582025"/>
          <p14:tracePt t="98433" x="8394700" y="8582025"/>
          <p14:tracePt t="98441" x="8434388" y="8582025"/>
          <p14:tracePt t="98512" x="8453438" y="8582025"/>
          <p14:tracePt t="99009" x="8472488" y="8582025"/>
          <p14:tracePt t="99024" x="8491538" y="8582025"/>
          <p14:tracePt t="99031" x="8512175" y="8582025"/>
          <p14:tracePt t="99041" x="8531225" y="8582025"/>
          <p14:tracePt t="99047" x="8550275" y="8582025"/>
          <p14:tracePt t="99057" x="8609013" y="8582025"/>
          <p14:tracePt t="99063" x="8647113" y="8582025"/>
          <p14:tracePt t="99073" x="8705850" y="8582025"/>
          <p14:tracePt t="99082" x="8743950" y="8582025"/>
          <p14:tracePt t="99086" x="8842375" y="8582025"/>
          <p14:tracePt t="99095" x="8880475" y="8582025"/>
          <p14:tracePt t="99107" x="8977313" y="8582025"/>
          <p14:tracePt t="99110" x="9017000" y="8582025"/>
          <p14:tracePt t="99119" x="9036050" y="8582025"/>
          <p14:tracePt t="99128" x="9055100" y="8582025"/>
          <p14:tracePt t="99136" x="9094788" y="8582025"/>
          <p14:tracePt t="99143" x="9132888" y="8582025"/>
          <p14:tracePt t="99151" x="9151938" y="8582025"/>
          <p14:tracePt t="99159" x="9172575" y="8582025"/>
          <p14:tracePt t="99167" x="9191625" y="8582025"/>
          <p14:tracePt t="99183" x="9229725" y="8582025"/>
          <p14:tracePt t="99191" x="9269413" y="8582025"/>
          <p14:tracePt t="99199" x="9288463" y="8582025"/>
          <p14:tracePt t="99216" x="9307513" y="8582025"/>
          <p14:tracePt t="99263" x="9328150" y="8582025"/>
          <p14:tracePt t="99463" x="9307513" y="8582025"/>
          <p14:tracePt t="99473" x="9269413" y="8582025"/>
          <p14:tracePt t="99479" x="9250363" y="8582025"/>
          <p14:tracePt t="99488" x="9210675" y="8582025"/>
          <p14:tracePt t="99495" x="9113838" y="8602663"/>
          <p14:tracePt t="99505" x="9036050" y="8621713"/>
          <p14:tracePt t="99513" x="8861425" y="8659813"/>
          <p14:tracePt t="99518" x="8743950" y="8659813"/>
          <p14:tracePt t="99527" x="8512175" y="8680450"/>
          <p14:tracePt t="99538" x="8434388" y="8718550"/>
          <p14:tracePt t="99542" x="8180388" y="8756650"/>
          <p14:tracePt t="99551" x="7908925" y="8796338"/>
          <p14:tracePt t="99561" x="7793038" y="8815388"/>
          <p14:tracePt t="99567" x="7578725" y="8855075"/>
          <p14:tracePt t="99575" x="7500938" y="8893175"/>
          <p14:tracePt t="99583" x="7286625" y="8912225"/>
          <p14:tracePt t="99593" x="7208838" y="8912225"/>
          <p14:tracePt t="99598" x="7053263" y="8951913"/>
          <p14:tracePt t="99609" x="6996113" y="8951913"/>
          <p14:tracePt t="99616" x="6840538" y="8990013"/>
          <p14:tracePt t="99626" x="6723063" y="9009063"/>
          <p14:tracePt t="99633" x="6665913" y="9009063"/>
          <p14:tracePt t="99642" x="6470650" y="9048750"/>
          <p14:tracePt t="99647" x="6392863" y="9048750"/>
          <p14:tracePt t="99658" x="6140450" y="9086850"/>
          <p14:tracePt t="99664" x="6062663" y="9107488"/>
          <p14:tracePt t="99672" x="5849938" y="9145588"/>
          <p14:tracePt t="99682" x="5538788" y="9145588"/>
          <p14:tracePt t="99687" x="5461000" y="9145588"/>
          <p14:tracePt t="99695" x="5187950" y="9145588"/>
          <p14:tracePt t="99707" x="5091113" y="9145588"/>
          <p14:tracePt t="99710" x="4857750" y="9145588"/>
          <p14:tracePt t="99720" x="4779963" y="9145588"/>
          <p14:tracePt t="99728" x="4527550" y="9145588"/>
          <p14:tracePt t="99734" x="4449763" y="9145588"/>
          <p14:tracePt t="99742" x="4256088" y="9126538"/>
          <p14:tracePt t="99752" x="4041775" y="9086850"/>
          <p14:tracePt t="99759" x="3944938" y="9086850"/>
          <p14:tracePt t="99768" x="3789363" y="9086850"/>
          <p14:tracePt t="99778" x="3711575" y="9086850"/>
          <p14:tracePt t="99782" x="3595688" y="9086850"/>
          <p14:tracePt t="99792" x="3556000" y="9086850"/>
          <p14:tracePt t="99802" x="3440113" y="9086850"/>
          <p14:tracePt t="99806" x="3381375" y="9086850"/>
          <p14:tracePt t="99815" x="3322638" y="9086850"/>
          <p14:tracePt t="99828" x="3244850" y="9086850"/>
          <p14:tracePt t="99830" x="3225800" y="9086850"/>
          <p14:tracePt t="99842" x="3148013" y="9086850"/>
          <p14:tracePt t="99847" x="3128963" y="9086850"/>
          <p14:tracePt t="99858" x="3051175" y="9086850"/>
          <p14:tracePt t="99864" x="3032125" y="9086850"/>
          <p14:tracePt t="99875" x="2933700" y="9086850"/>
          <p14:tracePt t="99879" x="2876550" y="9086850"/>
          <p14:tracePt t="99888" x="2836863" y="9086850"/>
          <p14:tracePt t="99897" x="2740025" y="9086850"/>
          <p14:tracePt t="99904" x="2720975" y="9086850"/>
          <p14:tracePt t="99911" x="2643188" y="9086850"/>
          <p14:tracePt t="99922" x="2603500" y="9086850"/>
          <p14:tracePt t="99926" x="2584450" y="9107488"/>
          <p14:tracePt t="99935" x="2565400" y="9107488"/>
          <p14:tracePt t="99945" x="2506663" y="9107488"/>
          <p14:tracePt t="99951" x="2487613" y="9107488"/>
          <p14:tracePt t="99959" x="2468563" y="9107488"/>
          <p14:tracePt t="99975" x="2447925" y="9107488"/>
          <p14:tracePt t="99994" x="2428875" y="9107488"/>
          <p14:tracePt t="100002" x="2409825" y="9107488"/>
          <p14:tracePt t="100028" x="2351088" y="9107488"/>
          <p14:tracePt t="100031" x="2332038" y="9107488"/>
          <p14:tracePt t="100042" x="2292350" y="9107488"/>
          <p14:tracePt t="100048" x="2273300" y="9107488"/>
          <p14:tracePt t="100057" x="2235200" y="9107488"/>
          <p14:tracePt t="100064" x="2214563" y="9107488"/>
          <p14:tracePt t="100073" x="2176463" y="9107488"/>
          <p14:tracePt t="100078" x="2117725" y="9107488"/>
          <p14:tracePt t="100088" x="2098675" y="9107488"/>
          <p14:tracePt t="100097" x="2079625" y="9107488"/>
          <p14:tracePt t="100144" x="2060575" y="9107488"/>
          <p14:tracePt t="100168" x="2039938" y="9107488"/>
          <p14:tracePt t="100176" x="2020888" y="9107488"/>
          <p14:tracePt t="100183" x="1982788" y="9107488"/>
          <p14:tracePt t="100191" x="1962150" y="9107488"/>
          <p14:tracePt t="100198" x="1943100" y="9107488"/>
          <p14:tracePt t="100207" x="1924050" y="9107488"/>
          <p14:tracePt t="100215" x="1905000" y="9107488"/>
          <p14:tracePt t="100225" x="1865313" y="9107488"/>
          <p14:tracePt t="100232" x="1827213" y="9107488"/>
          <p14:tracePt t="100242" x="1806575" y="9107488"/>
          <p14:tracePt t="100376" x="1846263" y="9107488"/>
          <p14:tracePt t="100384" x="1865313" y="9107488"/>
          <p14:tracePt t="100391" x="1924050" y="9107488"/>
          <p14:tracePt t="100400" x="1962150" y="9107488"/>
          <p14:tracePt t="100408" x="2020888" y="9107488"/>
          <p14:tracePt t="100416" x="2060575" y="9107488"/>
          <p14:tracePt t="100425" x="2138363" y="9086850"/>
          <p14:tracePt t="100432" x="2157413" y="9086850"/>
          <p14:tracePt t="100443" x="2254250" y="9067800"/>
          <p14:tracePt t="100448" x="2273300" y="9067800"/>
          <p14:tracePt t="100455" x="2370138" y="9067800"/>
          <p14:tracePt t="100463" x="2468563" y="9029700"/>
          <p14:tracePt t="100473" x="2487613" y="9029700"/>
          <p14:tracePt t="100480" x="2525713" y="9029700"/>
          <p14:tracePt t="100488" x="2565400" y="9029700"/>
          <p14:tracePt t="100498" x="2584450" y="9029700"/>
          <p14:tracePt t="100503" x="2603500" y="9029700"/>
          <p14:tracePt t="100511" x="2624138" y="9029700"/>
          <p14:tracePt t="100592" x="2643188" y="9029700"/>
          <p14:tracePt t="100615" x="2662238" y="9029700"/>
          <p14:tracePt t="100632" x="2681288" y="9029700"/>
          <p14:tracePt t="100647" x="2700338" y="9029700"/>
          <p14:tracePt t="100657" x="2740025" y="9029700"/>
          <p14:tracePt t="100664" x="2778125" y="9029700"/>
          <p14:tracePt t="100673" x="2798763" y="9029700"/>
          <p14:tracePt t="100679" x="2855913" y="9029700"/>
          <p14:tracePt t="100688" x="2876550" y="9029700"/>
          <p14:tracePt t="100696" x="2954338" y="9029700"/>
          <p14:tracePt t="100703" x="2973388" y="9029700"/>
          <p14:tracePt t="100711" x="3011488" y="9029700"/>
          <p14:tracePt t="100719" x="3089275" y="9029700"/>
          <p14:tracePt t="100727" x="3128963" y="9029700"/>
          <p14:tracePt t="100735" x="3167063" y="9029700"/>
          <p14:tracePt t="100744" x="3187700" y="9029700"/>
          <p14:tracePt t="100750" x="3206750" y="9029700"/>
          <p14:tracePt t="100759" x="3225800" y="9029700"/>
          <p14:tracePt t="100768" x="3263900" y="9029700"/>
          <p14:tracePt t="100775" x="3303588" y="9029700"/>
          <p14:tracePt t="100782" x="3322638" y="9029700"/>
          <p14:tracePt t="100790" x="3341688" y="9029700"/>
          <p14:tracePt t="100798" x="3362325" y="9029700"/>
          <p14:tracePt t="100808" x="3400425" y="9029700"/>
          <p14:tracePt t="100842" x="3419475" y="9029700"/>
          <p14:tracePt t="100928" x="3440113" y="9029700"/>
          <p14:tracePt t="100960" x="3459163" y="9029700"/>
          <p14:tracePt t="100967" x="3478213" y="9029700"/>
          <p14:tracePt t="100976" x="3497263" y="9029700"/>
          <p14:tracePt t="100984" x="3517900" y="9029700"/>
          <p14:tracePt t="101008" x="3556000" y="9029700"/>
          <p14:tracePt t="101016" x="3575050" y="9029700"/>
          <p14:tracePt t="101543" x="3575050" y="9067800"/>
          <p14:tracePt t="101551" x="3595688" y="9067800"/>
          <p14:tracePt t="101568" x="3614738" y="9067800"/>
          <p14:tracePt t="101576" x="3633788" y="9067800"/>
          <p14:tracePt t="101583" x="3652838" y="9067800"/>
          <p14:tracePt t="101596" x="3673475" y="9067800"/>
          <p14:tracePt t="101598" x="3692525" y="9067800"/>
          <p14:tracePt t="101607" x="3749675" y="9086850"/>
          <p14:tracePt t="101618" x="3827463" y="9086850"/>
          <p14:tracePt t="101623" x="3848100" y="9086850"/>
          <p14:tracePt t="101630" x="3925888" y="9086850"/>
          <p14:tracePt t="101647" x="4022725" y="9086850"/>
          <p14:tracePt t="101655" x="4081463" y="9086850"/>
          <p14:tracePt t="101663" x="4119563" y="9086850"/>
          <p14:tracePt t="101673" x="4216400" y="9086850"/>
          <p14:tracePt t="101679" x="4237038" y="9086850"/>
          <p14:tracePt t="101689" x="4275138" y="9086850"/>
          <p14:tracePt t="101699" x="4294188" y="9107488"/>
          <p14:tracePt t="101703" x="4352925" y="9126538"/>
          <p14:tracePt t="101711" x="4371975" y="9126538"/>
          <p14:tracePt t="101720" x="4411663" y="9126538"/>
          <p14:tracePt t="101729" x="4468813" y="9126538"/>
          <p14:tracePt t="101734" x="4546600" y="9126538"/>
          <p14:tracePt t="101742" x="4664075" y="9164638"/>
          <p14:tracePt t="101751" x="4722813" y="9164638"/>
          <p14:tracePt t="101759" x="4838700" y="9185275"/>
          <p14:tracePt t="101768" x="4897438" y="9185275"/>
          <p14:tracePt t="101778" x="5053013" y="9185275"/>
          <p14:tracePt t="101782" x="5091113" y="9185275"/>
          <p14:tracePt t="101790" x="5187950" y="9185275"/>
          <p14:tracePt t="101801" x="5324475" y="9185275"/>
          <p14:tracePt t="101807" x="5362575" y="9185275"/>
          <p14:tracePt t="101815" x="5421313" y="9185275"/>
          <p14:tracePt t="101826" x="5461000" y="9185275"/>
          <p14:tracePt t="101830" x="5499100" y="9185275"/>
          <p14:tracePt t="101843" x="5518150" y="9185275"/>
          <p14:tracePt t="101849" x="5576888" y="9185275"/>
          <p14:tracePt t="101855" x="5595938" y="9185275"/>
          <p14:tracePt t="101863" x="5616575" y="9185275"/>
          <p14:tracePt t="101879" x="5635625" y="9185275"/>
          <p14:tracePt t="101895" x="5654675" y="9185275"/>
          <p14:tracePt t="101912" x="5673725" y="9185275"/>
          <p14:tracePt t="101920" x="5694363" y="9185275"/>
          <p14:tracePt t="101928" x="5732463" y="9185275"/>
          <p14:tracePt t="101943" x="5751513" y="9185275"/>
          <p14:tracePt t="102015" x="5772150" y="9185275"/>
          <p14:tracePt t="102136" x="5772150" y="9164638"/>
          <p14:tracePt t="102151" x="5772150" y="9145588"/>
          <p14:tracePt t="102166" x="5772150" y="9126538"/>
          <p14:tracePt t="102184" x="5772150" y="9086850"/>
          <p14:tracePt t="102224" x="5791200" y="9086850"/>
          <p14:tracePt t="102231" x="5810250" y="9086850"/>
          <p14:tracePt t="102241" x="5829300" y="9086850"/>
          <p14:tracePt t="102257" x="5849938" y="9086850"/>
          <p14:tracePt t="102273" x="5888038" y="9086850"/>
          <p14:tracePt t="102287" x="5907088" y="9086850"/>
          <p14:tracePt t="102295" x="5926138" y="9086850"/>
          <p14:tracePt t="102304" x="5946775" y="9107488"/>
          <p14:tracePt t="102313" x="5965825" y="9107488"/>
          <p14:tracePt t="102327" x="5984875" y="9107488"/>
          <p14:tracePt t="102339" x="5984875" y="9086850"/>
          <p14:tracePt t="102342" x="6003925" y="9086850"/>
          <p14:tracePt t="102350" x="6043613" y="9086850"/>
          <p14:tracePt t="102359" x="6062663" y="9067800"/>
          <p14:tracePt t="102367" x="6081713" y="9067800"/>
          <p14:tracePt t="102375" x="6102350" y="9048750"/>
          <p14:tracePt t="102384" x="6121400" y="9048750"/>
          <p14:tracePt t="102400" x="6180138" y="9048750"/>
          <p14:tracePt t="102410" x="6199188" y="9048750"/>
          <p14:tracePt t="102414" x="6218238" y="9048750"/>
          <p14:tracePt t="102429" x="6237288" y="9048750"/>
          <p14:tracePt t="102434" x="6257925" y="9048750"/>
          <p14:tracePt t="102441" x="6276975" y="9048750"/>
          <p14:tracePt t="102447" x="6335713" y="9048750"/>
          <p14:tracePt t="102461" x="6354763" y="9048750"/>
          <p14:tracePt t="102463" x="6373813" y="9048750"/>
          <p14:tracePt t="102470" x="6392863" y="9048750"/>
          <p14:tracePt t="102478" x="6432550" y="9048750"/>
          <p14:tracePt t="102486" x="6489700" y="9048750"/>
          <p14:tracePt t="102495" x="6510338" y="9048750"/>
          <p14:tracePt t="102504" x="6567488" y="9048750"/>
          <p14:tracePt t="102511" x="6607175" y="9067800"/>
          <p14:tracePt t="102518" x="6626225" y="9067800"/>
          <p14:tracePt t="102526" x="6665913" y="9067800"/>
          <p14:tracePt t="102536" x="6684963" y="9086850"/>
          <p14:tracePt t="102543" x="6704013" y="9086850"/>
          <p14:tracePt t="102551" x="6723063" y="9086850"/>
          <p14:tracePt t="102559" x="6743700" y="9086850"/>
          <p14:tracePt t="102568" x="6762750" y="9086850"/>
          <p14:tracePt t="102583" x="6781800" y="9086850"/>
          <p14:tracePt t="102591" x="6821488" y="9086850"/>
          <p14:tracePt t="102600" x="6840538" y="9086850"/>
          <p14:tracePt t="102631" x="6859588" y="9086850"/>
          <p14:tracePt t="102657" x="6878638" y="9086850"/>
          <p14:tracePt t="102664" x="6899275" y="9086850"/>
          <p14:tracePt t="102682" x="6918325" y="9086850"/>
          <p14:tracePt t="102695" x="6937375" y="9086850"/>
          <p14:tracePt t="102896" x="6975475" y="9086850"/>
          <p14:tracePt t="103728" x="6996113" y="9086850"/>
          <p14:tracePt t="103736" x="7015163" y="9086850"/>
          <p14:tracePt t="103744" x="7034213" y="9086850"/>
          <p14:tracePt t="103751" x="7053263" y="9086850"/>
          <p14:tracePt t="103759" x="7073900" y="9086850"/>
          <p14:tracePt t="103768" x="7151688" y="9086850"/>
          <p14:tracePt t="103778" x="7208838" y="9086850"/>
          <p14:tracePt t="103782" x="7286625" y="9048750"/>
          <p14:tracePt t="103791" x="7364413" y="9048750"/>
          <p14:tracePt t="103799" x="7385050" y="9029700"/>
          <p14:tracePt t="103810" x="7442200" y="9029700"/>
          <p14:tracePt t="103815" x="7481888" y="9029700"/>
          <p14:tracePt t="103826" x="7519988" y="9009063"/>
          <p14:tracePt t="103830" x="7539038" y="9009063"/>
          <p14:tracePt t="103844" x="7559675" y="9009063"/>
          <p14:tracePt t="103847" x="7578725" y="9009063"/>
          <p14:tracePt t="103857" x="7578725" y="8990013"/>
          <p14:tracePt t="103863" x="7597775" y="8990013"/>
          <p14:tracePt t="103873" x="7597775" y="8970963"/>
          <p14:tracePt t="103889" x="7616825" y="8970963"/>
          <p14:tracePt t="103902" x="7637463" y="8970963"/>
          <p14:tracePt t="103910" x="7656513" y="8970963"/>
          <p14:tracePt t="103920" x="7694613" y="8970963"/>
          <p14:tracePt t="103927" x="7715250" y="8970963"/>
          <p14:tracePt t="103934" x="7734300" y="8970963"/>
          <p14:tracePt t="103942" x="7734300" y="8932863"/>
          <p14:tracePt t="103952" x="7753350" y="8932863"/>
          <p14:tracePt t="104128" x="7772400" y="8932863"/>
          <p14:tracePt t="104135" x="7793038" y="8932863"/>
          <p14:tracePt t="104143" x="7812088" y="8932863"/>
          <p14:tracePt t="104151" x="7870825" y="8932863"/>
          <p14:tracePt t="104160" x="7889875" y="8932863"/>
          <p14:tracePt t="104167" x="7908925" y="8932863"/>
          <p14:tracePt t="104175" x="7986713" y="8932863"/>
          <p14:tracePt t="104183" x="8005763" y="8932863"/>
          <p14:tracePt t="104192" x="8083550" y="8932863"/>
          <p14:tracePt t="104200" x="8102600" y="8951913"/>
          <p14:tracePt t="104206" x="8180388" y="8970963"/>
          <p14:tracePt t="104215" x="8201025" y="8970963"/>
          <p14:tracePt t="104227" x="8258175" y="8970963"/>
          <p14:tracePt t="104230" x="8278813" y="8970963"/>
          <p14:tracePt t="104242" x="8316913" y="8970963"/>
          <p14:tracePt t="104246" x="8335963" y="8990013"/>
          <p14:tracePt t="104257" x="8356600" y="8990013"/>
          <p14:tracePt t="104263" x="8394700" y="8990013"/>
          <p14:tracePt t="104274" x="8413750" y="8990013"/>
          <p14:tracePt t="104279" x="8434388" y="8990013"/>
          <p14:tracePt t="104287" x="8453438" y="8990013"/>
          <p14:tracePt t="104296" x="8472488" y="8990013"/>
          <p14:tracePt t="104302" x="8491538" y="8990013"/>
          <p14:tracePt t="104311" x="8512175" y="8990013"/>
          <p14:tracePt t="104320" x="8569325" y="8990013"/>
          <p14:tracePt t="104326" x="8588375" y="8990013"/>
          <p14:tracePt t="104336" x="8609013" y="8990013"/>
          <p14:tracePt t="104344" x="8628063" y="8990013"/>
          <p14:tracePt t="104370" x="8647113" y="8990013"/>
          <p14:tracePt t="104384" x="8666163" y="8990013"/>
          <p14:tracePt t="104399" x="8705850" y="8990013"/>
          <p14:tracePt t="104431" x="8724900" y="8990013"/>
          <p14:tracePt t="104443" x="8743950" y="8990013"/>
          <p14:tracePt t="104472" x="8764588" y="9009063"/>
          <p14:tracePt t="104504" x="8783638" y="9009063"/>
          <p14:tracePt t="104530" x="8802688" y="9009063"/>
          <p14:tracePt t="104560" x="8821738" y="9009063"/>
          <p14:tracePt t="104575" x="8861425" y="9009063"/>
          <p14:tracePt t="104586" x="8880475" y="9009063"/>
          <p14:tracePt t="104590" x="8899525" y="9009063"/>
          <p14:tracePt t="104599" x="8920163" y="9009063"/>
          <p14:tracePt t="104616" x="8939213" y="9029700"/>
          <p14:tracePt t="104625" x="8958263" y="9029700"/>
          <p14:tracePt t="104631" x="8977313" y="9029700"/>
          <p14:tracePt t="104644" x="9017000" y="9029700"/>
          <p14:tracePt t="104647" x="9036050" y="9048750"/>
          <p14:tracePt t="104657" x="9055100" y="9048750"/>
          <p14:tracePt t="104666" x="9075738" y="9048750"/>
          <p14:tracePt t="104679" x="9094788" y="9048750"/>
          <p14:tracePt t="104713" x="9113838" y="9048750"/>
          <p14:tracePt t="104728" x="9132888" y="9048750"/>
          <p14:tracePt t="104759" x="9151938" y="9048750"/>
          <p14:tracePt t="104783" x="9191625" y="9086850"/>
          <p14:tracePt t="104791" x="9210675" y="9086850"/>
          <p14:tracePt t="104808" x="9229725" y="9107488"/>
          <p14:tracePt t="104816" x="9250363" y="9107488"/>
          <p14:tracePt t="104825" x="9269413" y="9126538"/>
          <p14:tracePt t="104841" x="9288463" y="9126538"/>
          <p14:tracePt t="104857" x="9307513" y="9126538"/>
          <p14:tracePt t="104873" x="9347200" y="9126538"/>
          <p14:tracePt t="104904" x="9366250" y="9126538"/>
          <p14:tracePt t="104920" x="9385300" y="9126538"/>
          <p14:tracePt t="104936" x="9405938" y="9126538"/>
          <p14:tracePt t="104945" x="9424988" y="9126538"/>
          <p14:tracePt t="104952" x="9424988" y="9145588"/>
          <p14:tracePt t="104960" x="9444038" y="9145588"/>
          <p14:tracePt t="104975" x="9463088" y="9145588"/>
          <p14:tracePt t="104991" x="9502775" y="9145588"/>
          <p14:tracePt t="105000" x="9521825" y="9145588"/>
          <p14:tracePt t="105025" x="9540875" y="9145588"/>
          <p14:tracePt t="105057" x="9561513" y="9145588"/>
          <p14:tracePt t="105073" x="9580563" y="9145588"/>
          <p14:tracePt t="105081" x="9599613" y="9145588"/>
          <p14:tracePt t="105095" x="9618663" y="9145588"/>
          <p14:tracePt t="105106" x="9618663" y="9126538"/>
          <p14:tracePt t="105110" x="9658350" y="9126538"/>
          <p14:tracePt t="105119" x="9658350" y="9107488"/>
          <p14:tracePt t="105127" x="9677400" y="9107488"/>
          <p14:tracePt t="105135" x="9677400" y="9067800"/>
          <p14:tracePt t="105143" x="9696450" y="9067800"/>
          <p14:tracePt t="105153" x="9715500" y="9067800"/>
          <p14:tracePt t="105208" x="9715500" y="9048750"/>
          <p14:tracePt t="105296" x="9736138" y="9048750"/>
          <p14:tracePt t="105976" x="9755188" y="9048750"/>
          <p14:tracePt t="105991" x="9774238" y="9048750"/>
          <p14:tracePt t="106025" x="9793288" y="9086850"/>
          <p14:tracePt t="106088" x="9832975" y="9086850"/>
          <p14:tracePt t="106152" x="9852025" y="9086850"/>
          <p14:tracePt t="106178" x="9852025" y="9067800"/>
          <p14:tracePt t="106192" x="9852025" y="9048750"/>
          <p14:tracePt t="106201" x="9871075" y="9029700"/>
          <p14:tracePt t="106215" x="9871075" y="9009063"/>
          <p14:tracePt t="106227" x="9871075" y="8990013"/>
          <p14:tracePt t="106230" x="9871075" y="8970963"/>
          <p14:tracePt t="106240" x="9871075" y="8951913"/>
          <p14:tracePt t="106259" x="9871075" y="8912225"/>
          <p14:tracePt t="106281" x="9871075" y="8893175"/>
          <p14:tracePt t="106744" x="9852025" y="8932863"/>
          <p14:tracePt t="106752" x="9813925" y="8932863"/>
          <p14:tracePt t="106760" x="9813925" y="8951913"/>
          <p14:tracePt t="106768" x="9774238" y="8970963"/>
          <p14:tracePt t="106774" x="9677400" y="9029700"/>
          <p14:tracePt t="106784" x="9637713" y="9029700"/>
          <p14:tracePt t="106796" x="9521825" y="9086850"/>
          <p14:tracePt t="106798" x="9424988" y="9086850"/>
          <p14:tracePt t="106808" x="9229725" y="9126538"/>
          <p14:tracePt t="106817" x="9113838" y="9145588"/>
          <p14:tracePt t="106823" x="8899525" y="9185275"/>
          <p14:tracePt t="106831" x="8783638" y="9185275"/>
          <p14:tracePt t="106846" x="8491538" y="9261475"/>
          <p14:tracePt t="106847" x="8064500" y="9301163"/>
          <p14:tracePt t="106854" x="7908925" y="9339263"/>
          <p14:tracePt t="106862" x="7539038" y="9378950"/>
          <p14:tracePt t="106870" x="7385050" y="9378950"/>
          <p14:tracePt t="106879" x="7015163" y="9378950"/>
          <p14:tracePt t="106887" x="6859588" y="9378950"/>
          <p14:tracePt t="106894" x="6489700" y="9378950"/>
          <p14:tracePt t="106903" x="6413500" y="9378950"/>
          <p14:tracePt t="106910" x="6121400" y="9378950"/>
          <p14:tracePt t="106918" x="5868988" y="9378950"/>
          <p14:tracePt t="106926" x="5791200" y="9378950"/>
          <p14:tracePt t="106934" x="5576888" y="9378950"/>
          <p14:tracePt t="106942" x="5499100" y="9378950"/>
          <p14:tracePt t="106950" x="5305425" y="9378950"/>
          <p14:tracePt t="106958" x="5246688" y="9378950"/>
          <p14:tracePt t="106966" x="5053013" y="9378950"/>
          <p14:tracePt t="106974" x="4838700" y="9378950"/>
          <p14:tracePt t="106982" x="4760913" y="9398000"/>
          <p14:tracePt t="106990" x="4605338" y="9437688"/>
          <p14:tracePt t="106998" x="4508500" y="9475788"/>
          <p14:tracePt t="107008" x="4313238" y="9494838"/>
          <p14:tracePt t="107014" x="4237038" y="9494838"/>
          <p14:tracePt t="107023" x="3983038" y="9534525"/>
          <p14:tracePt t="107032" x="3770313" y="9572625"/>
          <p14:tracePt t="107040" x="3692525" y="9572625"/>
          <p14:tracePt t="107047" x="3478213" y="9631363"/>
          <p14:tracePt t="107054" x="3440113" y="9631363"/>
          <p14:tracePt t="107063" x="3225800" y="9669463"/>
          <p14:tracePt t="107071" x="3187700" y="9669463"/>
          <p14:tracePt t="107078" x="3032125" y="9709150"/>
          <p14:tracePt t="107087" x="2973388" y="9709150"/>
          <p14:tracePt t="107094" x="2855913" y="9709150"/>
          <p14:tracePt t="107102" x="2740025" y="9709150"/>
          <p14:tracePt t="107111" x="2662238" y="9728200"/>
          <p14:tracePt t="107118" x="2565400" y="9728200"/>
          <p14:tracePt t="107127" x="2525713" y="9767888"/>
          <p14:tracePt t="107135" x="2428875" y="9767888"/>
          <p14:tracePt t="107142" x="2390775" y="9767888"/>
          <p14:tracePt t="107150" x="2273300" y="9786938"/>
          <p14:tracePt t="107159" x="2254250" y="9786938"/>
          <p14:tracePt t="107167" x="2176463" y="9786938"/>
          <p14:tracePt t="107175" x="2098675" y="9786938"/>
          <p14:tracePt t="107183" x="2039938" y="9825038"/>
          <p14:tracePt t="107193" x="1982788" y="9825038"/>
          <p14:tracePt t="107198" x="1962150" y="9825038"/>
          <p14:tracePt t="107208" x="1924050" y="9825038"/>
          <p14:tracePt t="107218" x="1905000" y="9825038"/>
          <p14:tracePt t="107225" x="1827213" y="9825038"/>
          <p14:tracePt t="107231" x="1768475" y="9825038"/>
          <p14:tracePt t="107240" x="1749425" y="9825038"/>
          <p14:tracePt t="107246" x="1709738" y="9825038"/>
          <p14:tracePt t="107256" x="1671638" y="9805988"/>
          <p14:tracePt t="107263" x="1612900" y="9786938"/>
          <p14:tracePt t="107272" x="1574800" y="9767888"/>
          <p14:tracePt t="107279" x="1516063" y="9767888"/>
          <p14:tracePt t="107286" x="1457325" y="9747250"/>
          <p14:tracePt t="107303" x="1438275" y="9709150"/>
          <p14:tracePt t="107327" x="1438275" y="9690100"/>
          <p14:tracePt t="107343" x="1438275" y="9669463"/>
          <p14:tracePt t="107353" x="1438275" y="9650413"/>
          <p14:tracePt t="107359" x="1438275" y="9631363"/>
          <p14:tracePt t="107367" x="1438275" y="9612313"/>
          <p14:tracePt t="107376" x="1438275" y="9591675"/>
          <p14:tracePt t="107391" x="1438275" y="9553575"/>
          <p14:tracePt t="107415" x="1438275" y="9534525"/>
          <p14:tracePt t="107456" x="1419225" y="9513888"/>
          <p14:tracePt t="107488" x="1419225" y="9494838"/>
          <p14:tracePt t="107495" x="1379538" y="9494838"/>
          <p14:tracePt t="107514" x="1379538" y="9475788"/>
          <p14:tracePt t="107544" x="1360488" y="9456738"/>
          <p14:tracePt t="107568" x="1341438" y="9437688"/>
          <p14:tracePt t="107584" x="1320800" y="9417050"/>
          <p14:tracePt t="107944" x="1301750" y="9417050"/>
          <p14:tracePt t="108784" x="1320800" y="9417050"/>
          <p14:tracePt t="108791" x="1341438" y="9417050"/>
          <p14:tracePt t="108799" x="1360488" y="9417050"/>
          <p14:tracePt t="108808" x="1419225" y="9417050"/>
          <p14:tracePt t="108816" x="1535113" y="9437688"/>
          <p14:tracePt t="108826" x="1612900" y="9437688"/>
          <p14:tracePt t="108834" x="1768475" y="9475788"/>
          <p14:tracePt t="108840" x="2001838" y="9513888"/>
          <p14:tracePt t="108846" x="2079625" y="9513888"/>
          <p14:tracePt t="108857" x="2235200" y="9513888"/>
          <p14:tracePt t="108863" x="2273300" y="9513888"/>
          <p14:tracePt t="108873" x="2428875" y="9513888"/>
          <p14:tracePt t="108879" x="2487613" y="9513888"/>
          <p14:tracePt t="108887" x="2565400" y="9513888"/>
          <p14:tracePt t="108897" x="2681288" y="9513888"/>
          <p14:tracePt t="108903" x="2700338" y="9513888"/>
          <p14:tracePt t="108910" x="2759075" y="9513888"/>
          <p14:tracePt t="108919" x="2778125" y="9513888"/>
          <p14:tracePt t="108927" x="2855913" y="9513888"/>
          <p14:tracePt t="108936" x="2876550" y="9513888"/>
          <p14:tracePt t="108945" x="2895600" y="9513888"/>
          <p14:tracePt t="108950" x="2933700" y="9513888"/>
          <p14:tracePt t="108960" x="2973388" y="9513888"/>
          <p14:tracePt t="108966" x="2992438" y="9513888"/>
          <p14:tracePt t="109208" x="3011488" y="9513888"/>
          <p14:tracePt t="109224" x="3032125" y="9513888"/>
          <p14:tracePt t="109234" x="3032125" y="9534525"/>
          <p14:tracePt t="109240" x="3051175" y="9534525"/>
          <p14:tracePt t="109246" x="3070225" y="9534525"/>
          <p14:tracePt t="109267" x="3128963" y="9553575"/>
          <p14:tracePt t="109272" x="3148013" y="9553575"/>
          <p14:tracePt t="109279" x="3187700" y="9553575"/>
          <p14:tracePt t="109286" x="3244850" y="9572625"/>
          <p14:tracePt t="109294" x="3303588" y="9612313"/>
          <p14:tracePt t="109302" x="3341688" y="9612313"/>
          <p14:tracePt t="109310" x="3419475" y="9612313"/>
          <p14:tracePt t="109319" x="3478213" y="9612313"/>
          <p14:tracePt t="109327" x="3536950" y="9631363"/>
          <p14:tracePt t="109336" x="3556000" y="9631363"/>
          <p14:tracePt t="109343" x="3595688" y="9631363"/>
          <p14:tracePt t="109353" x="3614738" y="9631363"/>
          <p14:tracePt t="109358" x="3652838" y="9631363"/>
          <p14:tracePt t="109368" x="3673475" y="9631363"/>
          <p14:tracePt t="109375" x="3692525" y="9631363"/>
          <p14:tracePt t="109391" x="3711575" y="9631363"/>
          <p14:tracePt t="109409" x="3730625" y="9631363"/>
          <p14:tracePt t="109426" x="3749675" y="9631363"/>
          <p14:tracePt t="109441" x="3770313" y="9631363"/>
          <p14:tracePt t="109465" x="3808413" y="9631363"/>
          <p14:tracePt t="109479" x="3827463" y="9631363"/>
          <p14:tracePt t="109487" x="3848100" y="9631363"/>
          <p14:tracePt t="109495" x="3867150" y="9631363"/>
          <p14:tracePt t="109513" x="3886200" y="9631363"/>
          <p14:tracePt t="109518" x="3905250" y="9631363"/>
          <p14:tracePt t="109526" x="3925888" y="9631363"/>
          <p14:tracePt t="109535" x="3944938" y="9631363"/>
          <p14:tracePt t="109543" x="3983038" y="9650413"/>
          <p14:tracePt t="109551" x="4003675" y="9650413"/>
          <p14:tracePt t="109561" x="4022725" y="9650413"/>
          <p14:tracePt t="109566" x="4060825" y="9650413"/>
          <p14:tracePt t="109574" x="4081463" y="9650413"/>
          <p14:tracePt t="109583" x="4138613" y="9650413"/>
          <p14:tracePt t="109591" x="4159250" y="9650413"/>
          <p14:tracePt t="109598" x="4178300" y="9650413"/>
          <p14:tracePt t="109606" x="4197350" y="9650413"/>
          <p14:tracePt t="109614" x="4216400" y="9650413"/>
          <p14:tracePt t="109632" x="4256088" y="9650413"/>
          <p14:tracePt t="109658" x="4275138" y="9650413"/>
          <p14:tracePt t="109673" x="4294188" y="9650413"/>
          <p14:tracePt t="109682" x="4313238" y="9650413"/>
          <p14:tracePt t="109695" x="4333875" y="9650413"/>
          <p14:tracePt t="109705" x="4352925" y="9650413"/>
          <p14:tracePt t="109743" x="4371975" y="9650413"/>
          <p14:tracePt t="109759" x="4411663" y="9650413"/>
          <p14:tracePt t="109768" x="4430713" y="9650413"/>
          <p14:tracePt t="109775" x="4449763" y="9650413"/>
          <p14:tracePt t="109784" x="4468813" y="9650413"/>
          <p14:tracePt t="109794" x="4508500" y="9650413"/>
          <p14:tracePt t="109800" x="4527550" y="9631363"/>
          <p14:tracePt t="109810" x="4586288" y="9631363"/>
          <p14:tracePt t="109816" x="4605338" y="9631363"/>
          <p14:tracePt t="109823" x="4624388" y="9631363"/>
          <p14:tracePt t="109846" x="4645025" y="9631363"/>
          <p14:tracePt t="109857" x="4664075" y="9631363"/>
          <p14:tracePt t="109864" x="4702175" y="9631363"/>
          <p14:tracePt t="109871" x="4741863" y="9612313"/>
          <p14:tracePt t="109893" x="4760913" y="9612313"/>
          <p14:tracePt t="109897" x="4779963" y="9591675"/>
          <p14:tracePt t="109902" x="4819650" y="9591675"/>
          <p14:tracePt t="109910" x="4857750" y="9591675"/>
          <p14:tracePt t="109918" x="4897438" y="9591675"/>
          <p14:tracePt t="109926" x="4935538" y="9553575"/>
          <p14:tracePt t="109935" x="4975225" y="9553575"/>
          <p14:tracePt t="109943" x="5032375" y="9553575"/>
          <p14:tracePt t="109952" x="5053013" y="9553575"/>
          <p14:tracePt t="109960" x="5072063" y="9553575"/>
          <p14:tracePt t="109967" x="5091113" y="9534525"/>
          <p14:tracePt t="109975" x="5110163" y="9534525"/>
          <p14:tracePt t="109994" x="5130800" y="9534525"/>
          <p14:tracePt t="110009" x="5149850" y="9534525"/>
          <p14:tracePt t="110026" x="5187950" y="9534525"/>
          <p14:tracePt t="110049" x="5208588" y="9534525"/>
          <p14:tracePt t="110054" x="5227638" y="9534525"/>
          <p14:tracePt t="110063" x="5246688" y="9534525"/>
          <p14:tracePt t="110073" x="5265738" y="9534525"/>
          <p14:tracePt t="110079" x="5286375" y="9534525"/>
          <p14:tracePt t="110088" x="5343525" y="9534525"/>
          <p14:tracePt t="110104" x="5362575" y="9534525"/>
          <p14:tracePt t="110111" x="5383213" y="9534525"/>
          <p14:tracePt t="110119" x="5402263" y="9534525"/>
          <p14:tracePt t="110130" x="5421313" y="9534525"/>
          <p14:tracePt t="110134" x="5440363" y="9534525"/>
          <p14:tracePt t="110154" x="5480050" y="9534525"/>
          <p14:tracePt t="110158" x="5499100" y="9534525"/>
          <p14:tracePt t="110184" x="5518150" y="9534525"/>
          <p14:tracePt t="110200" x="5538788" y="9534525"/>
          <p14:tracePt t="110209" x="5557838" y="9534525"/>
          <p14:tracePt t="110216" x="5576888" y="9534525"/>
          <p14:tracePt t="110226" x="5595938" y="9513888"/>
          <p14:tracePt t="110247" x="5616575" y="9513888"/>
          <p14:tracePt t="110327" x="5654675" y="9513888"/>
          <p14:tracePt t="110473" x="5673725" y="9513888"/>
          <p14:tracePt t="110928" x="5694363" y="9513888"/>
          <p14:tracePt t="110943" x="5694363" y="9494838"/>
          <p14:tracePt t="110951" x="5713413" y="9494838"/>
          <p14:tracePt t="110968" x="5732463" y="9494838"/>
          <p14:tracePt t="110984" x="5751513" y="9494838"/>
          <p14:tracePt t="111000" x="5772150" y="9494838"/>
          <p14:tracePt t="111042" x="5810250" y="9494838"/>
          <p14:tracePt t="111057" x="5810250" y="9475788"/>
          <p14:tracePt t="111066" x="5829300" y="9475788"/>
          <p14:tracePt t="111080" x="5849938" y="9475788"/>
          <p14:tracePt t="111092" x="5868988" y="9475788"/>
          <p14:tracePt t="111094" x="5888038" y="9475788"/>
          <p14:tracePt t="111103" x="5907088" y="9475788"/>
          <p14:tracePt t="111127" x="5926138" y="9475788"/>
          <p14:tracePt t="111136" x="5965825" y="9456738"/>
          <p14:tracePt t="111144" x="5984875" y="9456738"/>
          <p14:tracePt t="111152" x="6003925" y="9456738"/>
          <p14:tracePt t="111159" x="6043613" y="9456738"/>
          <p14:tracePt t="111168" x="6062663" y="9456738"/>
          <p14:tracePt t="111176" x="6102350" y="9456738"/>
          <p14:tracePt t="111182" x="6121400" y="9456738"/>
          <p14:tracePt t="111201" x="6140450" y="9456738"/>
          <p14:tracePt t="111226" x="6159500" y="9456738"/>
          <p14:tracePt t="111239" x="6180138" y="9456738"/>
          <p14:tracePt t="111246" x="6199188" y="9456738"/>
          <p14:tracePt t="111254" x="6218238" y="9456738"/>
          <p14:tracePt t="111263" x="6237288" y="9456738"/>
          <p14:tracePt t="111274" x="6296025" y="9456738"/>
          <p14:tracePt t="111278" x="6315075" y="9456738"/>
          <p14:tracePt t="111291" x="6335713" y="9456738"/>
          <p14:tracePt t="111294" x="6354763" y="9456738"/>
          <p14:tracePt t="111319" x="6373813" y="9456738"/>
          <p14:tracePt t="111351" x="6413500" y="9456738"/>
          <p14:tracePt t="111367" x="6432550" y="9456738"/>
          <p14:tracePt t="111376" x="6451600" y="9456738"/>
          <p14:tracePt t="111382" x="6470650" y="9456738"/>
          <p14:tracePt t="111400" x="6489700" y="9456738"/>
          <p14:tracePt t="111410" x="6510338" y="9456738"/>
          <p14:tracePt t="111414" x="6529388" y="9456738"/>
          <p14:tracePt t="111424" x="6567488" y="9456738"/>
          <p14:tracePt t="111430" x="6588125" y="9456738"/>
          <p14:tracePt t="111448" x="6607175" y="9456738"/>
          <p14:tracePt t="111487" x="6626225" y="9456738"/>
          <p14:tracePt t="111495" x="6645275" y="9456738"/>
          <p14:tracePt t="111511" x="6665913" y="9475788"/>
          <p14:tracePt t="111528" x="6684963" y="9475788"/>
          <p14:tracePt t="111536" x="6723063" y="9494838"/>
          <p14:tracePt t="111542" x="6743700" y="9494838"/>
          <p14:tracePt t="111550" x="6743700" y="9513888"/>
          <p14:tracePt t="111558" x="6762750" y="9513888"/>
          <p14:tracePt t="111567" x="6781800" y="9513888"/>
          <p14:tracePt t="111575" x="6800850" y="9534525"/>
          <p14:tracePt t="111584" x="6840538" y="9534525"/>
          <p14:tracePt t="111593" x="6878638" y="9534525"/>
          <p14:tracePt t="111600" x="6899275" y="9572625"/>
          <p14:tracePt t="111606" x="6918325" y="9572625"/>
          <p14:tracePt t="111614" x="6956425" y="9591675"/>
          <p14:tracePt t="111626" x="6996113" y="9591675"/>
          <p14:tracePt t="111630" x="7034213" y="9612313"/>
          <p14:tracePt t="111639" x="7053263" y="9612313"/>
          <p14:tracePt t="111646" x="7073900" y="9612313"/>
          <p14:tracePt t="111658" x="7092950" y="9631363"/>
          <p14:tracePt t="111664" x="7131050" y="9631363"/>
          <p14:tracePt t="111679" x="7151688" y="9631363"/>
          <p14:tracePt t="111687" x="7170738" y="9631363"/>
          <p14:tracePt t="111695" x="7189788" y="9631363"/>
          <p14:tracePt t="111703" x="7208838" y="9631363"/>
          <p14:tracePt t="111710" x="7229475" y="9631363"/>
          <p14:tracePt t="111718" x="7248525" y="9631363"/>
          <p14:tracePt t="111727" x="7286625" y="9631363"/>
          <p14:tracePt t="111734" x="7307263" y="9631363"/>
          <p14:tracePt t="111743" x="7345363" y="9631363"/>
          <p14:tracePt t="111750" x="7364413" y="9631363"/>
          <p14:tracePt t="111759" x="7423150" y="9631363"/>
          <p14:tracePt t="111767" x="7462838" y="9631363"/>
          <p14:tracePt t="111778" x="7481888" y="9631363"/>
          <p14:tracePt t="111783" x="7500938" y="9631363"/>
          <p14:tracePt t="111791" x="7539038" y="9631363"/>
          <p14:tracePt t="111799" x="7597775" y="9631363"/>
          <p14:tracePt t="111806" x="7637463" y="9631363"/>
          <p14:tracePt t="111815" x="7656513" y="9631363"/>
          <p14:tracePt t="111823" x="7675563" y="9631363"/>
          <p14:tracePt t="111830" x="7694613" y="9631363"/>
          <p14:tracePt t="111841" x="7715250" y="9631363"/>
          <p14:tracePt t="111849" x="7734300" y="9631363"/>
          <p14:tracePt t="111854" x="7753350" y="9631363"/>
          <p14:tracePt t="111870" x="7793038" y="9631363"/>
          <p14:tracePt t="111887" x="7812088" y="9631363"/>
          <p14:tracePt t="111897" x="7831138" y="9631363"/>
          <p14:tracePt t="111911" x="7850188" y="9631363"/>
          <p14:tracePt t="111919" x="7889875" y="9631363"/>
          <p14:tracePt t="111927" x="7927975" y="9631363"/>
          <p14:tracePt t="111936" x="7948613" y="9631363"/>
          <p14:tracePt t="111951" x="7967663" y="9631363"/>
          <p14:tracePt t="111967" x="7986713" y="9631363"/>
          <p14:tracePt t="111990" x="7986713" y="9612313"/>
          <p14:tracePt t="112057" x="7986713" y="9591675"/>
          <p14:tracePt t="112082" x="7927975" y="9591675"/>
          <p14:tracePt t="112086" x="7908925" y="9591675"/>
          <p14:tracePt t="112094" x="7812088" y="9631363"/>
          <p14:tracePt t="112108" x="7753350" y="9631363"/>
          <p14:tracePt t="112110" x="7637463" y="9650413"/>
          <p14:tracePt t="112118" x="7559675" y="9690100"/>
          <p14:tracePt t="112126" x="7385050" y="9709150"/>
          <p14:tracePt t="112134" x="7307263" y="9709150"/>
          <p14:tracePt t="112143" x="7189788" y="9747250"/>
          <p14:tracePt t="112151" x="7034213" y="9747250"/>
          <p14:tracePt t="112162" x="6975475" y="9747250"/>
          <p14:tracePt t="112166" x="6859588" y="9747250"/>
          <p14:tracePt t="112175" x="6781800" y="9747250"/>
          <p14:tracePt t="112182" x="6626225" y="9728200"/>
          <p14:tracePt t="112190" x="6529388" y="9728200"/>
          <p14:tracePt t="112199" x="6335713" y="9690100"/>
          <p14:tracePt t="112210" x="6257925" y="9669463"/>
          <p14:tracePt t="112214" x="5965825" y="9631363"/>
          <p14:tracePt t="112229" x="5713413" y="9631363"/>
          <p14:tracePt t="112231" x="5595938" y="9631363"/>
          <p14:tracePt t="112238" x="5265738" y="9631363"/>
          <p14:tracePt t="112246" x="5187950" y="9631363"/>
          <p14:tracePt t="112255" x="4897438" y="9631363"/>
          <p14:tracePt t="112263" x="4779963" y="9631363"/>
          <p14:tracePt t="112272" x="4624388" y="9631363"/>
          <p14:tracePt t="112280" x="4468813" y="9631363"/>
          <p14:tracePt t="112288" x="4430713" y="9631363"/>
          <p14:tracePt t="112295" x="4313238" y="9631363"/>
          <p14:tracePt t="112302" x="4256088" y="9631363"/>
          <p14:tracePt t="112311" x="4178300" y="9631363"/>
          <p14:tracePt t="112318" x="4119563" y="9631363"/>
          <p14:tracePt t="112327" x="4041775" y="9650413"/>
          <p14:tracePt t="112335" x="3983038" y="9650413"/>
          <p14:tracePt t="112347" x="3867150" y="9669463"/>
          <p14:tracePt t="112350" x="3749675" y="9709150"/>
          <p14:tracePt t="112359" x="3692525" y="9709150"/>
          <p14:tracePt t="112369" x="3575050" y="9709150"/>
          <p14:tracePt t="112374" x="3497263" y="9728200"/>
          <p14:tracePt t="112382" x="3381375" y="9728200"/>
          <p14:tracePt t="112396" x="3362325" y="9728200"/>
          <p14:tracePt t="112398" x="3263900" y="9728200"/>
          <p14:tracePt t="112408" x="3167063" y="9728200"/>
          <p14:tracePt t="112417" x="3128963" y="9728200"/>
          <p14:tracePt t="112423" x="3051175" y="9728200"/>
          <p14:tracePt t="112430" x="2992438" y="9728200"/>
          <p14:tracePt t="112443" x="2914650" y="9767888"/>
          <p14:tracePt t="112446" x="2876550" y="9786938"/>
          <p14:tracePt t="112455" x="2778125" y="9786938"/>
          <p14:tracePt t="112464" x="2759075" y="9805988"/>
          <p14:tracePt t="112470" x="2662238" y="9805988"/>
          <p14:tracePt t="112479" x="2565400" y="9825038"/>
          <p14:tracePt t="112490" x="2525713" y="9825038"/>
          <p14:tracePt t="112494" x="2428875" y="9864725"/>
          <p14:tracePt t="112503" x="2390775" y="9864725"/>
          <p14:tracePt t="112511" x="2312988" y="9864725"/>
          <p14:tracePt t="112518" x="2273300" y="9864725"/>
          <p14:tracePt t="112527" x="2235200" y="9883775"/>
          <p14:tracePt t="112535" x="2117725" y="9883775"/>
          <p14:tracePt t="112543" x="2098675" y="9883775"/>
          <p14:tracePt t="112550" x="2020888" y="9902825"/>
          <p14:tracePt t="112558" x="2001838" y="9921875"/>
          <p14:tracePt t="112567" x="1943100" y="9921875"/>
          <p14:tracePt t="112575" x="1924050" y="9921875"/>
          <p14:tracePt t="112582" x="1884363" y="9921875"/>
          <p14:tracePt t="112592" x="1865313" y="9961563"/>
          <p14:tracePt t="112601" x="1806575" y="9961563"/>
          <p14:tracePt t="112606" x="1768475" y="9961563"/>
          <p14:tracePt t="112615" x="1749425" y="9961563"/>
          <p14:tracePt t="112630" x="1709738" y="9961563"/>
          <p14:tracePt t="112631" x="1690688" y="9961563"/>
          <p14:tracePt t="112641" x="1651000" y="9961563"/>
          <p14:tracePt t="112647" x="1593850" y="9961563"/>
          <p14:tracePt t="112657" x="1554163" y="9961563"/>
          <p14:tracePt t="112663" x="1535113" y="9980613"/>
          <p14:tracePt t="112672" x="1497013" y="9980613"/>
          <p14:tracePt t="112681" x="1438275" y="9980613"/>
          <p14:tracePt t="112686" x="1438275" y="9999663"/>
          <p14:tracePt t="112694" x="1379538" y="9999663"/>
          <p14:tracePt t="112709" x="1360488" y="9999663"/>
          <p14:tracePt t="112710" x="1320800" y="9999663"/>
          <p14:tracePt t="112719" x="1282700" y="9999663"/>
          <p14:tracePt t="112728" x="1263650" y="10020300"/>
          <p14:tracePt t="112734" x="1243013" y="10020300"/>
          <p14:tracePt t="112792" x="1223963" y="10020300"/>
          <p14:tracePt t="112808" x="1204913" y="10020300"/>
          <p14:tracePt t="112841" x="1185863" y="10020300"/>
          <p14:tracePt t="113016" x="1204913" y="10020300"/>
          <p14:tracePt t="113026" x="1223963" y="10020300"/>
          <p14:tracePt t="113032" x="1243013" y="10020300"/>
          <p14:tracePt t="113040" x="1360488" y="10020300"/>
          <p14:tracePt t="113047" x="1438275" y="10020300"/>
          <p14:tracePt t="113056" x="1516063" y="10020300"/>
          <p14:tracePt t="113063" x="1593850" y="10020300"/>
          <p14:tracePt t="113070" x="1690688" y="10020300"/>
          <p14:tracePt t="113079" x="1768475" y="10020300"/>
          <p14:tracePt t="113087" x="1827213" y="10020300"/>
          <p14:tracePt t="113095" x="1943100" y="10020300"/>
          <p14:tracePt t="113103" x="2020888" y="10020300"/>
          <p14:tracePt t="113111" x="2060575" y="10020300"/>
          <p14:tracePt t="113118" x="2117725" y="10020300"/>
          <p14:tracePt t="113127" x="2138363" y="10020300"/>
          <p14:tracePt t="113136" x="2214563" y="10020300"/>
          <p14:tracePt t="113143" x="2235200" y="10020300"/>
          <p14:tracePt t="113152" x="2273300" y="10020300"/>
          <p14:tracePt t="113161" x="2312988" y="9999663"/>
          <p14:tracePt t="113166" x="2351088" y="9999663"/>
          <p14:tracePt t="113175" x="2370138" y="9999663"/>
          <p14:tracePt t="113185" x="2390775" y="9999663"/>
          <p14:tracePt t="113407" x="2390775" y="9980613"/>
          <p14:tracePt t="113416" x="2409825" y="9980613"/>
          <p14:tracePt t="113432" x="2447925" y="9980613"/>
          <p14:tracePt t="113442" x="2468563" y="9980613"/>
          <p14:tracePt t="113447" x="2487613" y="9980613"/>
          <p14:tracePt t="113457" x="2506663" y="9980613"/>
          <p14:tracePt t="113463" x="2546350" y="9980613"/>
          <p14:tracePt t="113474" x="2584450" y="9980613"/>
          <p14:tracePt t="113479" x="2624138" y="9942513"/>
          <p14:tracePt t="113486" x="2681288" y="9942513"/>
          <p14:tracePt t="113494" x="2720975" y="9942513"/>
          <p14:tracePt t="113503" x="2778125" y="9942513"/>
          <p14:tracePt t="113511" x="2817813" y="9942513"/>
          <p14:tracePt t="113518" x="2933700" y="9942513"/>
          <p14:tracePt t="113526" x="2954338" y="9942513"/>
          <p14:tracePt t="113535" x="3070225" y="9942513"/>
          <p14:tracePt t="113543" x="3148013" y="9921875"/>
          <p14:tracePt t="113550" x="3206750" y="9921875"/>
          <p14:tracePt t="113558" x="3284538" y="9921875"/>
          <p14:tracePt t="113567" x="3303588" y="9902825"/>
          <p14:tracePt t="113576" x="3322638" y="9902825"/>
          <p14:tracePt t="113583" x="3341688" y="9902825"/>
          <p14:tracePt t="113593" x="3362325" y="9902825"/>
          <p14:tracePt t="113617" x="3400425" y="9902825"/>
          <p14:tracePt t="113631" x="3419475" y="9902825"/>
          <p14:tracePt t="113645" x="3440113" y="9902825"/>
          <p14:tracePt t="113647" x="3459163" y="9883775"/>
          <p14:tracePt t="113657" x="3478213" y="9883775"/>
          <p14:tracePt t="113663" x="3497263" y="9883775"/>
          <p14:tracePt t="113679" x="3517900" y="9883775"/>
          <p14:tracePt t="113693" x="3517900" y="9844088"/>
          <p14:tracePt t="113697" x="3556000" y="9844088"/>
          <p14:tracePt t="113702" x="3575050" y="9844088"/>
          <p14:tracePt t="113711" x="3595688" y="9844088"/>
          <p14:tracePt t="113728" x="3633788" y="9844088"/>
          <p14:tracePt t="113736" x="3652838" y="9844088"/>
          <p14:tracePt t="113744" x="3692525" y="9825038"/>
          <p14:tracePt t="113752" x="3711575" y="9825038"/>
          <p14:tracePt t="113761" x="3730625" y="9825038"/>
          <p14:tracePt t="113769" x="3770313" y="9825038"/>
          <p14:tracePt t="113774" x="3789363" y="9825038"/>
          <p14:tracePt t="113784" x="3789363" y="9805988"/>
          <p14:tracePt t="113799" x="3808413" y="9805988"/>
          <p14:tracePt t="113816" x="3848100" y="9805988"/>
          <p14:tracePt t="113823" x="3867150" y="9805988"/>
          <p14:tracePt t="113830" x="3886200" y="9805988"/>
          <p14:tracePt t="113839" x="3905250" y="9805988"/>
          <p14:tracePt t="113846" x="3925888" y="9805988"/>
          <p14:tracePt t="113855" x="3983038" y="9805988"/>
          <p14:tracePt t="113864" x="4060825" y="9805988"/>
          <p14:tracePt t="113874" x="4138613" y="9805988"/>
          <p14:tracePt t="113879" x="4159250" y="9805988"/>
          <p14:tracePt t="113890" x="4216400" y="9805988"/>
          <p14:tracePt t="113894" x="4256088" y="9805988"/>
          <p14:tracePt t="113903" x="4275138" y="9805988"/>
          <p14:tracePt t="113912" x="4333875" y="9844088"/>
          <p14:tracePt t="113918" x="4391025" y="9844088"/>
          <p14:tracePt t="113926" x="4430713" y="9844088"/>
          <p14:tracePt t="113937" x="4449763" y="9864725"/>
          <p14:tracePt t="113942" x="4508500" y="9864725"/>
          <p14:tracePt t="113951" x="4527550" y="9864725"/>
          <p14:tracePt t="113963" x="4567238" y="9864725"/>
          <p14:tracePt t="113966" x="4567238" y="9883775"/>
          <p14:tracePt t="113975" x="4624388" y="9883775"/>
          <p14:tracePt t="113985" x="4645025" y="9883775"/>
          <p14:tracePt t="114017" x="4683125" y="9883775"/>
          <p14:tracePt t="114032" x="4702175" y="9883775"/>
          <p14:tracePt t="114045" x="4722813" y="9883775"/>
          <p14:tracePt t="114056" x="4741863" y="9883775"/>
          <p14:tracePt t="114079" x="4779963" y="9883775"/>
          <p14:tracePt t="114106" x="4800600" y="9883775"/>
          <p14:tracePt t="114136" x="4819650" y="9883775"/>
          <p14:tracePt t="114151" x="4838700" y="9883775"/>
          <p14:tracePt t="115063" x="4857750" y="9883775"/>
          <p14:tracePt t="115072" x="4876800" y="9883775"/>
          <p14:tracePt t="115079" x="4897438" y="9883775"/>
          <p14:tracePt t="115090" x="4935538" y="9883775"/>
          <p14:tracePt t="115095" x="5032375" y="9883775"/>
          <p14:tracePt t="115103" x="5053013" y="9883775"/>
          <p14:tracePt t="115113" x="5149850" y="9902825"/>
          <p14:tracePt t="115118" x="5208588" y="9902825"/>
          <p14:tracePt t="115127" x="5246688" y="9902825"/>
          <p14:tracePt t="115136" x="5286375" y="9902825"/>
          <p14:tracePt t="115150" x="5305425" y="9902825"/>
          <p14:tracePt t="115168" x="5324475" y="9902825"/>
          <p14:tracePt t="115208" x="5343525" y="9902825"/>
          <p14:tracePt t="115304" x="5362575" y="9902825"/>
          <p14:tracePt t="115480" x="5383213" y="9902825"/>
          <p14:tracePt t="115488" x="5402263" y="9902825"/>
          <p14:tracePt t="115496" x="5440363" y="9902825"/>
          <p14:tracePt t="115504" x="5461000" y="9902825"/>
          <p14:tracePt t="115511" x="5595938" y="9902825"/>
          <p14:tracePt t="115520" x="5751513" y="9902825"/>
          <p14:tracePt t="115529" x="5868988" y="9902825"/>
          <p14:tracePt t="115534" x="6081713" y="9864725"/>
          <p14:tracePt t="115543" x="6159500" y="9825038"/>
          <p14:tracePt t="115553" x="6276975" y="9805988"/>
          <p14:tracePt t="115559" x="6335713" y="9805988"/>
          <p14:tracePt t="115568" x="6451600" y="9767888"/>
          <p14:tracePt t="115580" x="6489700" y="9767888"/>
          <p14:tracePt t="115582" x="6588125" y="9747250"/>
          <p14:tracePt t="115590" x="6626225" y="9747250"/>
          <p14:tracePt t="115599" x="6665913" y="9747250"/>
          <p14:tracePt t="115608" x="6684963" y="9747250"/>
          <p14:tracePt t="115614" x="6704013" y="9747250"/>
          <p14:tracePt t="115627" x="6704013" y="9728200"/>
          <p14:tracePt t="115632" x="6723063" y="9728200"/>
          <p14:tracePt t="115639" x="6743700" y="9728200"/>
          <p14:tracePt t="115646" x="6762750" y="9709150"/>
          <p14:tracePt t="115687" x="6781800" y="9709150"/>
          <p14:tracePt t="115703" x="6800850" y="9709150"/>
          <p14:tracePt t="115711" x="6840538" y="9709150"/>
          <p14:tracePt t="115718" x="6859588" y="9709150"/>
          <p14:tracePt t="115735" x="6878638" y="9709150"/>
          <p14:tracePt t="115745" x="6899275" y="9728200"/>
          <p14:tracePt t="115751" x="6937375" y="9728200"/>
          <p14:tracePt t="115760" x="6975475" y="9747250"/>
          <p14:tracePt t="115766" x="6996113" y="9747250"/>
          <p14:tracePt t="115774" x="7092950" y="9805988"/>
          <p14:tracePt t="115782" x="7151688" y="9805988"/>
          <p14:tracePt t="115790" x="7267575" y="9805988"/>
          <p14:tracePt t="115799" x="7326313" y="9825038"/>
          <p14:tracePt t="115807" x="7442200" y="9825038"/>
          <p14:tracePt t="115814" x="7481888" y="9825038"/>
          <p14:tracePt t="115825" x="7578725" y="9864725"/>
          <p14:tracePt t="115830" x="7597775" y="9864725"/>
          <p14:tracePt t="115840" x="7637463" y="9864725"/>
          <p14:tracePt t="115846" x="7656513" y="9864725"/>
          <p14:tracePt t="115912" x="7675563" y="9864725"/>
          <p14:tracePt t="115944" x="7694613" y="9864725"/>
          <p14:tracePt t="115960" x="7734300" y="9864725"/>
          <p14:tracePt t="115975" x="7753350" y="9864725"/>
          <p14:tracePt t="115984" x="7772400" y="9864725"/>
          <p14:tracePt t="115991" x="7772400" y="9883775"/>
          <p14:tracePt t="116002" x="7793038" y="9883775"/>
          <p14:tracePt t="116006" x="7812088" y="9883775"/>
          <p14:tracePt t="116031" x="7850188" y="9902825"/>
          <p14:tracePt t="116032" x="7908925" y="9902825"/>
          <p14:tracePt t="116039" x="7927975" y="9902825"/>
          <p14:tracePt t="116046" x="7948613" y="9902825"/>
          <p14:tracePt t="116072" x="7967663" y="9902825"/>
          <p14:tracePt t="116168" x="7986713" y="9902825"/>
          <p14:tracePt t="116271" x="8024813" y="9902825"/>
          <p14:tracePt t="116303" x="8045450" y="9902825"/>
          <p14:tracePt t="116327" x="8064500" y="9902825"/>
          <p14:tracePt t="116335" x="8083550" y="9902825"/>
          <p14:tracePt t="116359" x="8102600" y="9902825"/>
          <p14:tracePt t="116415" x="8123238" y="9902825"/>
          <p14:tracePt t="116430" x="8123238" y="9883775"/>
          <p14:tracePt t="116495" x="8142288" y="9883775"/>
          <p14:tracePt t="116510" x="8180388" y="9883775"/>
          <p14:tracePt t="116518" x="8201025" y="9883775"/>
          <p14:tracePt t="116526" x="8220075" y="9844088"/>
          <p14:tracePt t="116534" x="8239125" y="9844088"/>
          <p14:tracePt t="116542" x="8258175" y="9844088"/>
          <p14:tracePt t="116558" x="8258175" y="9825038"/>
          <p14:tracePt t="116567" x="8278813" y="9825038"/>
          <p14:tracePt t="116583" x="8297863" y="9825038"/>
          <p14:tracePt t="116591" x="8297863" y="9805988"/>
          <p14:tracePt t="116598" x="8316913" y="9805988"/>
          <p14:tracePt t="116607" x="8356600" y="9805988"/>
          <p14:tracePt t="116615" x="8375650" y="9805988"/>
          <p14:tracePt t="116624" x="8394700" y="9805988"/>
          <p14:tracePt t="116639" x="8413750" y="9805988"/>
          <p14:tracePt t="116647" x="8434388" y="9805988"/>
          <p14:tracePt t="116654" x="8453438" y="9805988"/>
          <p14:tracePt t="116670" x="8472488" y="9805988"/>
          <p14:tracePt t="116687" x="8512175" y="9805988"/>
          <p14:tracePt t="116703" x="8531225" y="9805988"/>
          <p14:tracePt t="116711" x="8550275" y="9805988"/>
          <p14:tracePt t="116726" x="8569325" y="9805988"/>
          <p14:tracePt t="116734" x="8588375" y="9805988"/>
          <p14:tracePt t="116742" x="8609013" y="9805988"/>
          <p14:tracePt t="116750" x="8628063" y="9805988"/>
          <p14:tracePt t="116758" x="8666163" y="9805988"/>
          <p14:tracePt t="116767" x="8686800" y="9805988"/>
          <p14:tracePt t="116774" x="8686800" y="9786938"/>
          <p14:tracePt t="116783" x="8705850" y="9786938"/>
          <p14:tracePt t="116790" x="8724900" y="9786938"/>
          <p14:tracePt t="116798" x="8743950" y="9786938"/>
          <p14:tracePt t="116823" x="8764588" y="9786938"/>
          <p14:tracePt t="116830" x="8783638" y="9786938"/>
          <p14:tracePt t="116838" x="8821738" y="9786938"/>
          <p14:tracePt t="116854" x="8842375" y="9786938"/>
          <p14:tracePt t="116894" x="8861425" y="9786938"/>
          <p14:tracePt t="116920" x="8880475" y="9786938"/>
          <p14:tracePt t="116926" x="8899525" y="9786938"/>
          <p14:tracePt t="116934" x="8920163" y="9786938"/>
          <p14:tracePt t="116942" x="8939213" y="9805988"/>
          <p14:tracePt t="116950" x="8958263" y="9805988"/>
          <p14:tracePt t="116958" x="8997950" y="9805988"/>
          <p14:tracePt t="116966" x="9017000" y="9805988"/>
          <p14:tracePt t="116974" x="9036050" y="9805988"/>
          <p14:tracePt t="116983" x="9055100" y="9805988"/>
          <p14:tracePt t="116990" x="9075738" y="9805988"/>
          <p14:tracePt t="117007" x="9094788" y="9805988"/>
          <p14:tracePt t="117024" x="9113838" y="9805988"/>
          <p14:tracePt t="117031" x="9151938" y="9805988"/>
          <p14:tracePt t="117039" x="9172575" y="9805988"/>
          <p14:tracePt t="117055" x="9191625" y="9805988"/>
          <p14:tracePt t="117062" x="9210675" y="9805988"/>
          <p14:tracePt t="117071" x="9229725" y="9805988"/>
          <p14:tracePt t="117095" x="9250363" y="9805988"/>
          <p14:tracePt t="117263" x="9229725" y="9805988"/>
          <p14:tracePt t="117270" x="9210675" y="9805988"/>
          <p14:tracePt t="117278" x="9191625" y="9805988"/>
          <p14:tracePt t="117286" x="9172575" y="9805988"/>
          <p14:tracePt t="117294" x="9132888" y="9805988"/>
          <p14:tracePt t="117302" x="9094788" y="9805988"/>
          <p14:tracePt t="117310" x="9036050" y="9805988"/>
          <p14:tracePt t="117318" x="9017000" y="9805988"/>
          <p14:tracePt t="117326" x="8977313" y="9805988"/>
          <p14:tracePt t="117334" x="8958263" y="9805988"/>
          <p14:tracePt t="117342" x="8880475" y="9805988"/>
          <p14:tracePt t="117350" x="8861425" y="9805988"/>
          <p14:tracePt t="117358" x="8802688" y="9805988"/>
          <p14:tracePt t="117367" x="8764588" y="9805988"/>
          <p14:tracePt t="117374" x="8666163" y="9825038"/>
          <p14:tracePt t="117383" x="8588375" y="9825038"/>
          <p14:tracePt t="117390" x="8531225" y="9825038"/>
          <p14:tracePt t="117398" x="8413750" y="9844088"/>
          <p14:tracePt t="117408" x="8375650" y="9844088"/>
          <p14:tracePt t="117415" x="8220075" y="9844088"/>
          <p14:tracePt t="117423" x="8142288" y="9844088"/>
          <p14:tracePt t="117430" x="7927975" y="9844088"/>
          <p14:tracePt t="117439" x="7734300" y="9844088"/>
          <p14:tracePt t="117447" x="7637463" y="9844088"/>
          <p14:tracePt t="117454" x="7404100" y="9844088"/>
          <p14:tracePt t="117462" x="7286625" y="9844088"/>
          <p14:tracePt t="117470" x="7053263" y="9844088"/>
          <p14:tracePt t="117478" x="6937375" y="9844088"/>
          <p14:tracePt t="117487" x="6607175" y="9844088"/>
          <p14:tracePt t="117495" x="6489700" y="9844088"/>
          <p14:tracePt t="117503" x="6218238" y="9844088"/>
          <p14:tracePt t="117511" x="5849938" y="9844088"/>
          <p14:tracePt t="117519" x="5694363" y="9844088"/>
          <p14:tracePt t="117526" x="5324475" y="9844088"/>
          <p14:tracePt t="117534" x="5208588" y="9844088"/>
          <p14:tracePt t="117542" x="4838700" y="9844088"/>
          <p14:tracePt t="117550" x="4722813" y="9844088"/>
          <p14:tracePt t="117558" x="4411663" y="9844088"/>
          <p14:tracePt t="117567" x="4100513" y="9844088"/>
          <p14:tracePt t="117576" x="3983038" y="9844088"/>
          <p14:tracePt t="117582" x="3692525" y="9883775"/>
          <p14:tracePt t="117594" x="3614738" y="9883775"/>
          <p14:tracePt t="117598" x="3322638" y="9921875"/>
          <p14:tracePt t="117609" x="3244850" y="9942513"/>
          <p14:tracePt t="117617" x="3051175" y="9980613"/>
          <p14:tracePt t="117623" x="2954338" y="9999663"/>
          <p14:tracePt t="117630" x="2720975" y="10039350"/>
          <p14:tracePt t="117645" x="2506663" y="10077450"/>
          <p14:tracePt t="117646" x="2447925" y="10096500"/>
          <p14:tracePt t="117657" x="2254250" y="10096500"/>
          <p14:tracePt t="117665" x="2138363" y="10136188"/>
          <p14:tracePt t="117673" x="1962150" y="10174288"/>
          <p14:tracePt t="117679" x="1865313" y="10194925"/>
          <p14:tracePt t="117691" x="1709738" y="10233025"/>
          <p14:tracePt t="117697" x="1554163" y="10233025"/>
          <p14:tracePt t="117702" x="1476375" y="10252075"/>
          <p14:tracePt t="117710" x="1301750" y="10291763"/>
          <p14:tracePt t="117720" x="1263650" y="10291763"/>
          <p14:tracePt t="117726" x="1108075" y="10329863"/>
          <p14:tracePt t="117734" x="1049338" y="10348913"/>
          <p14:tracePt t="117742" x="933450" y="10348913"/>
          <p14:tracePt t="117751" x="912813" y="10348913"/>
          <p14:tracePt t="117762" x="835025" y="10369550"/>
          <p14:tracePt t="117766" x="757238" y="10369550"/>
          <p14:tracePt t="117774" x="719138" y="10369550"/>
          <p14:tracePt t="117785" x="679450" y="10388600"/>
          <p14:tracePt t="117790" x="622300" y="10388600"/>
          <p14:tracePt t="117799" x="601663" y="10388600"/>
          <p14:tracePt t="117812" x="601663" y="10426700"/>
          <p14:tracePt t="117975" x="622300" y="10426700"/>
          <p14:tracePt t="117984" x="660400" y="10426700"/>
          <p14:tracePt t="117991" x="679450" y="10426700"/>
          <p14:tracePt t="118009" x="700088" y="10426700"/>
          <p14:tracePt t="118016" x="719138" y="10426700"/>
          <p14:tracePt t="118026" x="738188" y="10426700"/>
          <p14:tracePt t="118034" x="757238" y="10426700"/>
          <p14:tracePt t="118039" x="777875" y="10426700"/>
          <p14:tracePt t="118048" x="815975" y="10426700"/>
          <p14:tracePt t="118056" x="835025" y="10426700"/>
          <p14:tracePt t="118062" x="855663" y="10426700"/>
          <p14:tracePt t="118072" x="933450" y="10426700"/>
          <p14:tracePt t="118078" x="971550" y="10426700"/>
          <p14:tracePt t="118087" x="990600" y="10426700"/>
          <p14:tracePt t="118096" x="1068388" y="10426700"/>
          <p14:tracePt t="118104" x="1127125" y="10426700"/>
          <p14:tracePt t="118113" x="1204913" y="10426700"/>
          <p14:tracePt t="118120" x="1223963" y="10426700"/>
          <p14:tracePt t="118129" x="1320800" y="10426700"/>
          <p14:tracePt t="118134" x="1360488" y="10426700"/>
          <p14:tracePt t="118144" x="1398588" y="10426700"/>
          <p14:tracePt t="118152" x="1457325" y="10426700"/>
          <p14:tracePt t="118160" x="1476375" y="10426700"/>
          <p14:tracePt t="118179" x="1497013" y="10426700"/>
          <p14:tracePt t="118202" x="1516063" y="10426700"/>
          <p14:tracePt t="118227" x="1535113" y="10426700"/>
          <p14:tracePt t="118232" x="1554163" y="10426700"/>
          <p14:tracePt t="118238" x="1554163" y="10447338"/>
          <p14:tracePt t="118247" x="1574800" y="10447338"/>
          <p14:tracePt t="118257" x="1612900" y="10447338"/>
          <p14:tracePt t="118264" x="1631950" y="10447338"/>
          <p14:tracePt t="118271" x="1671638" y="10466388"/>
          <p14:tracePt t="118281" x="1749425" y="10466388"/>
          <p14:tracePt t="118287" x="1806575" y="10466388"/>
          <p14:tracePt t="118297" x="1884363" y="10485438"/>
          <p14:tracePt t="118303" x="1924050" y="10485438"/>
          <p14:tracePt t="118310" x="1982788" y="10485438"/>
          <p14:tracePt t="118319" x="2020888" y="10485438"/>
          <p14:tracePt t="118328" x="2117725" y="10485438"/>
          <p14:tracePt t="118334" x="2157413" y="10485438"/>
          <p14:tracePt t="118343" x="2214563" y="10485438"/>
          <p14:tracePt t="118353" x="2235200" y="10466388"/>
          <p14:tracePt t="118358" x="2254250" y="10466388"/>
          <p14:tracePt t="118378" x="2273300" y="10466388"/>
          <p14:tracePt t="118382" x="2312988" y="10466388"/>
          <p14:tracePt t="118392" x="2351088" y="10466388"/>
          <p14:tracePt t="118409" x="2370138" y="10466388"/>
          <p14:tracePt t="118415" x="2390775" y="10466388"/>
          <p14:tracePt t="118426" x="2409825" y="10466388"/>
          <p14:tracePt t="118632" x="2409825" y="10447338"/>
          <p14:tracePt t="118642" x="2447925" y="10447338"/>
          <p14:tracePt t="118647" x="2468563" y="10447338"/>
          <p14:tracePt t="118660" x="2487613" y="10447338"/>
          <p14:tracePt t="118662" x="2506663" y="10447338"/>
          <p14:tracePt t="118671" x="2525713" y="10447338"/>
          <p14:tracePt t="118682" x="2584450" y="10447338"/>
          <p14:tracePt t="118686" x="2603500" y="10447338"/>
          <p14:tracePt t="118694" x="2643188" y="10447338"/>
          <p14:tracePt t="118702" x="2662238" y="10447338"/>
          <p14:tracePt t="118710" x="2720975" y="10447338"/>
          <p14:tracePt t="118720" x="2759075" y="10447338"/>
          <p14:tracePt t="118728" x="2778125" y="10447338"/>
          <p14:tracePt t="118734" x="2798763" y="10447338"/>
          <p14:tracePt t="118743" x="2836863" y="10447338"/>
          <p14:tracePt t="118759" x="2855913" y="10447338"/>
          <p14:tracePt t="118777" x="2876550" y="10447338"/>
          <p14:tracePt t="118800" x="2895600" y="10447338"/>
          <p14:tracePt t="119000" x="2914650" y="10426700"/>
          <p14:tracePt t="119057" x="2933700" y="10426700"/>
          <p14:tracePt t="119264" x="2954338" y="10426700"/>
          <p14:tracePt t="119312" x="2992438" y="10426700"/>
          <p14:tracePt t="119345" x="3011488" y="10426700"/>
          <p14:tracePt t="119360" x="3032125" y="10426700"/>
          <p14:tracePt t="119375" x="3051175" y="10426700"/>
          <p14:tracePt t="119384" x="3051175" y="10407650"/>
          <p14:tracePt t="119392" x="3070225" y="10407650"/>
          <p14:tracePt t="119399" x="3070225" y="10369550"/>
          <p14:tracePt t="119407" x="3089275" y="10369550"/>
          <p14:tracePt t="119415" x="3109913" y="10369550"/>
          <p14:tracePt t="119424" x="3148013" y="10369550"/>
          <p14:tracePt t="119430" x="3167063" y="10348913"/>
          <p14:tracePt t="119438" x="3187700" y="10348913"/>
          <p14:tracePt t="119446" x="3206750" y="10348913"/>
          <p14:tracePt t="119454" x="3225800" y="10329863"/>
          <p14:tracePt t="119463" x="3244850" y="10329863"/>
          <p14:tracePt t="119470" x="3263900" y="10329863"/>
          <p14:tracePt t="119488" x="3284538" y="10329863"/>
          <p14:tracePt t="119503" x="3322638" y="10329863"/>
          <p14:tracePt t="119511" x="3341688" y="10329863"/>
          <p14:tracePt t="119527" x="3362325" y="10329863"/>
          <p14:tracePt t="119534" x="3381375" y="10329863"/>
          <p14:tracePt t="119543" x="3400425" y="10329863"/>
          <p14:tracePt t="119552" x="3419475" y="10310813"/>
          <p14:tracePt t="119558" x="3497263" y="10310813"/>
          <p14:tracePt t="119566" x="3517900" y="10310813"/>
          <p14:tracePt t="119575" x="3575050" y="10310813"/>
          <p14:tracePt t="119583" x="3595688" y="10310813"/>
          <p14:tracePt t="119592" x="3633788" y="10310813"/>
          <p14:tracePt t="119601" x="3652838" y="10310813"/>
          <p14:tracePt t="119607" x="3711575" y="10310813"/>
          <p14:tracePt t="119616" x="3730625" y="10310813"/>
          <p14:tracePt t="119626" x="3749675" y="10310813"/>
          <p14:tracePt t="119630" x="3808413" y="10310813"/>
          <p14:tracePt t="119640" x="3827463" y="10310813"/>
          <p14:tracePt t="119650" x="3848100" y="10310813"/>
          <p14:tracePt t="119654" x="3867150" y="10310813"/>
          <p14:tracePt t="119662" x="3905250" y="10310813"/>
          <p14:tracePt t="119672" x="3925888" y="10329863"/>
          <p14:tracePt t="119678" x="3963988" y="10329863"/>
          <p14:tracePt t="119687" x="3983038" y="10329863"/>
          <p14:tracePt t="119694" x="4003675" y="10348913"/>
          <p14:tracePt t="119702" x="4041775" y="10388600"/>
          <p14:tracePt t="119711" x="4081463" y="10388600"/>
          <p14:tracePt t="119719" x="4100513" y="10407650"/>
          <p14:tracePt t="119727" x="4119563" y="10407650"/>
          <p14:tracePt t="119735" x="4159250" y="10426700"/>
          <p14:tracePt t="119744" x="4216400" y="10447338"/>
          <p14:tracePt t="119750" x="4275138" y="10485438"/>
          <p14:tracePt t="119758" x="4352925" y="10544175"/>
          <p14:tracePt t="119766" x="4371975" y="10544175"/>
          <p14:tracePt t="119775" x="4430713" y="10563225"/>
          <p14:tracePt t="119783" x="4449763" y="10582275"/>
          <p14:tracePt t="119793" x="4468813" y="10582275"/>
          <p14:tracePt t="119798" x="4489450" y="10601325"/>
          <p14:tracePt t="119811" x="4508500" y="10601325"/>
          <p14:tracePt t="119814" x="4546600" y="10621963"/>
          <p14:tracePt t="119823" x="4567238" y="10621963"/>
          <p14:tracePt t="119832" x="4586288" y="10621963"/>
          <p14:tracePt t="119846" x="4605338" y="10621963"/>
          <p14:tracePt t="119856" x="4624388" y="10660063"/>
          <p14:tracePt t="119872" x="4645025" y="10660063"/>
          <p14:tracePt t="119895" x="4664075" y="10660063"/>
          <p14:tracePt t="119927" x="4702175" y="10660063"/>
          <p14:tracePt t="119935" x="4722813" y="10660063"/>
          <p14:tracePt t="119944" x="4741863" y="10660063"/>
          <p14:tracePt t="119960" x="4760913" y="10660063"/>
          <p14:tracePt t="119969" x="4779963" y="10660063"/>
          <p14:tracePt t="119975" x="4838700" y="10641013"/>
          <p14:tracePt t="119982" x="4857750" y="10641013"/>
          <p14:tracePt t="119991" x="4935538" y="10641013"/>
          <p14:tracePt t="120012" x="4994275" y="10621963"/>
          <p14:tracePt t="120014" x="5013325" y="10621963"/>
          <p14:tracePt t="120026" x="5053013" y="10621963"/>
          <p14:tracePt t="120042" x="5072063" y="10621963"/>
          <p14:tracePt t="120068" x="5091113" y="10601325"/>
          <p14:tracePt t="120070" x="5110163" y="10601325"/>
          <p14:tracePt t="120078" x="5130800" y="10582275"/>
          <p14:tracePt t="120090" x="5168900" y="10582275"/>
          <p14:tracePt t="120095" x="5168900" y="10563225"/>
          <p14:tracePt t="120102" x="5208588" y="10563225"/>
          <p14:tracePt t="120110" x="5227638" y="10563225"/>
          <p14:tracePt t="120119" x="5246688" y="10544175"/>
          <p14:tracePt t="120126" x="5265738" y="10504488"/>
          <p14:tracePt t="120151" x="5286375" y="10504488"/>
          <p14:tracePt t="120160" x="5286375" y="10485438"/>
          <p14:tracePt t="120179" x="5305425" y="10485438"/>
          <p14:tracePt t="120183" x="5305425" y="10466388"/>
          <p14:tracePt t="120225" x="5305425" y="10447338"/>
          <p14:tracePt t="120250" x="5305425" y="10426700"/>
          <p14:tracePt t="120277" x="5286375" y="10426700"/>
          <p14:tracePt t="120279" x="5265738" y="10426700"/>
          <p14:tracePt t="120286" x="5246688" y="10426700"/>
          <p14:tracePt t="120295" x="5187950" y="10426700"/>
          <p14:tracePt t="120304" x="5168900" y="10426700"/>
          <p14:tracePt t="120311" x="5149850" y="10426700"/>
          <p14:tracePt t="120384" x="5168900" y="10407650"/>
          <p14:tracePt t="120411" x="5187950" y="10407650"/>
          <p14:tracePt t="120424" x="5227638" y="10407650"/>
          <p14:tracePt t="120431" x="5246688" y="10407650"/>
          <p14:tracePt t="120440" x="5265738" y="10407650"/>
          <p14:tracePt t="120447" x="5286375" y="10407650"/>
          <p14:tracePt t="120456" x="5305425" y="10407650"/>
          <p14:tracePt t="120463" x="5324475" y="10407650"/>
          <p14:tracePt t="120471" x="5383213" y="10407650"/>
          <p14:tracePt t="120480" x="5421313" y="10407650"/>
          <p14:tracePt t="120486" x="5440363" y="10407650"/>
          <p14:tracePt t="120495" x="5480050" y="10407650"/>
          <p14:tracePt t="120503" x="5499100" y="10407650"/>
          <p14:tracePt t="120511" x="5518150" y="10407650"/>
          <p14:tracePt t="120519" x="5538788" y="10407650"/>
          <p14:tracePt t="120529" x="5557838" y="10407650"/>
          <p14:tracePt t="120534" x="5576888" y="10407650"/>
          <p14:tracePt t="120542" x="5595938" y="10407650"/>
          <p14:tracePt t="120553" x="5635625" y="10407650"/>
          <p14:tracePt t="120558" x="5654675" y="10407650"/>
          <p14:tracePt t="120566" x="5673725" y="10407650"/>
          <p14:tracePt t="120578" x="5694363" y="10407650"/>
          <p14:tracePt t="120582" x="5713413" y="10407650"/>
          <p14:tracePt t="120591" x="5732463" y="10407650"/>
          <p14:tracePt t="120599" x="5751513" y="10407650"/>
          <p14:tracePt t="120606" x="5772150" y="10407650"/>
          <p14:tracePt t="120615" x="5810250" y="10388600"/>
          <p14:tracePt t="120627" x="5829300" y="10388600"/>
          <p14:tracePt t="120632" x="5868988" y="10348913"/>
          <p14:tracePt t="120641" x="5888038" y="10329863"/>
          <p14:tracePt t="120649" x="5946775" y="10310813"/>
          <p14:tracePt t="120654" x="6024563" y="10272713"/>
          <p14:tracePt t="120663" x="6081713" y="10252075"/>
          <p14:tracePt t="120674" x="6140450" y="10233025"/>
          <p14:tracePt t="120678" x="6159500" y="10213975"/>
          <p14:tracePt t="120687" x="6199188" y="10213975"/>
          <p14:tracePt t="120697" x="6218238" y="10213975"/>
          <p14:tracePt t="120711" x="6218238" y="10174288"/>
          <p14:tracePt t="120723" x="6257925" y="10174288"/>
          <p14:tracePt t="120736" x="6276975" y="10194925"/>
          <p14:tracePt t="120752" x="6296025" y="10213975"/>
          <p14:tracePt t="120759" x="6296025" y="10233025"/>
          <p14:tracePt t="120768" x="6315075" y="10252075"/>
          <p14:tracePt t="120780" x="6335713" y="10252075"/>
          <p14:tracePt t="120782" x="6392863" y="10272713"/>
          <p14:tracePt t="120792" x="6432550" y="10272713"/>
          <p14:tracePt t="120800" x="6529388" y="10310813"/>
          <p14:tracePt t="120807" x="6567488" y="10310813"/>
          <p14:tracePt t="120815" x="6626225" y="10310813"/>
          <p14:tracePt t="120826" x="6645275" y="10310813"/>
          <p14:tracePt t="120832" x="6665913" y="10310813"/>
          <p14:tracePt t="120856" x="6684963" y="10310813"/>
          <p14:tracePt t="120864" x="6704013" y="10310813"/>
          <p14:tracePt t="120882" x="6723063" y="10310813"/>
          <p14:tracePt t="120886" x="6762750" y="10310813"/>
          <p14:tracePt t="120895" x="6781800" y="10310813"/>
          <p14:tracePt t="120907" x="6800850" y="10310813"/>
          <p14:tracePt t="120910" x="6840538" y="10329863"/>
          <p14:tracePt t="120919" x="6859588" y="10329863"/>
          <p14:tracePt t="120928" x="6918325" y="10329863"/>
          <p14:tracePt t="120936" x="6937375" y="10329863"/>
          <p14:tracePt t="120945" x="6975475" y="10329863"/>
          <p14:tracePt t="120954" x="7015163" y="10329863"/>
          <p14:tracePt t="120958" x="7112000" y="10329863"/>
          <p14:tracePt t="120967" x="7131050" y="10310813"/>
          <p14:tracePt t="120979" x="7229475" y="10310813"/>
          <p14:tracePt t="120982" x="7345363" y="10272713"/>
          <p14:tracePt t="120991" x="7404100" y="10272713"/>
          <p14:tracePt t="120999" x="7519988" y="10252075"/>
          <p14:tracePt t="121007" x="7578725" y="10213975"/>
          <p14:tracePt t="121028" x="7715250" y="10194925"/>
          <p14:tracePt t="121033" x="7772400" y="10174288"/>
          <p14:tracePt t="121040" x="7850188" y="10136188"/>
          <p14:tracePt t="121047" x="7850188" y="10117138"/>
          <p14:tracePt t="121057" x="7889875" y="10117138"/>
          <p14:tracePt t="121063" x="7908925" y="10117138"/>
          <p14:tracePt t="121075" x="7948613" y="10096500"/>
          <p14:tracePt t="121078" x="7967663" y="10096500"/>
          <p14:tracePt t="121087" x="7986713" y="10096500"/>
          <p14:tracePt t="121097" x="8005763" y="10096500"/>
          <p14:tracePt t="121102" x="8024813" y="10096500"/>
          <p14:tracePt t="121110" x="8083550" y="10096500"/>
          <p14:tracePt t="121121" x="8102600" y="10096500"/>
          <p14:tracePt t="121126" x="8123238" y="10096500"/>
          <p14:tracePt t="121134" x="8142288" y="10096500"/>
          <p14:tracePt t="121143" x="8161338" y="10096500"/>
          <p14:tracePt t="121159" x="8180388" y="10096500"/>
          <p14:tracePt t="121176" x="8201025" y="10096500"/>
          <p14:tracePt t="121192" x="8239125" y="10096500"/>
          <p14:tracePt t="121202" x="8258175" y="10096500"/>
          <p14:tracePt t="121208" x="8258175" y="10117138"/>
          <p14:tracePt t="121226" x="8278813" y="10117138"/>
          <p14:tracePt t="121242" x="8278813" y="10136188"/>
          <p14:tracePt t="121246" x="8297863" y="10136188"/>
          <p14:tracePt t="121256" x="8316913" y="10136188"/>
          <p14:tracePt t="121263" x="8335963" y="10136188"/>
          <p14:tracePt t="121282" x="8356600" y="10136188"/>
          <p14:tracePt t="121352" x="8394700" y="10155238"/>
          <p14:tracePt t="121368" x="8413750" y="10155238"/>
          <p14:tracePt t="121377" x="8434388" y="10155238"/>
          <p14:tracePt t="121382" x="8453438" y="10155238"/>
          <p14:tracePt t="121392" x="8472488" y="10174288"/>
          <p14:tracePt t="121400" x="8491538" y="10174288"/>
          <p14:tracePt t="121407" x="8512175" y="10174288"/>
          <p14:tracePt t="121464" x="8512175" y="10213975"/>
          <p14:tracePt t="121512" x="8512175" y="10233025"/>
          <p14:tracePt t="121519" x="8491538" y="10233025"/>
          <p14:tracePt t="121528" x="8453438" y="10252075"/>
          <p14:tracePt t="121538" x="8413750" y="10252075"/>
          <p14:tracePt t="121542" x="8316913" y="10310813"/>
          <p14:tracePt t="121552" x="8142288" y="10369550"/>
          <p14:tracePt t="121561" x="8045450" y="10407650"/>
          <p14:tracePt t="121566" x="7850188" y="10466388"/>
          <p14:tracePt t="121576" x="7772400" y="10504488"/>
          <p14:tracePt t="121582" x="7519988" y="10544175"/>
          <p14:tracePt t="121593" x="7442200" y="10563225"/>
          <p14:tracePt t="121599" x="7189788" y="10601325"/>
          <p14:tracePt t="121610" x="6918325" y="10641013"/>
          <p14:tracePt t="121614" x="6800850" y="10641013"/>
          <p14:tracePt t="121622" x="6529388" y="10679113"/>
          <p14:tracePt t="121630" x="6413500" y="10679113"/>
          <p14:tracePt t="121640" x="6043613" y="10679113"/>
          <p14:tracePt t="121648" x="5926138" y="10679113"/>
          <p14:tracePt t="121657" x="5595938" y="10679113"/>
          <p14:tracePt t="121664" x="5518150" y="10679113"/>
          <p14:tracePt t="121670" x="5286375" y="10679113"/>
          <p14:tracePt t="121680" x="5013325" y="10679113"/>
          <p14:tracePt t="121687" x="4975225" y="10679113"/>
          <p14:tracePt t="121695" x="4819650" y="10679113"/>
          <p14:tracePt t="121703" x="4760913" y="10679113"/>
          <p14:tracePt t="121711" x="4645025" y="10679113"/>
          <p14:tracePt t="121718" x="4605338" y="10679113"/>
          <p14:tracePt t="121729" x="4527550" y="10679113"/>
          <p14:tracePt t="121734" x="4411663" y="10679113"/>
          <p14:tracePt t="121745" x="4352925" y="10679113"/>
          <p14:tracePt t="121754" x="4197350" y="10679113"/>
          <p14:tracePt t="121758" x="4119563" y="10679113"/>
          <p14:tracePt t="121766" x="3963988" y="10679113"/>
          <p14:tracePt t="121779" x="3867150" y="10699750"/>
          <p14:tracePt t="121782" x="3633788" y="10737850"/>
          <p14:tracePt t="121793" x="3556000" y="10737850"/>
          <p14:tracePt t="121800" x="3303588" y="10737850"/>
          <p14:tracePt t="121806" x="3148013" y="10737850"/>
          <p14:tracePt t="121815" x="3070225" y="10737850"/>
          <p14:tracePt t="121825" x="2954338" y="10737850"/>
          <p14:tracePt t="121831" x="2895600" y="10737850"/>
          <p14:tracePt t="121841" x="2817813" y="10756900"/>
          <p14:tracePt t="121848" x="2798763" y="10756900"/>
          <p14:tracePt t="121854" x="2778125" y="10796588"/>
          <p14:tracePt t="121863" x="2759075" y="10796588"/>
          <p14:tracePt t="121871" x="2720975" y="10796588"/>
          <p14:tracePt t="121880" x="2700338" y="10796588"/>
          <p14:tracePt t="121887" x="2681288" y="10796588"/>
          <p14:tracePt t="121898" x="2662238" y="10815638"/>
          <p14:tracePt t="121902" x="2643188" y="10815638"/>
          <p14:tracePt t="121911" x="2624138" y="10815638"/>
          <p14:tracePt t="121920" x="2603500" y="10834688"/>
          <p14:tracePt t="121926" x="2525713" y="10834688"/>
          <p14:tracePt t="121934" x="2468563" y="10834688"/>
          <p14:tracePt t="121942" x="2428875" y="10834688"/>
          <p14:tracePt t="121951" x="2332038" y="10834688"/>
          <p14:tracePt t="121959" x="2292350" y="10834688"/>
          <p14:tracePt t="121967" x="2176463" y="10834688"/>
          <p14:tracePt t="121975" x="2157413" y="10834688"/>
          <p14:tracePt t="121985" x="2079625" y="10834688"/>
          <p14:tracePt t="121992" x="2001838" y="10834688"/>
          <p14:tracePt t="122013" x="1962150" y="10834688"/>
          <p14:tracePt t="122983" x="1982788" y="10834688"/>
          <p14:tracePt t="123002" x="2001838" y="10853738"/>
          <p14:tracePt t="123011" x="2020888" y="10853738"/>
          <p14:tracePt t="123014" x="2098675" y="10853738"/>
          <p14:tracePt t="123024" x="2138363" y="10874375"/>
          <p14:tracePt t="123031" x="2235200" y="10912475"/>
          <p14:tracePt t="123041" x="2292350" y="10931525"/>
          <p14:tracePt t="123047" x="2370138" y="10971213"/>
          <p14:tracePt t="123057" x="2390775" y="10990263"/>
          <p14:tracePt t="123063" x="2468563" y="11009313"/>
          <p14:tracePt t="123072" x="2487613" y="11009313"/>
          <p14:tracePt t="123083" x="2546350" y="11009313"/>
          <p14:tracePt t="123086" x="2584450" y="11009313"/>
          <p14:tracePt t="123095" x="2603500" y="11009313"/>
          <p14:tracePt t="123107" x="2624138" y="11009313"/>
          <p14:tracePt t="123110" x="2643188" y="11029950"/>
          <p14:tracePt t="123119" x="2720975" y="11029950"/>
          <p14:tracePt t="123129" x="2740025" y="11029950"/>
          <p14:tracePt t="123135" x="2855913" y="11029950"/>
          <p14:tracePt t="123143" x="2933700" y="11029950"/>
          <p14:tracePt t="123154" x="2954338" y="11029950"/>
          <p14:tracePt t="123158" x="3032125" y="11029950"/>
          <p14:tracePt t="123166" x="3051175" y="11029950"/>
          <p14:tracePt t="123174" x="3109913" y="11029950"/>
          <p14:tracePt t="123182" x="3128963" y="11029950"/>
          <p14:tracePt t="123194" x="3167063" y="11029950"/>
          <p14:tracePt t="123199" x="3187700" y="11029950"/>
          <p14:tracePt t="123211" x="3263900" y="11029950"/>
          <p14:tracePt t="123218" x="3341688" y="11029950"/>
          <p14:tracePt t="123222" x="3400425" y="11029950"/>
          <p14:tracePt t="123230" x="3517900" y="10990263"/>
          <p14:tracePt t="123245" x="3575050" y="10990263"/>
          <p14:tracePt t="123248" x="3652838" y="10971213"/>
          <p14:tracePt t="123254" x="3711575" y="10971213"/>
          <p14:tracePt t="123262" x="3789363" y="10931525"/>
          <p14:tracePt t="123271" x="3848100" y="10931525"/>
          <p14:tracePt t="123287" x="3867150" y="10931525"/>
          <p14:tracePt t="123344" x="3867150" y="10912475"/>
          <p14:tracePt t="123518" x="3886200" y="10912475"/>
          <p14:tracePt t="123534" x="3886200" y="10893425"/>
          <p14:tracePt t="123551" x="3905250" y="10874375"/>
          <p14:tracePt t="123936" x="3925888" y="10874375"/>
          <p14:tracePt t="123959" x="3944938" y="10874375"/>
          <p14:tracePt t="123968" x="3963988" y="10874375"/>
          <p14:tracePt t="123975" x="4003675" y="10874375"/>
          <p14:tracePt t="123984" x="4022725" y="10874375"/>
          <p14:tracePt t="123993" x="4041775" y="10874375"/>
          <p14:tracePt t="124012" x="4081463" y="10874375"/>
          <p14:tracePt t="124016" x="4159250" y="10874375"/>
          <p14:tracePt t="124024" x="4178300" y="10874375"/>
          <p14:tracePt t="124031" x="4237038" y="10874375"/>
          <p14:tracePt t="124038" x="4256088" y="10874375"/>
          <p14:tracePt t="124046" x="4275138" y="10874375"/>
          <p14:tracePt t="124057" x="4294188" y="10874375"/>
          <p14:tracePt t="124071" x="4313238" y="10874375"/>
          <p14:tracePt t="124095" x="4333875" y="10874375"/>
          <p14:tracePt t="124111" x="4352925" y="10874375"/>
          <p14:tracePt t="124127" x="4411663" y="10874375"/>
          <p14:tracePt t="124134" x="4430713" y="10874375"/>
          <p14:tracePt t="124142" x="4508500" y="10874375"/>
          <p14:tracePt t="124151" x="4527550" y="10874375"/>
          <p14:tracePt t="124159" x="4567238" y="10874375"/>
          <p14:tracePt t="124167" x="4624388" y="10874375"/>
          <p14:tracePt t="124176" x="4645025" y="10874375"/>
          <p14:tracePt t="124182" x="4664075" y="10874375"/>
          <p14:tracePt t="124191" x="4683125" y="10874375"/>
          <p14:tracePt t="124199" x="4702175" y="10874375"/>
          <p14:tracePt t="124210" x="4741863" y="10874375"/>
          <p14:tracePt t="124224" x="4760913" y="10874375"/>
          <p14:tracePt t="124279" x="4779963" y="10874375"/>
          <p14:tracePt t="124410" x="4800600" y="10874375"/>
          <p14:tracePt t="124424" x="4819650" y="10874375"/>
          <p14:tracePt t="124434" x="4819650" y="10853738"/>
          <p14:tracePt t="124439" x="4838700" y="10853738"/>
          <p14:tracePt t="124447" x="4857750" y="10853738"/>
          <p14:tracePt t="124455" x="4897438" y="10834688"/>
          <p14:tracePt t="124462" x="4916488" y="10834688"/>
          <p14:tracePt t="124471" x="4935538" y="10796588"/>
          <p14:tracePt t="124480" x="4954588" y="10796588"/>
          <p14:tracePt t="124486" x="4954588" y="10777538"/>
          <p14:tracePt t="124495" x="4975225" y="10777538"/>
          <p14:tracePt t="124527" x="4994275" y="10777538"/>
          <p14:tracePt t="124552" x="5013325" y="10777538"/>
          <p14:tracePt t="124577" x="5032375" y="10777538"/>
          <p14:tracePt t="124624" x="5072063" y="10777538"/>
          <p14:tracePt t="124641" x="5091113" y="10777538"/>
          <p14:tracePt t="124656" x="5110163" y="10777538"/>
          <p14:tracePt t="124680" x="5130800" y="10777538"/>
          <p14:tracePt t="124703" x="5149850" y="10777538"/>
          <p14:tracePt t="124719" x="5168900" y="10777538"/>
          <p14:tracePt t="124735" x="5187950" y="10777538"/>
          <p14:tracePt t="124752" x="5227638" y="10777538"/>
          <p14:tracePt t="124760" x="5246688" y="10777538"/>
          <p14:tracePt t="124766" x="5265738" y="10777538"/>
          <p14:tracePt t="124776" x="5286375" y="10777538"/>
          <p14:tracePt t="124783" x="5305425" y="10777538"/>
          <p14:tracePt t="124794" x="5324475" y="10777538"/>
          <p14:tracePt t="124798" x="5383213" y="10777538"/>
          <p14:tracePt t="124809" x="5402263" y="10777538"/>
          <p14:tracePt t="124814" x="5421313" y="10777538"/>
          <p14:tracePt t="124825" x="5461000" y="10777538"/>
          <p14:tracePt t="124833" x="5499100" y="10815638"/>
          <p14:tracePt t="124840" x="5518150" y="10815638"/>
          <p14:tracePt t="124847" x="5538788" y="10815638"/>
          <p14:tracePt t="124857" x="5557838" y="10834688"/>
          <p14:tracePt t="124862" x="5576888" y="10834688"/>
          <p14:tracePt t="124881" x="5595938" y="10834688"/>
          <p14:tracePt t="124886" x="5616575" y="10834688"/>
          <p14:tracePt t="124895" x="5654675" y="10834688"/>
          <p14:tracePt t="124902" x="5654675" y="10853738"/>
          <p14:tracePt t="124920" x="5673725" y="10853738"/>
          <p14:tracePt t="124943" x="5694363" y="10853738"/>
          <p14:tracePt t="124959" x="5713413" y="10874375"/>
          <p14:tracePt t="124975" x="5732463" y="10874375"/>
          <p14:tracePt t="124992" x="5751513" y="10893425"/>
          <p14:tracePt t="125018" x="5772150" y="10893425"/>
          <p14:tracePt t="125168" x="5751513" y="10893425"/>
          <p14:tracePt t="125176" x="5732463" y="10893425"/>
          <p14:tracePt t="125184" x="5654675" y="10874375"/>
          <p14:tracePt t="125195" x="5538788" y="10834688"/>
          <p14:tracePt t="125198" x="5480050" y="10815638"/>
          <p14:tracePt t="125210" x="5421313" y="10777538"/>
          <p14:tracePt t="125448" x="5402263" y="10777538"/>
          <p14:tracePt t="125457" x="5324475" y="10796588"/>
          <p14:tracePt t="125464" x="5168900" y="10853738"/>
          <p14:tracePt t="125473" x="5091113" y="10893425"/>
          <p14:tracePt t="125479" x="4994275" y="10952163"/>
          <p14:tracePt t="125486" x="4975225" y="10952163"/>
          <p14:tracePt t="125495" x="4975225" y="10971213"/>
          <p14:tracePt t="125504" x="4975225" y="11009313"/>
          <p14:tracePt t="125511" x="4975225" y="11029950"/>
          <p14:tracePt t="125521" x="4975225" y="11049000"/>
          <p14:tracePt t="125527" x="4994275" y="11049000"/>
          <p14:tracePt t="125534" x="5091113" y="11049000"/>
          <p14:tracePt t="125542" x="5149850" y="11087100"/>
          <p14:tracePt t="125550" x="5362575" y="11106150"/>
          <p14:tracePt t="125559" x="5440363" y="11106150"/>
          <p14:tracePt t="125567" x="5635625" y="11145838"/>
          <p14:tracePt t="125578" x="5849938" y="11183938"/>
          <p14:tracePt t="125586" x="5907088" y="11183938"/>
          <p14:tracePt t="125590" x="6062663" y="11183938"/>
          <p14:tracePt t="125598" x="6081713" y="11183938"/>
          <p14:tracePt t="125610" x="6159500" y="11183938"/>
          <p14:tracePt t="125614" x="6180138" y="11183938"/>
          <p14:tracePt t="125622" x="6199188" y="11183938"/>
          <p14:tracePt t="125631" x="6218238" y="11183938"/>
          <p14:tracePt t="125688" x="6237288" y="11183938"/>
          <p14:tracePt t="125696" x="6276975" y="11183938"/>
          <p14:tracePt t="125704" x="6296025" y="11183938"/>
          <p14:tracePt t="125711" x="6315075" y="11183938"/>
          <p14:tracePt t="125718" x="6354763" y="11183938"/>
          <p14:tracePt t="125726" x="6373813" y="11183938"/>
          <p14:tracePt t="125737" x="6432550" y="11164888"/>
          <p14:tracePt t="125742" x="6451600" y="11164888"/>
          <p14:tracePt t="125752" x="6470650" y="11126788"/>
          <p14:tracePt t="125762" x="6489700" y="11126788"/>
          <p14:tracePt t="125766" x="6489700" y="11106150"/>
          <p14:tracePt t="125776" x="6529388" y="11106150"/>
          <p14:tracePt t="125784" x="6548438" y="11106150"/>
          <p14:tracePt t="125790" x="6567488" y="11106150"/>
          <p14:tracePt t="125798" x="6567488" y="11087100"/>
          <p14:tracePt t="125809" x="6588125" y="11087100"/>
          <p14:tracePt t="125849" x="6588125" y="11068050"/>
          <p14:tracePt t="125856" x="6567488" y="11049000"/>
          <p14:tracePt t="125864" x="6489700" y="11029950"/>
          <p14:tracePt t="125870" x="6432550" y="10990263"/>
          <p14:tracePt t="125878" x="6373813" y="10971213"/>
          <p14:tracePt t="125888" x="6296025" y="10931525"/>
          <p14:tracePt t="125896" x="6276975" y="10912475"/>
          <p14:tracePt t="125976" x="6296025" y="10912475"/>
          <p14:tracePt t="125984" x="6315075" y="10912475"/>
          <p14:tracePt t="126000" x="6335713" y="10912475"/>
          <p14:tracePt t="126016" x="6354763" y="10912475"/>
          <p14:tracePt t="126031" x="6392863" y="10912475"/>
          <p14:tracePt t="126041" x="6413500" y="10912475"/>
          <p14:tracePt t="126047" x="6432550" y="10912475"/>
          <p14:tracePt t="126056" x="6451600" y="10912475"/>
          <p14:tracePt t="126088" x="6470650" y="10912475"/>
          <p14:tracePt t="126104" x="6489700" y="10912475"/>
          <p14:tracePt t="126112" x="6489700" y="10893425"/>
          <p14:tracePt t="126118" x="6548438" y="10893425"/>
          <p14:tracePt t="126126" x="6567488" y="10893425"/>
          <p14:tracePt t="126152" x="6588125" y="10893425"/>
          <p14:tracePt t="126167" x="6607175" y="10893425"/>
          <p14:tracePt t="126174" x="6626225" y="10893425"/>
          <p14:tracePt t="126182" x="6645275" y="10893425"/>
          <p14:tracePt t="126199" x="6684963" y="10893425"/>
          <p14:tracePt t="126226" x="6704013" y="10893425"/>
          <p14:tracePt t="126250" x="6723063" y="10893425"/>
          <p14:tracePt t="126263" x="6743700" y="10893425"/>
          <p14:tracePt t="126279" x="6762750" y="10893425"/>
          <p14:tracePt t="126288" x="6781800" y="10893425"/>
          <p14:tracePt t="126311" x="6800850" y="10893425"/>
          <p14:tracePt t="126328" x="6840538" y="10893425"/>
          <p14:tracePt t="126345" x="6859588" y="10893425"/>
          <p14:tracePt t="126359" x="6878638" y="10874375"/>
          <p14:tracePt t="126371" x="6899275" y="10874375"/>
          <p14:tracePt t="126374" x="6918325" y="10874375"/>
          <p14:tracePt t="126383" x="6937375" y="10853738"/>
          <p14:tracePt t="126391" x="6956425" y="10853738"/>
          <p14:tracePt t="126398" x="7034213" y="10853738"/>
          <p14:tracePt t="126411" x="7053263" y="10853738"/>
          <p14:tracePt t="126416" x="7112000" y="10834688"/>
          <p14:tracePt t="126423" x="7131050" y="10834688"/>
          <p14:tracePt t="126430" x="7170738" y="10834688"/>
          <p14:tracePt t="126444" x="7208838" y="10834688"/>
          <p14:tracePt t="126447" x="7248525" y="10796588"/>
          <p14:tracePt t="126455" x="7267575" y="10796588"/>
          <p14:tracePt t="126467" x="7286625" y="10796588"/>
          <p14:tracePt t="126470" x="7307263" y="10796588"/>
          <p14:tracePt t="126495" x="7345363" y="10796588"/>
          <p14:tracePt t="126511" x="7364413" y="10796588"/>
          <p14:tracePt t="126519" x="7385050" y="10796588"/>
          <p14:tracePt t="126528" x="7404100" y="10796588"/>
          <p14:tracePt t="126546" x="7423150" y="10796588"/>
          <p14:tracePt t="126550" x="7442200" y="10796588"/>
          <p14:tracePt t="126559" x="7462838" y="10796588"/>
          <p14:tracePt t="126569" x="7500938" y="10796588"/>
          <p14:tracePt t="126574" x="7519988" y="10796588"/>
          <p14:tracePt t="126609" x="7539038" y="10796588"/>
          <p14:tracePt t="126648" x="7559675" y="10796588"/>
          <p14:tracePt t="126657" x="7578725" y="10796588"/>
          <p14:tracePt t="126663" x="7597775" y="10796588"/>
          <p14:tracePt t="126672" x="7616825" y="10796588"/>
          <p14:tracePt t="126679" x="7637463" y="10796588"/>
          <p14:tracePt t="126688" x="7694613" y="10796588"/>
          <p14:tracePt t="126696" x="7715250" y="10796588"/>
          <p14:tracePt t="126702" x="7753350" y="10796588"/>
          <p14:tracePt t="126711" x="7793038" y="10796588"/>
          <p14:tracePt t="126720" x="7812088" y="10796588"/>
          <p14:tracePt t="126726" x="7831138" y="10796588"/>
          <p14:tracePt t="126735" x="7850188" y="10796588"/>
          <p14:tracePt t="126784" x="7870825" y="10796588"/>
          <p14:tracePt t="126800" x="7889875" y="10796588"/>
          <p14:tracePt t="126808" x="7908925" y="10796588"/>
          <p14:tracePt t="126814" x="7948613" y="10796588"/>
          <p14:tracePt t="126824" x="7967663" y="10796588"/>
          <p14:tracePt t="126880" x="7986713" y="10796588"/>
          <p14:tracePt t="126919" x="8005763" y="10796588"/>
          <p14:tracePt t="126935" x="8024813" y="10796588"/>
          <p14:tracePt t="126991" x="8045450" y="10796588"/>
          <p14:tracePt t="127048" x="8064500" y="10796588"/>
          <p14:tracePt t="127064" x="8102600" y="10796588"/>
          <p14:tracePt t="127080" x="8123238" y="10796588"/>
          <p14:tracePt t="127087" x="8142288" y="10796588"/>
          <p14:tracePt t="127097" x="8161338" y="10796588"/>
          <p14:tracePt t="127106" x="8180388" y="10796588"/>
          <p14:tracePt t="127110" x="8201025" y="10796588"/>
          <p14:tracePt t="127120" x="8220075" y="10796588"/>
          <p14:tracePt t="127130" x="8239125" y="10796588"/>
          <p14:tracePt t="127144" x="8278813" y="10796588"/>
          <p14:tracePt t="127184" x="8297863" y="10796588"/>
          <p14:tracePt t="127209" x="8316913" y="10796588"/>
          <p14:tracePt t="127224" x="8335963" y="10796588"/>
          <p14:tracePt t="127241" x="8356600" y="10796588"/>
          <p14:tracePt t="127265" x="8375650" y="10796588"/>
          <p14:tracePt t="127311" x="8394700" y="10796588"/>
          <p14:tracePt t="127319" x="8394700" y="10777538"/>
          <p14:tracePt t="127335" x="8434388" y="10777538"/>
          <p14:tracePt t="127392" x="8453438" y="10777538"/>
          <p14:tracePt t="127416" x="8472488" y="10777538"/>
          <p14:tracePt t="127443" x="8491538" y="10777538"/>
          <p14:tracePt t="127456" x="8512175" y="10777538"/>
          <p14:tracePt t="127472" x="8531225" y="10777538"/>
          <p14:tracePt t="127479" x="8550275" y="10777538"/>
          <p14:tracePt t="127488" x="8588375" y="10777538"/>
          <p14:tracePt t="127496" x="8609013" y="10777538"/>
          <p14:tracePt t="127502" x="8628063" y="10777538"/>
          <p14:tracePt t="127511" x="8647113" y="10777538"/>
          <p14:tracePt t="127520" x="8666163" y="10777538"/>
          <p14:tracePt t="127527" x="8686800" y="10777538"/>
          <p14:tracePt t="127535" x="8705850" y="10777538"/>
          <p14:tracePt t="127543" x="8743950" y="10777538"/>
          <p14:tracePt t="127550" x="8764588" y="10777538"/>
          <p14:tracePt t="127567" x="8783638" y="10777538"/>
          <p14:tracePt t="127577" x="8802688" y="10777538"/>
          <p14:tracePt t="127593" x="8821738" y="10777538"/>
          <p14:tracePt t="127599" x="8842375" y="10777538"/>
          <p14:tracePt t="127610" x="8899525" y="10777538"/>
          <p14:tracePt t="127626" x="8920163" y="10777538"/>
          <p14:tracePt t="127631" x="8939213" y="10777538"/>
          <p14:tracePt t="127642" x="8958263" y="10777538"/>
          <p14:tracePt t="127647" x="8958263" y="10756900"/>
          <p14:tracePt t="127665" x="8977313" y="10756900"/>
          <p14:tracePt t="127697" x="8997950" y="10756900"/>
          <p14:tracePt t="127727" x="9017000" y="10756900"/>
          <p14:tracePt t="127760" x="9055100" y="10756900"/>
          <p14:tracePt t="127775" x="9075738" y="10756900"/>
          <p14:tracePt t="127810" x="9094788" y="10756900"/>
          <p14:tracePt t="127835" x="9113838" y="10756900"/>
          <p14:tracePt t="127864" x="9132888" y="10756900"/>
          <p14:tracePt t="127879" x="9151938" y="10756900"/>
          <p14:tracePt t="127889" x="9172575" y="10756900"/>
          <p14:tracePt t="127919" x="9210675" y="10756900"/>
          <p14:tracePt t="128160" x="9229725" y="10756900"/>
          <p14:tracePt t="128304" x="9250363" y="10756900"/>
          <p14:tracePt t="128441" x="9229725" y="10777538"/>
          <p14:tracePt t="128447" x="9172575" y="10815638"/>
          <p14:tracePt t="128456" x="9113838" y="10815638"/>
          <p14:tracePt t="128465" x="8958263" y="10834688"/>
          <p14:tracePt t="128471" x="8920163" y="10874375"/>
          <p14:tracePt t="128479" x="8705850" y="10931525"/>
          <p14:tracePt t="128487" x="8628063" y="10971213"/>
          <p14:tracePt t="128494" x="8335963" y="10990263"/>
          <p14:tracePt t="128503" x="8220075" y="11029950"/>
          <p14:tracePt t="128510" x="7793038" y="11068050"/>
          <p14:tracePt t="128519" x="7385050" y="11145838"/>
          <p14:tracePt t="128529" x="7208838" y="11183938"/>
          <p14:tracePt t="128534" x="6743700" y="11223625"/>
          <p14:tracePt t="128545" x="6588125" y="11223625"/>
          <p14:tracePt t="128553" x="6121400" y="11223625"/>
          <p14:tracePt t="128558" x="5907088" y="11223625"/>
          <p14:tracePt t="128567" x="5402263" y="11223625"/>
          <p14:tracePt t="128578" x="4876800" y="11223625"/>
          <p14:tracePt t="128582" x="4664075" y="11223625"/>
          <p14:tracePt t="128591" x="4159250" y="11204575"/>
          <p14:tracePt t="128600" x="3983038" y="11164888"/>
          <p14:tracePt t="128607" x="3556000" y="11087100"/>
          <p14:tracePt t="128615" x="3400425" y="11049000"/>
          <p14:tracePt t="128624" x="3032125" y="11009313"/>
          <p14:tracePt t="128631" x="2914650" y="11009313"/>
          <p14:tracePt t="128641" x="2624138" y="11009313"/>
          <p14:tracePt t="128648" x="2370138" y="11009313"/>
          <p14:tracePt t="128654" x="2292350" y="11009313"/>
          <p14:tracePt t="128662" x="2176463" y="11009313"/>
          <p14:tracePt t="128674" x="2079625" y="11009313"/>
          <p14:tracePt t="128678" x="1962150" y="11009313"/>
          <p14:tracePt t="128686" x="1924050" y="11009313"/>
          <p14:tracePt t="128696" x="1827213" y="11009313"/>
          <p14:tracePt t="128702" x="1709738" y="11009313"/>
          <p14:tracePt t="128711" x="1690688" y="11009313"/>
          <p14:tracePt t="128719" x="1612900" y="11009313"/>
          <p14:tracePt t="128727" x="1574800" y="11009313"/>
          <p14:tracePt t="128735" x="1497013" y="11009313"/>
          <p14:tracePt t="128744" x="1438275" y="11009313"/>
          <p14:tracePt t="128750" x="1320800" y="11009313"/>
          <p14:tracePt t="128758" x="1282700" y="11009313"/>
          <p14:tracePt t="128767" x="1243013" y="11009313"/>
          <p14:tracePt t="128773" x="1185863" y="11009313"/>
          <p14:tracePt t="128782" x="1146175" y="11009313"/>
          <p14:tracePt t="128791" x="1068388" y="11049000"/>
          <p14:tracePt t="128800" x="1030288" y="11049000"/>
          <p14:tracePt t="128812" x="971550" y="11049000"/>
          <p14:tracePt t="128814" x="952500" y="11049000"/>
          <p14:tracePt t="128824" x="933450" y="11049000"/>
          <p14:tracePt t="128831" x="893763" y="11049000"/>
          <p14:tracePt t="128838" x="874713" y="11068050"/>
          <p14:tracePt t="128872" x="874713" y="11087100"/>
          <p14:tracePt t="128904" x="874713" y="11106150"/>
          <p14:tracePt t="128930" x="874713" y="11126788"/>
          <p14:tracePt t="128935" x="893763" y="11126788"/>
          <p14:tracePt t="128943" x="912813" y="11126788"/>
          <p14:tracePt t="128959" x="933450" y="11126788"/>
          <p14:tracePt t="128968" x="952500" y="11126788"/>
          <p14:tracePt t="128977" x="971550" y="11126788"/>
          <p14:tracePt t="128984" x="990600" y="11145838"/>
          <p14:tracePt t="128993" x="1030288" y="11145838"/>
          <p14:tracePt t="129012" x="1087438" y="11145838"/>
          <p14:tracePt t="129014" x="1146175" y="11183938"/>
          <p14:tracePt t="129023" x="1165225" y="11183938"/>
          <p14:tracePt t="129032" x="1204913" y="11183938"/>
          <p14:tracePt t="129038" x="1243013" y="11183938"/>
          <p14:tracePt t="129046" x="1263650" y="11183938"/>
          <p14:tracePt t="129057" x="1282700" y="11183938"/>
          <p14:tracePt t="129082" x="1301750" y="11204575"/>
          <p14:tracePt t="129095" x="1320800" y="11204575"/>
          <p14:tracePt t="129105" x="1341438" y="11204575"/>
          <p14:tracePt t="129110" x="1360488" y="11204575"/>
          <p14:tracePt t="129118" x="1398588" y="11204575"/>
          <p14:tracePt t="129128" x="1438275" y="11204575"/>
          <p14:tracePt t="129134" x="1457325" y="11204575"/>
          <p14:tracePt t="129143" x="1535113" y="11204575"/>
          <p14:tracePt t="129152" x="1554163" y="11204575"/>
          <p14:tracePt t="129158" x="1612900" y="11204575"/>
          <p14:tracePt t="129167" x="1631950" y="11204575"/>
          <p14:tracePt t="129179" x="1651000" y="11204575"/>
          <p14:tracePt t="129201" x="1671638" y="11223625"/>
          <p14:tracePt t="129209" x="1690688" y="11223625"/>
          <p14:tracePt t="129215" x="1709738" y="11242675"/>
          <p14:tracePt t="129231" x="1749425" y="11242675"/>
          <p14:tracePt t="129238" x="1787525" y="11242675"/>
          <p14:tracePt t="129246" x="1827213" y="11242675"/>
          <p14:tracePt t="129256" x="1846263" y="11242675"/>
          <p14:tracePt t="129263" x="1865313" y="11261725"/>
          <p14:tracePt t="129295" x="1884363" y="11261725"/>
          <p14:tracePt t="129311" x="1924050" y="11261725"/>
          <p14:tracePt t="129319" x="1962150" y="11261725"/>
          <p14:tracePt t="129327" x="1982788" y="11261725"/>
          <p14:tracePt t="129335" x="2039938" y="11261725"/>
          <p14:tracePt t="129346" x="2157413" y="11261725"/>
          <p14:tracePt t="129352" x="2195513" y="11261725"/>
          <p14:tracePt t="129360" x="2351088" y="11261725"/>
          <p14:tracePt t="129368" x="2409825" y="11261725"/>
          <p14:tracePt t="129374" x="2565400" y="11301413"/>
          <p14:tracePt t="129383" x="2584450" y="11301413"/>
          <p14:tracePt t="129395" x="2681288" y="11320463"/>
          <p14:tracePt t="129398" x="2740025" y="11320463"/>
          <p14:tracePt t="129411" x="2759075" y="11320463"/>
          <p14:tracePt t="129417" x="2778125" y="11360150"/>
          <p14:tracePt t="129422" x="2798763" y="11360150"/>
          <p14:tracePt t="129431" x="2855913" y="11360150"/>
          <p14:tracePt t="129441" x="2876550" y="11360150"/>
          <p14:tracePt t="129446" x="2895600" y="11360150"/>
          <p14:tracePt t="129454" x="2914650" y="11360150"/>
          <p14:tracePt t="129462" x="2973388" y="11360150"/>
          <p14:tracePt t="129470" x="3089275" y="11360150"/>
          <p14:tracePt t="129479" x="3128963" y="11360150"/>
          <p14:tracePt t="129487" x="3206750" y="11360150"/>
          <p14:tracePt t="129495" x="3263900" y="11360150"/>
          <p14:tracePt t="129503" x="3322638" y="11360150"/>
          <p14:tracePt t="129511" x="3341688" y="11360150"/>
          <p14:tracePt t="129518" x="3381375" y="11360150"/>
          <p14:tracePt t="129527" x="3400425" y="11360150"/>
          <p14:tracePt t="129534" x="3419475" y="11360150"/>
          <p14:tracePt t="129727" x="3440113" y="11360150"/>
          <p14:tracePt t="129736" x="3478213" y="11360150"/>
          <p14:tracePt t="129743" x="3478213" y="11339513"/>
          <p14:tracePt t="129752" x="3497263" y="11339513"/>
          <p14:tracePt t="129759" x="3536950" y="11339513"/>
          <p14:tracePt t="129768" x="3556000" y="11339513"/>
          <p14:tracePt t="129776" x="3614738" y="11339513"/>
          <p14:tracePt t="129785" x="3633788" y="11339513"/>
          <p14:tracePt t="129791" x="3652838" y="11339513"/>
          <p14:tracePt t="129800" x="3673475" y="11339513"/>
          <p14:tracePt t="129810" x="3692525" y="11339513"/>
          <p14:tracePt t="129825" x="3711575" y="11339513"/>
          <p14:tracePt t="129847" x="3749675" y="11339513"/>
          <p14:tracePt t="129864" x="3749675" y="11320463"/>
          <p14:tracePt t="129871" x="3770313" y="11320463"/>
          <p14:tracePt t="132152" x="3808413" y="11320463"/>
          <p14:tracePt t="132159" x="3827463" y="11320463"/>
          <p14:tracePt t="132168" x="3848100" y="11320463"/>
          <p14:tracePt t="132175" x="3905250" y="11320463"/>
          <p14:tracePt t="132184" x="3944938" y="11320463"/>
          <p14:tracePt t="132193" x="4041775" y="11320463"/>
          <p14:tracePt t="132199" x="4081463" y="11320463"/>
          <p14:tracePt t="132210" x="4159250" y="11320463"/>
          <p14:tracePt t="132215" x="4197350" y="11320463"/>
          <p14:tracePt t="132226" x="4275138" y="11301413"/>
          <p14:tracePt t="132231" x="4371975" y="11301413"/>
          <p14:tracePt t="132241" x="4411663" y="11282363"/>
          <p14:tracePt t="132247" x="4508500" y="11282363"/>
          <p14:tracePt t="132256" x="4527550" y="11282363"/>
          <p14:tracePt t="132264" x="4605338" y="11261725"/>
          <p14:tracePt t="132270" x="4664075" y="11261725"/>
          <p14:tracePt t="132278" x="4702175" y="11261725"/>
          <p14:tracePt t="132291" x="4779963" y="11223625"/>
          <p14:tracePt t="132294" x="4838700" y="11223625"/>
          <p14:tracePt t="132303" x="4916488" y="11204575"/>
          <p14:tracePt t="132314" x="4975225" y="11204575"/>
          <p14:tracePt t="132318" x="5091113" y="11164888"/>
          <p14:tracePt t="132327" x="5149850" y="11164888"/>
          <p14:tracePt t="132337" x="5227638" y="11145838"/>
          <p14:tracePt t="132344" x="5286375" y="11145838"/>
          <p14:tracePt t="132350" x="5305425" y="11145838"/>
          <p14:tracePt t="132362" x="5324475" y="11106150"/>
          <p14:tracePt t="132366" x="5343525" y="11106150"/>
          <p14:tracePt t="132386" x="5362575" y="11106150"/>
          <p14:tracePt t="132399" x="5383213" y="11106150"/>
          <p14:tracePt t="132412" x="5402263" y="11087100"/>
          <p14:tracePt t="132416" x="5440363" y="11068050"/>
          <p14:tracePt t="132425" x="5461000" y="11068050"/>
          <p14:tracePt t="132433" x="5499100" y="11068050"/>
          <p14:tracePt t="132441" x="5518150" y="11049000"/>
          <p14:tracePt t="132446" x="5538788" y="11029950"/>
          <p14:tracePt t="132464" x="5576888" y="11009313"/>
          <p14:tracePt t="132471" x="5576888" y="10990263"/>
          <p14:tracePt t="132487" x="5576888" y="10952163"/>
          <p14:tracePt t="132495" x="5538788" y="10931525"/>
          <p14:tracePt t="132503" x="5480050" y="10931525"/>
          <p14:tracePt t="132510" x="5461000" y="10931525"/>
          <p14:tracePt t="132519" x="5383213" y="10912475"/>
          <p14:tracePt t="132583" x="5402263" y="10912475"/>
          <p14:tracePt t="132592" x="5383213" y="10912475"/>
          <p14:tracePt t="132599" x="5440363" y="10912475"/>
          <p14:tracePt t="132610" x="5461000" y="10912475"/>
          <p14:tracePt t="132614" x="5499100" y="10912475"/>
          <p14:tracePt t="132625" x="5538788" y="10912475"/>
          <p14:tracePt t="132631" x="5616575" y="10912475"/>
          <p14:tracePt t="132641" x="5673725" y="10912475"/>
          <p14:tracePt t="132646" x="5868988" y="10912475"/>
          <p14:tracePt t="132656" x="5984875" y="10912475"/>
          <p14:tracePt t="132663" x="6140450" y="10874375"/>
          <p14:tracePt t="132671" x="6237288" y="10853738"/>
          <p14:tracePt t="132680" x="6276975" y="10853738"/>
          <p14:tracePt t="132686" x="6296025" y="10853738"/>
          <p14:tracePt t="132694" x="6315075" y="10853738"/>
          <p14:tracePt t="132711" x="6354763" y="10853738"/>
          <p14:tracePt t="132727" x="6373813" y="10853738"/>
          <p14:tracePt t="132744" x="6392863" y="10853738"/>
          <p14:tracePt t="132751" x="6413500" y="10853738"/>
          <p14:tracePt t="132761" x="6432550" y="10853738"/>
          <p14:tracePt t="132767" x="6451600" y="10853738"/>
          <p14:tracePt t="132784" x="6470650" y="10874375"/>
          <p14:tracePt t="132794" x="6489700" y="10893425"/>
          <p14:tracePt t="132799" x="6489700" y="10912475"/>
          <p14:tracePt t="132811" x="6489700" y="10952163"/>
          <p14:tracePt t="132817" x="6489700" y="10971213"/>
          <p14:tracePt t="132822" x="6489700" y="10990263"/>
          <p14:tracePt t="132840" x="6489700" y="11009313"/>
          <p14:tracePt t="132847" x="6529388" y="11029950"/>
          <p14:tracePt t="132855" x="6548438" y="11049000"/>
          <p14:tracePt t="132864" x="6567488" y="11049000"/>
          <p14:tracePt t="132870" x="6645275" y="11049000"/>
          <p14:tracePt t="132880" x="6684963" y="11087100"/>
          <p14:tracePt t="132886" x="6781800" y="11087100"/>
          <p14:tracePt t="132895" x="6800850" y="11087100"/>
          <p14:tracePt t="132904" x="6878638" y="11087100"/>
          <p14:tracePt t="132912" x="6918325" y="11087100"/>
          <p14:tracePt t="132918" x="6975475" y="11087100"/>
          <p14:tracePt t="132927" x="6996113" y="11087100"/>
          <p14:tracePt t="132935" x="7015163" y="11106150"/>
          <p14:tracePt t="132944" x="7034213" y="11106150"/>
          <p14:tracePt t="132951" x="7053263" y="11106150"/>
          <p14:tracePt t="132960" x="7112000" y="11126788"/>
          <p14:tracePt t="132967" x="7131050" y="11145838"/>
          <p14:tracePt t="132977" x="7151688" y="11145838"/>
          <p14:tracePt t="132984" x="7170738" y="11164888"/>
          <p14:tracePt t="132994" x="7189788" y="11183938"/>
          <p14:tracePt t="132999" x="7248525" y="11183938"/>
          <p14:tracePt t="133008" x="7267575" y="11183938"/>
          <p14:tracePt t="133040" x="7208838" y="11164888"/>
          <p14:tracePt t="133047" x="7170738" y="11164888"/>
          <p14:tracePt t="133056" x="7073900" y="11164888"/>
          <p14:tracePt t="133208" x="7151688" y="11164888"/>
          <p14:tracePt t="133215" x="7189788" y="11164888"/>
          <p14:tracePt t="133226" x="7229475" y="11145838"/>
          <p14:tracePt t="133234" x="7326313" y="11145838"/>
          <p14:tracePt t="133238" x="7364413" y="11145838"/>
          <p14:tracePt t="133246" x="7578725" y="11164888"/>
          <p14:tracePt t="133260" x="7734300" y="11164888"/>
          <p14:tracePt t="133263" x="7850188" y="11164888"/>
          <p14:tracePt t="133270" x="8180388" y="11164888"/>
          <p14:tracePt t="133279" x="8258175" y="11164888"/>
          <p14:tracePt t="133286" x="8531225" y="11164888"/>
          <p14:tracePt t="133294" x="8628063" y="11164888"/>
          <p14:tracePt t="133302" x="8743950" y="11164888"/>
          <p14:tracePt t="133311" x="8842375" y="11164888"/>
          <p14:tracePt t="133319" x="8880475" y="11164888"/>
          <p14:tracePt t="133326" x="8939213" y="11164888"/>
          <p14:tracePt t="133336" x="8977313" y="11164888"/>
          <p14:tracePt t="133344" x="9017000" y="11126788"/>
          <p14:tracePt t="133351" x="9036050" y="11106150"/>
          <p14:tracePt t="133359" x="9055100" y="11106150"/>
          <p14:tracePt t="133368" x="9094788" y="11087100"/>
          <p14:tracePt t="133376" x="9132888" y="11029950"/>
          <p14:tracePt t="133382" x="9210675" y="11009313"/>
          <p14:tracePt t="133392" x="9250363" y="11009313"/>
          <p14:tracePt t="133398" x="9328150" y="10990263"/>
          <p14:tracePt t="133408" x="9347200" y="10990263"/>
          <p14:tracePt t="133415" x="9385300" y="10952163"/>
          <p14:tracePt t="133425" x="9405938" y="10952163"/>
          <p14:tracePt t="133431" x="9405938" y="10931525"/>
          <p14:tracePt t="133543" x="9424988" y="10931525"/>
          <p14:tracePt t="133567" x="9463088" y="10971213"/>
          <p14:tracePt t="133584" x="9463088" y="10990263"/>
          <p14:tracePt t="133592" x="9463088" y="11009313"/>
          <p14:tracePt t="133600" x="9463088" y="11029950"/>
          <p14:tracePt t="133612" x="9483725" y="11049000"/>
          <p14:tracePt t="133614" x="9483725" y="11068050"/>
          <p14:tracePt t="133625" x="9483725" y="11087100"/>
          <p14:tracePt t="133632" x="9502775" y="11087100"/>
          <p14:tracePt t="133641" x="9521825" y="11126788"/>
          <p14:tracePt t="133648" x="9521825" y="11145838"/>
          <p14:tracePt t="133658" x="9540875" y="11145838"/>
          <p14:tracePt t="133662" x="9561513" y="11164888"/>
          <p14:tracePt t="133670" x="9580563" y="11183938"/>
          <p14:tracePt t="133680" x="9618663" y="11183938"/>
          <p14:tracePt t="133727" x="9637713" y="11183938"/>
          <p14:tracePt t="133760" x="9658350" y="11204575"/>
          <p14:tracePt t="135096" x="9637713" y="11204575"/>
          <p14:tracePt t="135104" x="9599613" y="11204575"/>
          <p14:tracePt t="135111" x="9580563" y="11204575"/>
          <p14:tracePt t="135120" x="9502775" y="11183938"/>
          <p14:tracePt t="135126" x="9463088" y="11183938"/>
          <p14:tracePt t="135134" x="9347200" y="11145838"/>
          <p14:tracePt t="135148" x="9288463" y="11145838"/>
          <p14:tracePt t="135151" x="9094788" y="11145838"/>
          <p14:tracePt t="135159" x="9036050" y="11145838"/>
          <p14:tracePt t="135168" x="8764588" y="11145838"/>
          <p14:tracePt t="135174" x="8512175" y="11145838"/>
          <p14:tracePt t="135182" x="8394700" y="11145838"/>
          <p14:tracePt t="135193" x="8102600" y="11145838"/>
          <p14:tracePt t="135198" x="7986713" y="11145838"/>
          <p14:tracePt t="135209" x="7675563" y="11145838"/>
          <p14:tracePt t="135217" x="7462838" y="11145838"/>
          <p14:tracePt t="135225" x="7092950" y="11164888"/>
          <p14:tracePt t="135231" x="6665913" y="11301413"/>
          <p14:tracePt t="135242" x="6510338" y="11301413"/>
          <p14:tracePt t="135246" x="6024563" y="11379200"/>
          <p14:tracePt t="135255" x="5868988" y="11417300"/>
          <p14:tracePt t="135266" x="5499100" y="11495088"/>
          <p14:tracePt t="135270" x="5324475" y="11495088"/>
          <p14:tracePt t="135278" x="5053013" y="11572875"/>
          <p14:tracePt t="135289" x="5013325" y="11612563"/>
          <p14:tracePt t="135294" x="4800600" y="11669713"/>
          <p14:tracePt t="135302" x="4624388" y="11747500"/>
          <p14:tracePt t="135313" x="4605338" y="11766550"/>
          <p14:tracePt t="135318" x="4468813" y="11825288"/>
          <p14:tracePt t="135327" x="4430713" y="11825288"/>
          <p14:tracePt t="135337" x="4352925" y="11864975"/>
          <p14:tracePt t="135343" x="4313238" y="11864975"/>
          <p14:tracePt t="135350" x="4216400" y="11903075"/>
          <p14:tracePt t="135361" x="4178300" y="11961813"/>
          <p14:tracePt t="135366" x="4138613" y="11961813"/>
          <p14:tracePt t="135375" x="4081463" y="11980863"/>
          <p14:tracePt t="135385" x="4041775" y="11999913"/>
          <p14:tracePt t="135391" x="3905250" y="11999913"/>
          <p14:tracePt t="135399" x="3867150" y="12018963"/>
          <p14:tracePt t="135410" x="3749675" y="12058650"/>
          <p14:tracePt t="135414" x="3692525" y="12058650"/>
          <p14:tracePt t="135424" x="3614738" y="12058650"/>
          <p14:tracePt t="135432" x="3517900" y="12077700"/>
          <p14:tracePt t="135438" x="3440113" y="12077700"/>
          <p14:tracePt t="135447" x="3362325" y="12117388"/>
          <p14:tracePt t="135454" x="3263900" y="12117388"/>
          <p14:tracePt t="135462" x="3187700" y="12174538"/>
          <p14:tracePt t="135471" x="3167063" y="12174538"/>
          <p14:tracePt t="135479" x="3109913" y="12193588"/>
          <p14:tracePt t="135486" x="3089275" y="12193588"/>
          <p14:tracePt t="135551" x="3070225" y="12193588"/>
          <p14:tracePt t="135559" x="3051175" y="12193588"/>
          <p14:tracePt t="135568" x="2992438" y="12193588"/>
          <p14:tracePt t="135578" x="2954338" y="12193588"/>
          <p14:tracePt t="135582" x="2895600" y="12174538"/>
          <p14:tracePt t="135592" x="2778125" y="12096750"/>
          <p14:tracePt t="135600" x="2681288" y="12077700"/>
          <p14:tracePt t="135608" x="2565400" y="12039600"/>
          <p14:tracePt t="135616" x="2447925" y="11980863"/>
          <p14:tracePt t="135625" x="2390775" y="11980863"/>
          <p14:tracePt t="135632" x="2332038" y="11961813"/>
          <p14:tracePt t="135639" x="2312988" y="11961813"/>
          <p14:tracePt t="135648" x="2292350" y="11961813"/>
          <p14:tracePt t="135696" x="2273300" y="11961813"/>
          <p14:tracePt t="135703" x="2273300" y="11941175"/>
          <p14:tracePt t="135711" x="2254250" y="11941175"/>
          <p14:tracePt t="135718" x="2195513" y="11903075"/>
          <p14:tracePt t="135726" x="2157413" y="11884025"/>
          <p14:tracePt t="135736" x="2039938" y="11884025"/>
          <p14:tracePt t="135744" x="1924050" y="11884025"/>
          <p14:tracePt t="135750" x="1865313" y="11884025"/>
          <p14:tracePt t="135759" x="1709738" y="11884025"/>
          <p14:tracePt t="135766" x="1651000" y="11864975"/>
          <p14:tracePt t="135775" x="1574800" y="11864975"/>
          <p14:tracePt t="135784" x="1554163" y="11864975"/>
          <p14:tracePt t="135840" x="1574800" y="11884025"/>
          <p14:tracePt t="135847" x="1593850" y="11884025"/>
          <p14:tracePt t="135855" x="1593850" y="11903075"/>
          <p14:tracePt t="135864" x="1651000" y="11961813"/>
          <p14:tracePt t="135871" x="1709738" y="11980863"/>
          <p14:tracePt t="135879" x="1749425" y="11999913"/>
          <p14:tracePt t="135890" x="1846263" y="12058650"/>
          <p14:tracePt t="135894" x="1884363" y="12058650"/>
          <p14:tracePt t="135903" x="2020888" y="12096750"/>
          <p14:tracePt t="135912" x="2060575" y="12096750"/>
          <p14:tracePt t="135918" x="2176463" y="12096750"/>
          <p14:tracePt t="135926" x="2254250" y="12096750"/>
          <p14:tracePt t="135936" x="2312988" y="12096750"/>
          <p14:tracePt t="135942" x="2351088" y="12096750"/>
          <p14:tracePt t="135951" x="2390775" y="12096750"/>
          <p14:tracePt t="135958" x="2409825" y="12096750"/>
          <p14:tracePt t="135966" x="2428875" y="12096750"/>
          <p14:tracePt t="135980" x="2447925" y="12096750"/>
          <p14:tracePt t="136010" x="2468563" y="12096750"/>
          <p14:tracePt t="136015" x="2487613" y="12096750"/>
          <p14:tracePt t="136025" x="2506663" y="12096750"/>
          <p14:tracePt t="136033" x="2546350" y="12096750"/>
          <p14:tracePt t="136038" x="2565400" y="12096750"/>
          <p14:tracePt t="136046" x="2643188" y="12096750"/>
          <p14:tracePt t="136059" x="2662238" y="12096750"/>
          <p14:tracePt t="136062" x="2740025" y="12096750"/>
          <p14:tracePt t="136071" x="2817813" y="12096750"/>
          <p14:tracePt t="136080" x="2836863" y="12096750"/>
          <p14:tracePt t="136086" x="2914650" y="12096750"/>
          <p14:tracePt t="136095" x="2933700" y="12096750"/>
          <p14:tracePt t="136105" x="2954338" y="12096750"/>
          <p14:tracePt t="136110" x="2973388" y="12096750"/>
          <p14:tracePt t="136119" x="2992438" y="12096750"/>
          <p14:tracePt t="136128" x="3051175" y="12096750"/>
          <p14:tracePt t="136134" x="3070225" y="12096750"/>
          <p14:tracePt t="136142" x="3148013" y="12096750"/>
          <p14:tracePt t="136151" x="3187700" y="12096750"/>
          <p14:tracePt t="136158" x="3284538" y="12096750"/>
          <p14:tracePt t="136167" x="3322638" y="12096750"/>
          <p14:tracePt t="136177" x="3440113" y="12096750"/>
          <p14:tracePt t="136183" x="3459163" y="12096750"/>
          <p14:tracePt t="136194" x="3556000" y="12096750"/>
          <p14:tracePt t="136201" x="3614738" y="12096750"/>
          <p14:tracePt t="136207" x="3633788" y="12096750"/>
          <p14:tracePt t="136215" x="3652838" y="12096750"/>
          <p14:tracePt t="136227" x="3673475" y="12096750"/>
          <p14:tracePt t="136232" x="3730625" y="12096750"/>
          <p14:tracePt t="136242" x="3749675" y="12096750"/>
          <p14:tracePt t="136247" x="3770313" y="12096750"/>
          <p14:tracePt t="136254" x="3789363" y="12096750"/>
          <p14:tracePt t="136263" x="3808413" y="12096750"/>
          <p14:tracePt t="136272" x="3867150" y="12117388"/>
          <p14:tracePt t="136278" x="3886200" y="12117388"/>
          <p14:tracePt t="136286" x="3963988" y="12117388"/>
          <p14:tracePt t="136295" x="3983038" y="12117388"/>
          <p14:tracePt t="136302" x="4003675" y="12117388"/>
          <p14:tracePt t="136310" x="4022725" y="12117388"/>
          <p14:tracePt t="136320" x="4041775" y="12117388"/>
          <p14:tracePt t="136326" x="4081463" y="12117388"/>
          <p14:tracePt t="136335" x="4100513" y="12117388"/>
          <p14:tracePt t="136346" x="4119563" y="12117388"/>
          <p14:tracePt t="136351" x="4138613" y="12117388"/>
          <p14:tracePt t="136359" x="4159250" y="12117388"/>
          <p14:tracePt t="136369" x="4216400" y="12117388"/>
          <p14:tracePt t="136374" x="4237038" y="12117388"/>
          <p14:tracePt t="136383" x="4256088" y="12117388"/>
          <p14:tracePt t="136396" x="4333875" y="12117388"/>
          <p14:tracePt t="136400" x="4371975" y="12117388"/>
          <p14:tracePt t="136407" x="4391025" y="12117388"/>
          <p14:tracePt t="136414" x="4468813" y="12077700"/>
          <p14:tracePt t="136424" x="4489450" y="12077700"/>
          <p14:tracePt t="136431" x="4527550" y="12077700"/>
          <p14:tracePt t="136440" x="4546600" y="12077700"/>
          <p14:tracePt t="136447" x="4567238" y="12077700"/>
          <p14:tracePt t="136455" x="4586288" y="12077700"/>
          <p14:tracePt t="136464" x="4586288" y="12058650"/>
          <p14:tracePt t="136471" x="4624388" y="12058650"/>
          <p14:tracePt t="136479" x="4664075" y="12058650"/>
          <p14:tracePt t="136488" x="4702175" y="12058650"/>
          <p14:tracePt t="136495" x="4722813" y="12058650"/>
          <p14:tracePt t="136503" x="4779963" y="12039600"/>
          <p14:tracePt t="136511" x="4800600" y="12039600"/>
          <p14:tracePt t="136518" x="4819650" y="12018963"/>
          <p14:tracePt t="136526" x="4838700" y="12018963"/>
          <p14:tracePt t="136535" x="4857750" y="12018963"/>
          <p14:tracePt t="136542" x="4876800" y="12018963"/>
          <p14:tracePt t="136551" x="4897438" y="12018963"/>
          <p14:tracePt t="136568" x="4935538" y="12018963"/>
          <p14:tracePt t="136583" x="4954588" y="12018963"/>
          <p14:tracePt t="136592" x="4954588" y="11999913"/>
          <p14:tracePt t="136598" x="4975225" y="11999913"/>
          <p14:tracePt t="136608" x="4994275" y="11999913"/>
          <p14:tracePt t="136617" x="5013325" y="11999913"/>
          <p14:tracePt t="136622" x="5032375" y="11999913"/>
          <p14:tracePt t="136631" x="5053013" y="11999913"/>
          <p14:tracePt t="136639" x="5091113" y="11999913"/>
          <p14:tracePt t="136647" x="5110163" y="11999913"/>
          <p14:tracePt t="136655" x="5130800" y="11999913"/>
          <p14:tracePt t="136666" x="5149850" y="11999913"/>
          <p14:tracePt t="136670" x="5168900" y="11999913"/>
          <p14:tracePt t="136678" x="5187950" y="11999913"/>
          <p14:tracePt t="136687" x="5246688" y="11999913"/>
          <p14:tracePt t="136696" x="5265738" y="11999913"/>
          <p14:tracePt t="136702" x="5286375" y="11999913"/>
          <p14:tracePt t="136710" x="5305425" y="11999913"/>
          <p14:tracePt t="136718" x="5324475" y="11999913"/>
          <p14:tracePt t="136832" x="5343525" y="11999913"/>
          <p14:tracePt t="136840" x="5383213" y="11999913"/>
          <p14:tracePt t="136848" x="5402263" y="11999913"/>
          <p14:tracePt t="136855" x="5421313" y="11999913"/>
          <p14:tracePt t="136863" x="5440363" y="11999913"/>
          <p14:tracePt t="136871" x="5461000" y="11999913"/>
          <p14:tracePt t="136888" x="5499100" y="11999913"/>
          <p14:tracePt t="136895" x="5538788" y="11999913"/>
          <p14:tracePt t="136903" x="5557838" y="11999913"/>
          <p14:tracePt t="136910" x="5576888" y="11999913"/>
          <p14:tracePt t="136918" x="5595938" y="11999913"/>
          <p14:tracePt t="136926" x="5616575" y="11999913"/>
          <p14:tracePt t="136934" x="5635625" y="11999913"/>
          <p14:tracePt t="136951" x="5654675" y="11999913"/>
          <p14:tracePt t="136961" x="5694363" y="11999913"/>
          <p14:tracePt t="136977" x="5713413" y="11999913"/>
          <p14:tracePt t="137047" x="5732463" y="11999913"/>
          <p14:tracePt t="137055" x="5751513" y="11999913"/>
          <p14:tracePt t="137071" x="5772150" y="11999913"/>
          <p14:tracePt t="137079" x="5772150" y="12018963"/>
          <p14:tracePt t="137095" x="5791200" y="12018963"/>
          <p14:tracePt t="137111" x="5810250" y="12018963"/>
          <p14:tracePt t="137127" x="5849938" y="12018963"/>
          <p14:tracePt t="137143" x="5868988" y="12018963"/>
          <p14:tracePt t="137151" x="5888038" y="12018963"/>
          <p14:tracePt t="137161" x="5907088" y="12018963"/>
          <p14:tracePt t="137177" x="5926138" y="12018963"/>
          <p14:tracePt t="137216" x="5888038" y="12018963"/>
          <p14:tracePt t="137225" x="5849938" y="12018963"/>
          <p14:tracePt t="137231" x="5829300" y="12018963"/>
          <p14:tracePt t="137238" x="5810250" y="12018963"/>
          <p14:tracePt t="137246" x="5791200" y="11999913"/>
          <p14:tracePt t="137255" x="5772150" y="11941175"/>
          <p14:tracePt t="137432" x="5791200" y="11941175"/>
          <p14:tracePt t="137442" x="5888038" y="11941175"/>
          <p14:tracePt t="137448" x="6043613" y="11922125"/>
          <p14:tracePt t="137456" x="6548438" y="11864975"/>
          <p14:tracePt t="137462" x="6665913" y="11864975"/>
          <p14:tracePt t="137471" x="6762750" y="11884025"/>
          <p14:tracePt t="137481" x="6781800" y="11884025"/>
          <p14:tracePt t="137486" x="6800850" y="11884025"/>
          <p14:tracePt t="137495" x="6821488" y="11884025"/>
          <p14:tracePt t="137504" x="6840538" y="11884025"/>
          <p14:tracePt t="137510" x="6878638" y="11884025"/>
          <p14:tracePt t="137519" x="6899275" y="11884025"/>
          <p14:tracePt t="137529" x="6975475" y="11844338"/>
          <p14:tracePt t="137534" x="7053263" y="11825288"/>
          <p14:tracePt t="137546" x="7131050" y="11825288"/>
          <p14:tracePt t="137550" x="7229475" y="11806238"/>
          <p14:tracePt t="137558" x="7267575" y="11806238"/>
          <p14:tracePt t="137567" x="7385050" y="11806238"/>
          <p14:tracePt t="137575" x="7404100" y="11806238"/>
          <p14:tracePt t="137582" x="7481888" y="11806238"/>
          <p14:tracePt t="137596" x="7500938" y="11806238"/>
          <p14:tracePt t="137599" x="7559675" y="11806238"/>
          <p14:tracePt t="137610" x="7578725" y="11806238"/>
          <p14:tracePt t="137615" x="7616825" y="11806238"/>
          <p14:tracePt t="137625" x="7637463" y="11806238"/>
          <p14:tracePt t="137631" x="7675563" y="11806238"/>
          <p14:tracePt t="137643" x="7734300" y="11806238"/>
          <p14:tracePt t="137648" x="7772400" y="11806238"/>
          <p14:tracePt t="137654" x="7831138" y="11825288"/>
          <p14:tracePt t="137663" x="7927975" y="11825288"/>
          <p14:tracePt t="137671" x="7948613" y="11825288"/>
          <p14:tracePt t="137679" x="8024813" y="11844338"/>
          <p14:tracePt t="137687" x="8045450" y="11844338"/>
          <p14:tracePt t="137696" x="8064500" y="11844338"/>
          <p14:tracePt t="137702" x="8083550" y="11844338"/>
          <p14:tracePt t="137722" x="8102600" y="11844338"/>
          <p14:tracePt t="137726" x="8123238" y="11864975"/>
          <p14:tracePt t="137734" x="8161338" y="11864975"/>
          <p14:tracePt t="137744" x="8180388" y="11864975"/>
          <p14:tracePt t="137751" x="8220075" y="11864975"/>
          <p14:tracePt t="137759" x="8239125" y="11903075"/>
          <p14:tracePt t="137770" x="8297863" y="11903075"/>
          <p14:tracePt t="137776" x="8316913" y="11903075"/>
          <p14:tracePt t="137782" x="8335963" y="11922125"/>
          <p14:tracePt t="137797" x="8375650" y="11941175"/>
          <p14:tracePt t="137799" x="8413750" y="11961813"/>
          <p14:tracePt t="137808" x="8413750" y="11980863"/>
          <p14:tracePt t="137814" x="8434388" y="11980863"/>
          <p14:tracePt t="137825" x="8472488" y="11999913"/>
          <p14:tracePt t="137831" x="8491538" y="12039600"/>
          <p14:tracePt t="137841" x="8550275" y="12058650"/>
          <p14:tracePt t="137848" x="8569325" y="12077700"/>
          <p14:tracePt t="137854" x="8647113" y="12077700"/>
          <p14:tracePt t="137863" x="8724900" y="12096750"/>
          <p14:tracePt t="137872" x="8743950" y="12096750"/>
          <p14:tracePt t="137878" x="8821738" y="12096750"/>
          <p14:tracePt t="137886" x="8880475" y="12136438"/>
          <p14:tracePt t="137897" x="8899525" y="12136438"/>
          <p14:tracePt t="137902" x="8958263" y="12136438"/>
          <p14:tracePt t="137910" x="8977313" y="12155488"/>
          <p14:tracePt t="137920" x="9017000" y="12174538"/>
          <p14:tracePt t="137926" x="9036050" y="12174538"/>
          <p14:tracePt t="137935" x="9094788" y="12193588"/>
          <p14:tracePt t="137947" x="9132888" y="12193588"/>
          <p14:tracePt t="137950" x="9191625" y="12233275"/>
          <p14:tracePt t="137959" x="9210675" y="12233275"/>
          <p14:tracePt t="137969" x="9229725" y="12233275"/>
          <p14:tracePt t="137974" x="9250363" y="12233275"/>
          <p14:tracePt t="137983" x="9288463" y="12233275"/>
          <p14:tracePt t="137999" x="9307513" y="12233275"/>
          <p14:tracePt t="138010" x="9328150" y="12233275"/>
          <p14:tracePt t="138025" x="9347200" y="12233275"/>
          <p14:tracePt t="138031" x="9347200" y="12214225"/>
          <p14:tracePt t="138041" x="9366250" y="12214225"/>
          <p14:tracePt t="138063" x="9385300" y="12214225"/>
          <p14:tracePt t="138074" x="9405938" y="12214225"/>
          <p14:tracePt t="138079" x="9444038" y="12214225"/>
          <p14:tracePt t="138095" x="9463088" y="12214225"/>
          <p14:tracePt t="138111" x="9483725" y="12214225"/>
          <p14:tracePt t="138127" x="9502775" y="12214225"/>
          <p14:tracePt t="138160" x="9521825" y="12214225"/>
          <p14:tracePt t="138177" x="9540875" y="12214225"/>
          <p14:tracePt t="138200" x="9561513" y="12214225"/>
          <p14:tracePt t="138288" x="9561513" y="12174538"/>
          <p14:tracePt t="138296" x="9540875" y="12174538"/>
          <p14:tracePt t="138320" x="9521825" y="12174538"/>
          <p14:tracePt t="138328" x="9502775" y="12174538"/>
          <p14:tracePt t="138352" x="9483725" y="12174538"/>
          <p14:tracePt t="138377" x="9463088" y="12193588"/>
          <p14:tracePt t="138383" x="9424988" y="12193588"/>
          <p14:tracePt t="138432" x="9424988" y="12174538"/>
          <p14:tracePt t="138503" x="9405938" y="12174538"/>
          <p14:tracePt t="138511" x="9405938" y="12155488"/>
          <p14:tracePt t="138625" x="9385300" y="12136438"/>
          <p14:tracePt t="138720" x="9366250" y="12136438"/>
          <p14:tracePt t="138745" x="9366250" y="12117388"/>
          <p14:tracePt t="138840" x="9366250" y="12096750"/>
          <p14:tracePt t="138912" x="9366250" y="12077700"/>
          <p14:tracePt t="138960" x="9366250" y="12058650"/>
          <p14:tracePt t="139080" x="9347200" y="12058650"/>
          <p14:tracePt t="139087" x="9328150" y="12058650"/>
          <p14:tracePt t="139095" x="9307513" y="12058650"/>
          <p14:tracePt t="139104" x="9250363" y="12058650"/>
          <p14:tracePt t="139111" x="9229725" y="12058650"/>
          <p14:tracePt t="139120" x="9151938" y="12058650"/>
          <p14:tracePt t="139130" x="9113838" y="12058650"/>
          <p14:tracePt t="139134" x="8977313" y="12077700"/>
          <p14:tracePt t="139144" x="8764588" y="12117388"/>
          <p14:tracePt t="139152" x="8724900" y="12117388"/>
          <p14:tracePt t="139160" x="8472488" y="12155488"/>
          <p14:tracePt t="139166" x="8394700" y="12155488"/>
          <p14:tracePt t="139178" x="8161338" y="12155488"/>
          <p14:tracePt t="139183" x="8045450" y="12155488"/>
          <p14:tracePt t="139195" x="7753350" y="12155488"/>
          <p14:tracePt t="139200" x="7404100" y="12155488"/>
          <p14:tracePt t="139207" x="7286625" y="12155488"/>
          <p14:tracePt t="139215" x="6956425" y="12155488"/>
          <p14:tracePt t="139224" x="6743700" y="12155488"/>
          <p14:tracePt t="139231" x="6392863" y="12155488"/>
          <p14:tracePt t="139241" x="6218238" y="12155488"/>
          <p14:tracePt t="139247" x="5868988" y="12155488"/>
          <p14:tracePt t="139254" x="5751513" y="12155488"/>
          <p14:tracePt t="139263" x="5421313" y="12155488"/>
          <p14:tracePt t="139272" x="5110163" y="12155488"/>
          <p14:tracePt t="139279" x="4994275" y="12155488"/>
          <p14:tracePt t="139288" x="4800600" y="12155488"/>
          <p14:tracePt t="139295" x="4722813" y="12155488"/>
          <p14:tracePt t="139302" x="4508500" y="12193588"/>
          <p14:tracePt t="139310" x="4430713" y="12214225"/>
          <p14:tracePt t="139319" x="4237038" y="12252325"/>
          <p14:tracePt t="139327" x="4060825" y="12292013"/>
          <p14:tracePt t="139335" x="4003675" y="12292013"/>
          <p14:tracePt t="139344" x="3848100" y="12311063"/>
          <p14:tracePt t="139350" x="3789363" y="12349163"/>
          <p14:tracePt t="139360" x="3633788" y="12369800"/>
          <p14:tracePt t="139367" x="3517900" y="12407900"/>
          <p14:tracePt t="139377" x="3303588" y="12446000"/>
          <p14:tracePt t="139382" x="3244850" y="12466638"/>
          <p14:tracePt t="139393" x="3051175" y="12504738"/>
          <p14:tracePt t="139399" x="2836863" y="12504738"/>
          <p14:tracePt t="139409" x="2778125" y="12523788"/>
          <p14:tracePt t="139414" x="2624138" y="12563475"/>
          <p14:tracePt t="139424" x="2546350" y="12563475"/>
          <p14:tracePt t="139430" x="2409825" y="12582525"/>
          <p14:tracePt t="139441" x="2370138" y="12582525"/>
          <p14:tracePt t="139447" x="2273300" y="12622213"/>
          <p14:tracePt t="139455" x="2195513" y="12622213"/>
          <p14:tracePt t="139464" x="2176463" y="12641263"/>
          <p14:tracePt t="139470" x="2157413" y="12641263"/>
          <p14:tracePt t="139478" x="2138363" y="12641263"/>
          <p14:tracePt t="139487" x="2138363" y="12660313"/>
          <p14:tracePt t="139495" x="2117725" y="12660313"/>
          <p14:tracePt t="139503" x="2098675" y="12660313"/>
          <p14:tracePt t="139518" x="2060575" y="12660313"/>
          <p14:tracePt t="139526" x="2039938" y="12679363"/>
          <p14:tracePt t="139536" x="2020888" y="12679363"/>
          <p14:tracePt t="139544" x="2001838" y="12679363"/>
          <p14:tracePt t="139552" x="1982788" y="12679363"/>
          <p14:tracePt t="139559" x="1962150" y="12679363"/>
          <p14:tracePt t="139568" x="1943100" y="12679363"/>
          <p14:tracePt t="139577" x="1905000" y="12679363"/>
          <p14:tracePt t="139584" x="1884363" y="12698413"/>
          <p14:tracePt t="139601" x="1865313" y="12698413"/>
          <p14:tracePt t="139616" x="1846263" y="12698413"/>
          <p14:tracePt t="139695" x="1827213" y="12698413"/>
          <p14:tracePt t="139711" x="1827213" y="12679363"/>
          <p14:tracePt t="139719" x="1806575" y="12660313"/>
          <p14:tracePt t="139727" x="1787525" y="12660313"/>
          <p14:tracePt t="139735" x="1787525" y="12641263"/>
          <p14:tracePt t="139745" x="1749425" y="12641263"/>
          <p14:tracePt t="139750" x="1749425" y="12622213"/>
          <p14:tracePt t="139761" x="1728788" y="12622213"/>
          <p14:tracePt t="139769" x="1728788" y="12601575"/>
          <p14:tracePt t="139794" x="1709738" y="12601575"/>
          <p14:tracePt t="140272" x="1728788" y="12601575"/>
          <p14:tracePt t="140297" x="1768475" y="12601575"/>
          <p14:tracePt t="140304" x="1787525" y="12601575"/>
          <p14:tracePt t="140328" x="1806575" y="12601575"/>
          <p14:tracePt t="140336" x="1827213" y="12601575"/>
          <p14:tracePt t="140351" x="1846263" y="12601575"/>
          <p14:tracePt t="140368" x="1865313" y="12601575"/>
          <p14:tracePt t="140376" x="1884363" y="12601575"/>
          <p14:tracePt t="140384" x="1924050" y="12601575"/>
          <p14:tracePt t="140397" x="1943100" y="12601575"/>
          <p14:tracePt t="140398" x="1962150" y="12601575"/>
          <p14:tracePt t="140410" x="1982788" y="12601575"/>
          <p14:tracePt t="140415" x="2001838" y="12601575"/>
          <p14:tracePt t="140425" x="2060575" y="12601575"/>
          <p14:tracePt t="140431" x="2079625" y="12601575"/>
          <p14:tracePt t="140444" x="2098675" y="12601575"/>
          <p14:tracePt t="140447" x="2117725" y="12601575"/>
          <p14:tracePt t="140454" x="2195513" y="12601575"/>
          <p14:tracePt t="140462" x="2214563" y="12601575"/>
          <p14:tracePt t="140470" x="2235200" y="12601575"/>
          <p14:tracePt t="140479" x="2254250" y="12601575"/>
          <p14:tracePt t="140495" x="2273300" y="12601575"/>
          <p14:tracePt t="140504" x="2292350" y="12601575"/>
          <p14:tracePt t="140511" x="2332038" y="12601575"/>
          <p14:tracePt t="140519" x="2351088" y="12601575"/>
          <p14:tracePt t="140536" x="2370138" y="12601575"/>
          <p14:tracePt t="140546" x="2390775" y="12601575"/>
          <p14:tracePt t="140550" x="2428875" y="12601575"/>
          <p14:tracePt t="140559" x="2468563" y="12601575"/>
          <p14:tracePt t="140566" x="2506663" y="12601575"/>
          <p14:tracePt t="140575" x="2525713" y="12601575"/>
          <p14:tracePt t="140583" x="2546350" y="12601575"/>
          <p14:tracePt t="140594" x="2565400" y="12601575"/>
          <p14:tracePt t="140599" x="2624138" y="12601575"/>
          <p14:tracePt t="140608" x="2662238" y="12601575"/>
          <p14:tracePt t="140618" x="2700338" y="12601575"/>
          <p14:tracePt t="140623" x="2720975" y="12601575"/>
          <p14:tracePt t="140630" x="2740025" y="12601575"/>
          <p14:tracePt t="140642" x="2817813" y="12601575"/>
          <p14:tracePt t="140646" x="2855913" y="12601575"/>
          <p14:tracePt t="140655" x="2954338" y="12622213"/>
          <p14:tracePt t="140666" x="2992438" y="12622213"/>
          <p14:tracePt t="140670" x="3051175" y="12622213"/>
          <p14:tracePt t="140678" x="3128963" y="12622213"/>
          <p14:tracePt t="140686" x="3148013" y="12622213"/>
          <p14:tracePt t="140695" x="3206750" y="12622213"/>
          <p14:tracePt t="140703" x="3225800" y="12622213"/>
          <p14:tracePt t="140712" x="3244850" y="12622213"/>
          <p14:tracePt t="140812" x="3263900" y="12622213"/>
          <p14:tracePt t="140833" x="3284538" y="12622213"/>
          <p14:tracePt t="140847" x="3303588" y="12622213"/>
          <p14:tracePt t="140863" x="3322638" y="12622213"/>
          <p14:tracePt t="140871" x="3362325" y="12622213"/>
          <p14:tracePt t="140879" x="3381375" y="12622213"/>
          <p14:tracePt t="140887" x="3400425" y="12622213"/>
          <p14:tracePt t="140895" x="3419475" y="12622213"/>
          <p14:tracePt t="140903" x="3440113" y="12622213"/>
          <p14:tracePt t="140911" x="3459163" y="12622213"/>
          <p14:tracePt t="140958" x="3478213" y="12622213"/>
          <p14:tracePt t="140983" x="3497263" y="12622213"/>
          <p14:tracePt t="141136" x="3536950" y="12622213"/>
          <p14:tracePt t="141168" x="3556000" y="12622213"/>
          <p14:tracePt t="141176" x="3575050" y="12622213"/>
          <p14:tracePt t="141184" x="3595688" y="12622213"/>
          <p14:tracePt t="141194" x="3614738" y="12622213"/>
          <p14:tracePt t="141209" x="3633788" y="12622213"/>
          <p14:tracePt t="141217" x="3652838" y="12622213"/>
          <p14:tracePt t="141224" x="3711575" y="12622213"/>
          <p14:tracePt t="141231" x="3730625" y="12622213"/>
          <p14:tracePt t="141242" x="3808413" y="12622213"/>
          <p14:tracePt t="141246" x="3925888" y="12622213"/>
          <p14:tracePt t="141255" x="3944938" y="12622213"/>
          <p14:tracePt t="141266" x="4041775" y="12622213"/>
          <p14:tracePt t="141270" x="4100513" y="12622213"/>
          <p14:tracePt t="141279" x="4178300" y="12622213"/>
          <p14:tracePt t="141291" x="4197350" y="12622213"/>
          <p14:tracePt t="141294" x="4256088" y="12622213"/>
          <p14:tracePt t="141303" x="4275138" y="12622213"/>
          <p14:tracePt t="141310" x="4313238" y="12622213"/>
          <p14:tracePt t="141337" x="4333875" y="12622213"/>
          <p14:tracePt t="141352" x="4352925" y="12622213"/>
          <p14:tracePt t="141362" x="4391025" y="12622213"/>
          <p14:tracePt t="141367" x="4411663" y="12622213"/>
          <p14:tracePt t="141377" x="4430713" y="12601575"/>
          <p14:tracePt t="141383" x="4449763" y="12601575"/>
          <p14:tracePt t="141394" x="4468813" y="12601575"/>
          <p14:tracePt t="141399" x="4489450" y="12582525"/>
          <p14:tracePt t="141415" x="4508500" y="12582525"/>
          <p14:tracePt t="141440" x="4546600" y="12582525"/>
          <p14:tracePt t="141465" x="4567238" y="12563475"/>
          <p14:tracePt t="141471" x="4586288" y="12563475"/>
          <p14:tracePt t="141490" x="4605338" y="12563475"/>
          <p14:tracePt t="141512" x="4624388" y="12563475"/>
          <p14:tracePt t="141568" x="4645025" y="12563475"/>
          <p14:tracePt t="141575" x="4664075" y="12563475"/>
          <p14:tracePt t="141583" x="4702175" y="12563475"/>
          <p14:tracePt t="141599" x="4722813" y="12544425"/>
          <p14:tracePt t="142312" x="4741863" y="12544425"/>
          <p14:tracePt t="142327" x="4760913" y="12544425"/>
          <p14:tracePt t="142335" x="4779963" y="12544425"/>
          <p14:tracePt t="142343" x="4819650" y="12544425"/>
          <p14:tracePt t="142352" x="4857750" y="12544425"/>
          <p14:tracePt t="142362" x="4954588" y="12563475"/>
          <p14:tracePt t="142367" x="4975225" y="12582525"/>
          <p14:tracePt t="142378" x="5110163" y="12622213"/>
          <p14:tracePt t="142383" x="5168900" y="12641263"/>
          <p14:tracePt t="142391" x="5324475" y="12679363"/>
          <p14:tracePt t="142398" x="5499100" y="12698413"/>
          <p14:tracePt t="142408" x="5557838" y="12738100"/>
          <p14:tracePt t="142415" x="5673725" y="12738100"/>
          <p14:tracePt t="142424" x="5713413" y="12738100"/>
          <p14:tracePt t="142431" x="5791200" y="12738100"/>
          <p14:tracePt t="142439" x="5849938" y="12738100"/>
          <p14:tracePt t="142447" x="5907088" y="12738100"/>
          <p14:tracePt t="142455" x="5926138" y="12738100"/>
          <p14:tracePt t="142463" x="5965825" y="12738100"/>
          <p14:tracePt t="142472" x="6024563" y="12719050"/>
          <p14:tracePt t="142479" x="6043613" y="12719050"/>
          <p14:tracePt t="142487" x="6043613" y="12698413"/>
          <p14:tracePt t="142494" x="6062663" y="12698413"/>
          <p14:tracePt t="142543" x="6081713" y="12698413"/>
          <p14:tracePt t="142560" x="6102350" y="12698413"/>
          <p14:tracePt t="142575" x="6140450" y="12698413"/>
          <p14:tracePt t="142593" x="6159500" y="12698413"/>
          <p14:tracePt t="142600" x="6180138" y="12698413"/>
          <p14:tracePt t="142607" x="6199188" y="12698413"/>
          <p14:tracePt t="142625" x="6218238" y="12698413"/>
          <p14:tracePt t="142631" x="6237288" y="12698413"/>
          <p14:tracePt t="142640" x="6257925" y="12698413"/>
          <p14:tracePt t="142655" x="6296025" y="12698413"/>
          <p14:tracePt t="142672" x="6315075" y="12698413"/>
          <p14:tracePt t="142687" x="6335713" y="12679363"/>
          <p14:tracePt t="142695" x="6354763" y="12660313"/>
          <p14:tracePt t="142714" x="6373813" y="12660313"/>
          <p14:tracePt t="142718" x="6373813" y="12641263"/>
          <p14:tracePt t="142726" x="6432550" y="12622213"/>
          <p14:tracePt t="142735" x="6451600" y="12582525"/>
          <p14:tracePt t="142742" x="6489700" y="12563475"/>
          <p14:tracePt t="142750" x="6510338" y="12563475"/>
          <p14:tracePt t="142759" x="6588125" y="12544425"/>
          <p14:tracePt t="142767" x="6607175" y="12544425"/>
          <p14:tracePt t="142779" x="6665913" y="12523788"/>
          <p14:tracePt t="142781" x="6743700" y="12523788"/>
          <p14:tracePt t="142792" x="6762750" y="12523788"/>
          <p14:tracePt t="142798" x="6821488" y="12523788"/>
          <p14:tracePt t="142810" x="6840538" y="12523788"/>
          <p14:tracePt t="142815" x="6878638" y="12523788"/>
          <p14:tracePt t="142824" x="6899275" y="12523788"/>
          <p14:tracePt t="142832" x="6937375" y="12523788"/>
          <p14:tracePt t="142840" x="6956425" y="12523788"/>
          <p14:tracePt t="142856" x="6975475" y="12523788"/>
          <p14:tracePt t="142871" x="6996113" y="12523788"/>
          <p14:tracePt t="142879" x="7015163" y="12523788"/>
          <p14:tracePt t="142886" x="7034213" y="12523788"/>
          <p14:tracePt t="142894" x="7053263" y="12523788"/>
          <p14:tracePt t="142911" x="7092950" y="12523788"/>
          <p14:tracePt t="142919" x="7112000" y="12523788"/>
          <p14:tracePt t="142927" x="7131050" y="12523788"/>
          <p14:tracePt t="142935" x="7151688" y="12544425"/>
          <p14:tracePt t="142944" x="7189788" y="12544425"/>
          <p14:tracePt t="142951" x="7229475" y="12544425"/>
          <p14:tracePt t="142961" x="7286625" y="12544425"/>
          <p14:tracePt t="142966" x="7307263" y="12544425"/>
          <p14:tracePt t="142976" x="7385050" y="12544425"/>
          <p14:tracePt t="142982" x="7442200" y="12544425"/>
          <p14:tracePt t="142994" x="7481888" y="12544425"/>
          <p14:tracePt t="143000" x="7519988" y="12544425"/>
          <p14:tracePt t="143008" x="7539038" y="12544425"/>
          <p14:tracePt t="143014" x="7559675" y="12544425"/>
          <p14:tracePt t="143026" x="7578725" y="12544425"/>
          <p14:tracePt t="143039" x="7597775" y="12544425"/>
          <p14:tracePt t="143047" x="7616825" y="12544425"/>
          <p14:tracePt t="143054" x="7637463" y="12544425"/>
          <p14:tracePt t="143062" x="7675563" y="12544425"/>
          <p14:tracePt t="143071" x="7694613" y="12544425"/>
          <p14:tracePt t="143078" x="7715250" y="12544425"/>
          <p14:tracePt t="143087" x="7734300" y="12544425"/>
          <p14:tracePt t="143094" x="7772400" y="12544425"/>
          <p14:tracePt t="143110" x="7812088" y="12544425"/>
          <p14:tracePt t="143118" x="7831138" y="12544425"/>
          <p14:tracePt t="143128" x="7850188" y="12544425"/>
          <p14:tracePt t="143135" x="7870825" y="12544425"/>
          <p14:tracePt t="143144" x="7908925" y="12544425"/>
          <p14:tracePt t="143151" x="7927975" y="12544425"/>
          <p14:tracePt t="143161" x="7986713" y="12544425"/>
          <p14:tracePt t="143166" x="8064500" y="12563475"/>
          <p14:tracePt t="143176" x="8083550" y="12563475"/>
          <p14:tracePt t="143183" x="8161338" y="12601575"/>
          <p14:tracePt t="143193" x="8220075" y="12601575"/>
          <p14:tracePt t="143199" x="8297863" y="12622213"/>
          <p14:tracePt t="143207" x="8394700" y="12622213"/>
          <p14:tracePt t="143215" x="8588375" y="12660313"/>
          <p14:tracePt t="143224" x="8705850" y="12679363"/>
          <p14:tracePt t="143232" x="9075738" y="12815888"/>
          <p14:tracePt t="143238" x="9444038" y="12853988"/>
          <p14:tracePt t="143247" x="9618663" y="12893675"/>
          <p14:tracePt t="143255" x="9988550" y="12931775"/>
          <p14:tracePt t="143488" x="9969500" y="13009563"/>
          <p14:tracePt t="143494" x="9813925" y="12971463"/>
          <p14:tracePt t="143502" x="9715500" y="12931775"/>
          <p14:tracePt t="143510" x="9599613" y="12874625"/>
          <p14:tracePt t="143519" x="9540875" y="12874625"/>
          <p14:tracePt t="143526" x="9463088" y="12815888"/>
          <p14:tracePt t="143534" x="9444038" y="12815888"/>
          <p14:tracePt t="143542" x="9424988" y="12796838"/>
          <p14:tracePt t="143550" x="9385300" y="12796838"/>
          <p14:tracePt t="143593" x="9385300" y="12776200"/>
          <p14:tracePt t="143609" x="9385300" y="12757150"/>
          <p14:tracePt t="143618" x="9385300" y="12738100"/>
          <p14:tracePt t="143622" x="9385300" y="12719050"/>
          <p14:tracePt t="143631" x="9385300" y="12679363"/>
          <p14:tracePt t="143643" x="9385300" y="12660313"/>
          <p14:tracePt t="143649" x="9385300" y="12641263"/>
          <p14:tracePt t="143655" x="9385300" y="12622213"/>
          <p14:tracePt t="143663" x="9385300" y="12601575"/>
          <p14:tracePt t="143679" x="9385300" y="12582525"/>
          <p14:tracePt t="143808" x="9366250" y="12582525"/>
          <p14:tracePt t="143872" x="9347200" y="12582525"/>
          <p14:tracePt t="143879" x="9328150" y="12582525"/>
          <p14:tracePt t="143888" x="9307513" y="12582525"/>
          <p14:tracePt t="143898" x="9288463" y="12582525"/>
          <p14:tracePt t="143903" x="9229725" y="12582525"/>
          <p14:tracePt t="143911" x="9151938" y="12582525"/>
          <p14:tracePt t="143921" x="9132888" y="12582525"/>
          <p14:tracePt t="143926" x="9036050" y="12582525"/>
          <p14:tracePt t="143935" x="8880475" y="12582525"/>
          <p14:tracePt t="143945" x="8783638" y="12582525"/>
          <p14:tracePt t="143950" x="8550275" y="12582525"/>
          <p14:tracePt t="143960" x="8434388" y="12582525"/>
          <p14:tracePt t="143966" x="8161338" y="12582525"/>
          <p14:tracePt t="143977" x="8045450" y="12582525"/>
          <p14:tracePt t="143983" x="7715250" y="12582525"/>
          <p14:tracePt t="143994" x="7404100" y="12582525"/>
          <p14:tracePt t="144015" x="6723063" y="12582525"/>
          <p14:tracePt t="144022" x="6354763" y="12582525"/>
          <p14:tracePt t="144030" x="6237288" y="12582525"/>
          <p14:tracePt t="144039" x="5926138" y="12582525"/>
          <p14:tracePt t="144046" x="5751513" y="12582525"/>
          <p14:tracePt t="144055" x="5402263" y="12582525"/>
          <p14:tracePt t="144062" x="5091113" y="12582525"/>
          <p14:tracePt t="144070" x="4994275" y="12582525"/>
          <p14:tracePt t="144079" x="4722813" y="12582525"/>
          <p14:tracePt t="144088" x="4605338" y="12582525"/>
          <p14:tracePt t="144095" x="4333875" y="12582525"/>
          <p14:tracePt t="144104" x="4216400" y="12582525"/>
          <p14:tracePt t="144110" x="3925888" y="12582525"/>
          <p14:tracePt t="144119" x="3614738" y="12582525"/>
          <p14:tracePt t="144127" x="3536950" y="12582525"/>
          <p14:tracePt t="144134" x="3341688" y="12582525"/>
          <p14:tracePt t="144143" x="3244850" y="12582525"/>
          <p14:tracePt t="144150" x="3051175" y="12582525"/>
          <p14:tracePt t="144159" x="3011488" y="12582525"/>
          <p14:tracePt t="144166" x="2855913" y="12582525"/>
          <p14:tracePt t="144176" x="2798763" y="12582525"/>
          <p14:tracePt t="144183" x="2643188" y="12582525"/>
          <p14:tracePt t="144195" x="2487613" y="12582525"/>
          <p14:tracePt t="144198" x="2428875" y="12582525"/>
          <p14:tracePt t="144208" x="2235200" y="12622213"/>
          <p14:tracePt t="144216" x="2176463" y="12622213"/>
          <p14:tracePt t="144222" x="2020888" y="12641263"/>
          <p14:tracePt t="144231" x="1982788" y="12641263"/>
          <p14:tracePt t="144241" x="1865313" y="12641263"/>
          <p14:tracePt t="144247" x="1709738" y="12641263"/>
          <p14:tracePt t="144255" x="1612900" y="12641263"/>
          <p14:tracePt t="144265" x="1457325" y="12679363"/>
          <p14:tracePt t="144270" x="1419225" y="12679363"/>
          <p14:tracePt t="144279" x="1320800" y="12698413"/>
          <p14:tracePt t="144288" x="1282700" y="12738100"/>
          <p14:tracePt t="144294" x="1223963" y="12738100"/>
          <p14:tracePt t="144302" x="1223963" y="12757150"/>
          <p14:tracePt t="144310" x="1223963" y="12776200"/>
          <p14:tracePt t="144318" x="1223963" y="12796838"/>
          <p14:tracePt t="144328" x="1223963" y="12815888"/>
          <p14:tracePt t="144343" x="1223963" y="12853988"/>
          <p14:tracePt t="144361" x="1243013" y="12874625"/>
          <p14:tracePt t="144378" x="1263650" y="12893675"/>
          <p14:tracePt t="144384" x="1301750" y="12912725"/>
          <p14:tracePt t="144399" x="1320800" y="12912725"/>
          <p14:tracePt t="144409" x="1320800" y="12931775"/>
          <p14:tracePt t="144415" x="1341438" y="12931775"/>
          <p14:tracePt t="144424" x="1379538" y="12950825"/>
          <p14:tracePt t="144430" x="1398588" y="12950825"/>
          <p14:tracePt t="144439" x="1438275" y="12950825"/>
          <p14:tracePt t="144446" x="1457325" y="12950825"/>
          <p14:tracePt t="144455" x="1497013" y="12950825"/>
          <p14:tracePt t="144463" x="1516063" y="12950825"/>
          <p14:tracePt t="144470" x="1535113" y="12971463"/>
          <p14:tracePt t="144478" x="1574800" y="12971463"/>
          <p14:tracePt t="144487" x="1593850" y="12971463"/>
          <p14:tracePt t="144494" x="1631950" y="12971463"/>
          <p14:tracePt t="144502" x="1728788" y="13009563"/>
          <p14:tracePt t="144511" x="1768475" y="13028613"/>
          <p14:tracePt t="144518" x="1865313" y="13068300"/>
          <p14:tracePt t="144527" x="1884363" y="13087350"/>
          <p14:tracePt t="144535" x="1962150" y="13106400"/>
          <p14:tracePt t="144545" x="2001838" y="13106400"/>
          <p14:tracePt t="144550" x="2098675" y="13106400"/>
          <p14:tracePt t="144559" x="2138363" y="13106400"/>
          <p14:tracePt t="144566" x="2157413" y="13106400"/>
          <p14:tracePt t="144574" x="2176463" y="13106400"/>
          <p14:tracePt t="144582" x="2195513" y="13106400"/>
          <p14:tracePt t="144920" x="2235200" y="13106400"/>
          <p14:tracePt t="144927" x="2254250" y="13106400"/>
          <p14:tracePt t="144945" x="2273300" y="13106400"/>
          <p14:tracePt t="144952" x="2292350" y="13106400"/>
          <p14:tracePt t="144960" x="2312988" y="13106400"/>
          <p14:tracePt t="144969" x="2370138" y="13106400"/>
          <p14:tracePt t="144976" x="2390775" y="13106400"/>
          <p14:tracePt t="144983" x="2409825" y="13106400"/>
          <p14:tracePt t="144996" x="2428875" y="13106400"/>
          <p14:tracePt t="144998" x="2447925" y="13106400"/>
          <p14:tracePt t="145009" x="2506663" y="13106400"/>
          <p14:tracePt t="145028" x="2565400" y="13106400"/>
          <p14:tracePt t="145032" x="2643188" y="13106400"/>
          <p14:tracePt t="145042" x="2662238" y="13106400"/>
          <p14:tracePt t="145046" x="2681288" y="13106400"/>
          <p14:tracePt t="145055" x="2720975" y="13106400"/>
          <p14:tracePt t="145496" x="2740025" y="13106400"/>
          <p14:tracePt t="145511" x="2759075" y="13106400"/>
          <p14:tracePt t="145521" x="2778125" y="13106400"/>
          <p14:tracePt t="145526" x="2798763" y="13106400"/>
          <p14:tracePt t="145535" x="2817813" y="13106400"/>
          <p14:tracePt t="145546" x="2876550" y="13106400"/>
          <p14:tracePt t="145550" x="2914650" y="13106400"/>
          <p14:tracePt t="145560" x="3011488" y="13106400"/>
          <p14:tracePt t="145569" x="3051175" y="13106400"/>
          <p14:tracePt t="145575" x="3167063" y="13106400"/>
          <p14:tracePt t="145583" x="3187700" y="13106400"/>
          <p14:tracePt t="145597" x="3263900" y="13106400"/>
          <p14:tracePt t="145599" x="3341688" y="13106400"/>
          <p14:tracePt t="145606" x="3381375" y="13106400"/>
          <p14:tracePt t="145614" x="3440113" y="13106400"/>
          <p14:tracePt t="145625" x="3478213" y="13106400"/>
          <p14:tracePt t="145632" x="3536950" y="13106400"/>
          <p14:tracePt t="145640" x="3575050" y="13106400"/>
          <p14:tracePt t="145649" x="3614738" y="13106400"/>
          <p14:tracePt t="145654" x="3692525" y="13106400"/>
          <p14:tracePt t="145664" x="3711575" y="13106400"/>
          <p14:tracePt t="145670" x="3749675" y="13106400"/>
          <p14:tracePt t="145681" x="3770313" y="13106400"/>
          <p14:tracePt t="145686" x="3789363" y="13106400"/>
          <p14:tracePt t="145694" x="3808413" y="13106400"/>
          <p14:tracePt t="145711" x="3827463" y="13106400"/>
          <p14:tracePt t="145737" x="3848100" y="13106400"/>
          <p14:tracePt t="145742" x="3867150" y="13106400"/>
          <p14:tracePt t="145751" x="3925888" y="13087350"/>
          <p14:tracePt t="145763" x="3944938" y="13068300"/>
          <p14:tracePt t="145766" x="3963988" y="13068300"/>
          <p14:tracePt t="145776" x="3983038" y="13068300"/>
          <p14:tracePt t="145785" x="4003675" y="13049250"/>
          <p14:tracePt t="145792" x="4041775" y="13049250"/>
          <p14:tracePt t="145831" x="4060825" y="13028613"/>
          <p14:tracePt t="145840" x="4081463" y="13028613"/>
          <p14:tracePt t="145847" x="4100513" y="13028613"/>
          <p14:tracePt t="145856" x="4119563" y="13028613"/>
          <p14:tracePt t="145864" x="4119563" y="13009563"/>
          <p14:tracePt t="145872" x="4197350" y="13009563"/>
          <p14:tracePt t="145880" x="4216400" y="12971463"/>
          <p14:tracePt t="145886" x="4294188" y="12971463"/>
          <p14:tracePt t="145894" x="4313238" y="12971463"/>
          <p14:tracePt t="145903" x="4352925" y="12971463"/>
          <p14:tracePt t="145912" x="4391025" y="12971463"/>
          <p14:tracePt t="145935" x="4411663" y="12971463"/>
          <p14:tracePt t="145968" x="4449763" y="12971463"/>
          <p14:tracePt t="145978" x="4508500" y="12971463"/>
          <p14:tracePt t="145983" x="4527550" y="12971463"/>
          <p14:tracePt t="145992" x="4546600" y="12971463"/>
          <p14:tracePt t="145998" x="4645025" y="12971463"/>
          <p14:tracePt t="146009" x="4664075" y="12971463"/>
          <p14:tracePt t="146026" x="4741863" y="12971463"/>
          <p14:tracePt t="146030" x="4779963" y="12971463"/>
          <p14:tracePt t="146072" x="4819650" y="12971463"/>
          <p14:tracePt t="146088" x="4838700" y="12971463"/>
          <p14:tracePt t="146096" x="4857750" y="12971463"/>
          <p14:tracePt t="146102" x="4876800" y="12971463"/>
          <p14:tracePt t="146110" x="4916488" y="12971463"/>
          <p14:tracePt t="146122" x="4954588" y="12971463"/>
          <p14:tracePt t="146135" x="4975225" y="12971463"/>
          <p14:tracePt t="146143" x="4994275" y="12990513"/>
          <p14:tracePt t="146151" x="5013325" y="12990513"/>
          <p14:tracePt t="146161" x="5032375" y="12990513"/>
          <p14:tracePt t="146169" x="5072063" y="12990513"/>
          <p14:tracePt t="146174" x="5110163" y="12990513"/>
          <p14:tracePt t="146183" x="5130800" y="12990513"/>
          <p14:tracePt t="146196" x="5149850" y="13009563"/>
          <p14:tracePt t="146198" x="5187950" y="13009563"/>
          <p14:tracePt t="146206" x="5208588" y="13009563"/>
          <p14:tracePt t="146217" x="5265738" y="13009563"/>
          <p14:tracePt t="146222" x="5305425" y="13009563"/>
          <p14:tracePt t="146230" x="5343525" y="13009563"/>
          <p14:tracePt t="146243" x="5362575" y="13009563"/>
          <p14:tracePt t="146246" x="5383213" y="13009563"/>
          <p14:tracePt t="146287" x="5402263" y="13009563"/>
          <p14:tracePt t="146304" x="5421313" y="13009563"/>
          <p14:tracePt t="146319" x="5440363" y="13009563"/>
          <p14:tracePt t="146351" x="5461000" y="13009563"/>
          <p14:tracePt t="146432" x="5499100" y="13009563"/>
          <p14:tracePt t="146496" x="5518150" y="13009563"/>
          <p14:tracePt t="146544" x="5518150" y="12971463"/>
          <p14:tracePt t="146743" x="5538788" y="12971463"/>
          <p14:tracePt t="146760" x="5557838" y="12971463"/>
          <p14:tracePt t="146770" x="5576888" y="12971463"/>
          <p14:tracePt t="146774" x="5595938" y="12971463"/>
          <p14:tracePt t="146783" x="5616575" y="12971463"/>
          <p14:tracePt t="146794" x="5635625" y="12971463"/>
          <p14:tracePt t="146798" x="5673725" y="12971463"/>
          <p14:tracePt t="146808" x="5694363" y="12971463"/>
          <p14:tracePt t="146816" x="5713413" y="12971463"/>
          <p14:tracePt t="146824" x="5751513" y="12971463"/>
          <p14:tracePt t="146831" x="5772150" y="12971463"/>
          <p14:tracePt t="146842" x="5810250" y="12971463"/>
          <p14:tracePt t="146846" x="5829300" y="12971463"/>
          <p14:tracePt t="146854" x="5868988" y="12990513"/>
          <p14:tracePt t="146864" x="5926138" y="12990513"/>
          <p14:tracePt t="146870" x="5946775" y="12990513"/>
          <p14:tracePt t="146879" x="5984875" y="12990513"/>
          <p14:tracePt t="146887" x="6003925" y="12990513"/>
          <p14:tracePt t="146895" x="6081713" y="12990513"/>
          <p14:tracePt t="146903" x="6102350" y="12990513"/>
          <p14:tracePt t="146912" x="6180138" y="12990513"/>
          <p14:tracePt t="146918" x="6199188" y="12990513"/>
          <p14:tracePt t="146926" x="6257925" y="12971463"/>
          <p14:tracePt t="146934" x="6315075" y="12971463"/>
          <p14:tracePt t="146944" x="6335713" y="12971463"/>
          <p14:tracePt t="146951" x="6373813" y="12971463"/>
          <p14:tracePt t="146961" x="6392863" y="12971463"/>
          <p14:tracePt t="147008" x="6413500" y="12971463"/>
          <p14:tracePt t="147240" x="6432550" y="12971463"/>
          <p14:tracePt t="147256" x="6470650" y="12971463"/>
          <p14:tracePt t="147279" x="6489700" y="12971463"/>
          <p14:tracePt t="147287" x="6510338" y="12971463"/>
          <p14:tracePt t="147303" x="6529388" y="12971463"/>
          <p14:tracePt t="147320" x="6548438" y="12971463"/>
          <p14:tracePt t="147376" x="6567488" y="12971463"/>
          <p14:tracePt t="147402" x="6588125" y="12971463"/>
          <p14:tracePt t="147416" x="6626225" y="12971463"/>
          <p14:tracePt t="147428" x="6645275" y="12971463"/>
          <p14:tracePt t="147430" x="6665913" y="12971463"/>
          <p14:tracePt t="147449" x="6684963" y="12971463"/>
          <p14:tracePt t="147455" x="6704013" y="12971463"/>
          <p14:tracePt t="147462" x="6723063" y="12971463"/>
          <p14:tracePt t="147471" x="6743700" y="12971463"/>
          <p14:tracePt t="147478" x="6781800" y="12971463"/>
          <p14:tracePt t="147486" x="6800850" y="12971463"/>
          <p14:tracePt t="147495" x="6821488" y="12971463"/>
          <p14:tracePt t="147512" x="6840538" y="12971463"/>
          <p14:tracePt t="147520" x="6840538" y="12990513"/>
          <p14:tracePt t="147526" x="6859588" y="12990513"/>
          <p14:tracePt t="147546" x="6878638" y="12990513"/>
          <p14:tracePt t="147576" x="6899275" y="12990513"/>
          <p14:tracePt t="147712" x="6937375" y="12990513"/>
          <p14:tracePt t="147719" x="6956425" y="12990513"/>
          <p14:tracePt t="147727" x="6975475" y="12990513"/>
          <p14:tracePt t="147736" x="6996113" y="12990513"/>
          <p14:tracePt t="147744" x="7015163" y="12990513"/>
          <p14:tracePt t="147752" x="7034213" y="12990513"/>
          <p14:tracePt t="147760" x="7053263" y="12990513"/>
          <p14:tracePt t="147832" x="7073900" y="12990513"/>
          <p14:tracePt t="147848" x="7112000" y="12990513"/>
          <p14:tracePt t="147880" x="7131050" y="12990513"/>
          <p14:tracePt t="147970" x="7131050" y="12971463"/>
          <p14:tracePt t="148352" x="7151688" y="12971463"/>
          <p14:tracePt t="148381" x="7170738" y="12971463"/>
          <p14:tracePt t="148402" x="7189788" y="12971463"/>
          <p14:tracePt t="148425" x="7208838" y="12971463"/>
          <p14:tracePt t="148431" x="7267575" y="12971463"/>
          <p14:tracePt t="148438" x="7286625" y="12971463"/>
          <p14:tracePt t="148447" x="7307263" y="12971463"/>
          <p14:tracePt t="148456" x="7326313" y="12971463"/>
          <p14:tracePt t="148463" x="7345363" y="12971463"/>
          <p14:tracePt t="148472" x="7364413" y="12971463"/>
          <p14:tracePt t="148479" x="7404100" y="12971463"/>
          <p14:tracePt t="148488" x="7423150" y="12971463"/>
          <p14:tracePt t="148510" x="7442200" y="12971463"/>
          <p14:tracePt t="148527" x="7462838" y="12971463"/>
          <p14:tracePt t="148543" x="7481888" y="12971463"/>
          <p14:tracePt t="148554" x="7500938" y="12971463"/>
          <p14:tracePt t="148567" x="7519988" y="12971463"/>
          <p14:tracePt t="148751" x="7500938" y="12971463"/>
          <p14:tracePt t="148760" x="7481888" y="12971463"/>
          <p14:tracePt t="148767" x="7462838" y="12971463"/>
          <p14:tracePt t="148778" x="7442200" y="12971463"/>
          <p14:tracePt t="148783" x="7364413" y="12971463"/>
          <p14:tracePt t="148795" x="7307263" y="12990513"/>
          <p14:tracePt t="148801" x="7189788" y="13009563"/>
          <p14:tracePt t="148807" x="7112000" y="13009563"/>
          <p14:tracePt t="148816" x="6996113" y="13049250"/>
          <p14:tracePt t="148825" x="6899275" y="13049250"/>
          <p14:tracePt t="148831" x="6781800" y="13068300"/>
          <p14:tracePt t="148839" x="6743700" y="13068300"/>
          <p14:tracePt t="148848" x="6567488" y="13106400"/>
          <p14:tracePt t="148854" x="6489700" y="13127038"/>
          <p14:tracePt t="148862" x="6413500" y="13127038"/>
          <p14:tracePt t="148871" x="6296025" y="13127038"/>
          <p14:tracePt t="148879" x="6237288" y="13127038"/>
          <p14:tracePt t="148887" x="6081713" y="13127038"/>
          <p14:tracePt t="148894" x="6043613" y="13127038"/>
          <p14:tracePt t="148903" x="5888038" y="13127038"/>
          <p14:tracePt t="148911" x="5673725" y="13127038"/>
          <p14:tracePt t="148920" x="5595938" y="13127038"/>
          <p14:tracePt t="148927" x="5383213" y="13127038"/>
          <p14:tracePt t="148935" x="5265738" y="13127038"/>
          <p14:tracePt t="148943" x="5032375" y="13127038"/>
          <p14:tracePt t="148951" x="4954588" y="13127038"/>
          <p14:tracePt t="148961" x="4722813" y="13127038"/>
          <p14:tracePt t="148967" x="4449763" y="13127038"/>
          <p14:tracePt t="148977" x="4371975" y="13127038"/>
          <p14:tracePt t="148985" x="4138613" y="13127038"/>
          <p14:tracePt t="148993" x="4022725" y="13127038"/>
          <p14:tracePt t="148998" x="3770313" y="13127038"/>
          <p14:tracePt t="149014" x="3459163" y="13127038"/>
          <p14:tracePt t="149022" x="3381375" y="13127038"/>
          <p14:tracePt t="149030" x="3167063" y="13127038"/>
          <p14:tracePt t="149040" x="3011488" y="13127038"/>
          <p14:tracePt t="149048" x="2973388" y="13127038"/>
          <p14:tracePt t="149055" x="2759075" y="13127038"/>
          <p14:tracePt t="149062" x="2720975" y="13127038"/>
          <p14:tracePt t="149071" x="2603500" y="13127038"/>
          <p14:tracePt t="149080" x="2546350" y="13127038"/>
          <p14:tracePt t="149087" x="2468563" y="13165138"/>
          <p14:tracePt t="149095" x="2390775" y="13184188"/>
          <p14:tracePt t="149105" x="2351088" y="13184188"/>
          <p14:tracePt t="149110" x="2312988" y="13184188"/>
          <p14:tracePt t="149118" x="2292350" y="13184188"/>
          <p14:tracePt t="149127" x="2235200" y="13223875"/>
          <p14:tracePt t="149134" x="2214563" y="13223875"/>
          <p14:tracePt t="149142" x="2195513" y="13223875"/>
          <p14:tracePt t="149151" x="2176463" y="13242925"/>
          <p14:tracePt t="149160" x="2157413" y="13242925"/>
          <p14:tracePt t="149166" x="2138363" y="13242925"/>
          <p14:tracePt t="149177" x="2117725" y="13261975"/>
          <p14:tracePt t="149183" x="2060575" y="13261975"/>
          <p14:tracePt t="149193" x="2039938" y="13261975"/>
          <p14:tracePt t="149201" x="2001838" y="13261975"/>
          <p14:tracePt t="149209" x="1962150" y="13281025"/>
          <p14:tracePt t="149215" x="1943100" y="13281025"/>
          <p14:tracePt t="149223" x="1924050" y="13281025"/>
          <p14:tracePt t="149231" x="1924050" y="13301663"/>
          <p14:tracePt t="149272" x="1905000" y="13301663"/>
          <p14:tracePt t="149295" x="1905000" y="13320713"/>
          <p14:tracePt t="149351" x="1865313" y="13358813"/>
          <p14:tracePt t="149393" x="1865313" y="13379450"/>
          <p14:tracePt t="150440" x="1884363" y="13379450"/>
          <p14:tracePt t="150447" x="1905000" y="13379450"/>
          <p14:tracePt t="150456" x="1924050" y="13379450"/>
          <p14:tracePt t="150465" x="1943100" y="13379450"/>
          <p14:tracePt t="150471" x="2001838" y="13379450"/>
          <p14:tracePt t="150478" x="2039938" y="13398500"/>
          <p14:tracePt t="150489" x="2098675" y="13398500"/>
          <p14:tracePt t="150495" x="2176463" y="13398500"/>
          <p14:tracePt t="150504" x="2195513" y="13398500"/>
          <p14:tracePt t="150513" x="2254250" y="13417550"/>
          <p14:tracePt t="150519" x="2273300" y="13417550"/>
          <p14:tracePt t="150528" x="2312988" y="13417550"/>
          <p14:tracePt t="150538" x="2351088" y="13417550"/>
          <p14:tracePt t="150543" x="2370138" y="13417550"/>
          <p14:tracePt t="150550" x="2409825" y="13417550"/>
          <p14:tracePt t="150565" x="2468563" y="13417550"/>
          <p14:tracePt t="150566" x="2506663" y="13417550"/>
          <p14:tracePt t="150575" x="2565400" y="13417550"/>
          <p14:tracePt t="150582" x="2565400" y="13398500"/>
          <p14:tracePt t="150593" x="2584450" y="13398500"/>
          <p14:tracePt t="150599" x="2603500" y="13398500"/>
          <p14:tracePt t="150609" x="2624138" y="13398500"/>
          <p14:tracePt t="150616" x="2643188" y="13398500"/>
          <p14:tracePt t="150631" x="2681288" y="13398500"/>
          <p14:tracePt t="150642" x="2700338" y="13398500"/>
          <p14:tracePt t="150646" x="2740025" y="13398500"/>
          <p14:tracePt t="150655" x="2759075" y="13398500"/>
          <p14:tracePt t="150664" x="2836863" y="13436600"/>
          <p14:tracePt t="150671" x="2855913" y="13436600"/>
          <p14:tracePt t="150678" x="2973388" y="13436600"/>
          <p14:tracePt t="150688" x="2992438" y="13457238"/>
          <p14:tracePt t="150695" x="3070225" y="13457238"/>
          <p14:tracePt t="150703" x="3089275" y="13457238"/>
          <p14:tracePt t="150712" x="3109913" y="13457238"/>
          <p14:tracePt t="150718" x="3128963" y="13476288"/>
          <p14:tracePt t="150729" x="3148013" y="13476288"/>
          <p14:tracePt t="150734" x="3167063" y="13476288"/>
          <p14:tracePt t="150743" x="3187700" y="13476288"/>
          <p14:tracePt t="150754" x="3225800" y="13476288"/>
          <p14:tracePt t="150758" x="3244850" y="13476288"/>
          <p14:tracePt t="150768" x="3284538" y="13476288"/>
          <p14:tracePt t="150781" x="3341688" y="13476288"/>
          <p14:tracePt t="150782" x="3381375" y="13476288"/>
          <p14:tracePt t="150791" x="3478213" y="13476288"/>
          <p14:tracePt t="150798" x="3497263" y="13476288"/>
          <p14:tracePt t="150807" x="3556000" y="13476288"/>
          <p14:tracePt t="150815" x="3614738" y="13476288"/>
          <p14:tracePt t="150824" x="3692525" y="13476288"/>
          <p14:tracePt t="150832" x="3789363" y="13476288"/>
          <p14:tracePt t="150838" x="3827463" y="13476288"/>
          <p14:tracePt t="150847" x="3944938" y="13495338"/>
          <p14:tracePt t="150855" x="4003675" y="13533438"/>
          <p14:tracePt t="150862" x="4119563" y="13533438"/>
          <p14:tracePt t="150872" x="4138613" y="13554075"/>
          <p14:tracePt t="150878" x="4237038" y="13554075"/>
          <p14:tracePt t="150886" x="4275138" y="13554075"/>
          <p14:tracePt t="150894" x="4313238" y="13554075"/>
          <p14:tracePt t="150903" x="4371975" y="13554075"/>
          <p14:tracePt t="150911" x="4391025" y="13554075"/>
          <p14:tracePt t="150919" x="4411663" y="13554075"/>
          <p14:tracePt t="150976" x="4430713" y="13554075"/>
          <p14:tracePt t="150984" x="4449763" y="13554075"/>
          <p14:tracePt t="150999" x="4468813" y="13554075"/>
          <p14:tracePt t="151011" x="4489450" y="13554075"/>
          <p14:tracePt t="151016" x="4508500" y="13554075"/>
          <p14:tracePt t="151023" x="4546600" y="13554075"/>
          <p14:tracePt t="151031" x="4567238" y="13554075"/>
          <p14:tracePt t="151040" x="4586288" y="13554075"/>
          <p14:tracePt t="151046" x="4605338" y="13554075"/>
          <p14:tracePt t="151111" x="4624388" y="13554075"/>
          <p14:tracePt t="151159" x="4645025" y="13554075"/>
          <p14:tracePt t="151224" x="4664075" y="13554075"/>
          <p14:tracePt t="151255" x="4702175" y="13554075"/>
          <p14:tracePt t="151272" x="4722813" y="13554075"/>
          <p14:tracePt t="151328" x="4741863" y="13554075"/>
          <p14:tracePt t="151336" x="4741863" y="13533438"/>
          <p14:tracePt t="151345" x="4760913" y="13495338"/>
          <p14:tracePt t="151357" x="4760913" y="13476288"/>
          <p14:tracePt t="151358" x="4779963" y="13457238"/>
          <p14:tracePt t="151366" x="4800600" y="13436600"/>
          <p14:tracePt t="151380" x="4800600" y="13417550"/>
          <p14:tracePt t="151382" x="4819650" y="13398500"/>
          <p14:tracePt t="151392" x="4819650" y="13379450"/>
          <p14:tracePt t="151403" x="4857750" y="13379450"/>
          <p14:tracePt t="151406" x="4857750" y="13339763"/>
          <p14:tracePt t="151415" x="4876800" y="13320713"/>
          <p14:tracePt t="151426" x="4876800" y="13301663"/>
          <p14:tracePt t="151832" x="4897438" y="13301663"/>
          <p14:tracePt t="151847" x="4916488" y="13301663"/>
          <p14:tracePt t="151856" x="4935538" y="13301663"/>
          <p14:tracePt t="151863" x="4954588" y="13301663"/>
          <p14:tracePt t="151871" x="5032375" y="13301663"/>
          <p14:tracePt t="151879" x="5053013" y="13339763"/>
          <p14:tracePt t="151886" x="5187950" y="13339763"/>
          <p14:tracePt t="151894" x="5286375" y="13358813"/>
          <p14:tracePt t="151902" x="5480050" y="13398500"/>
          <p14:tracePt t="151912" x="5557838" y="13398500"/>
          <p14:tracePt t="151919" x="5772150" y="13436600"/>
          <p14:tracePt t="151929" x="5849938" y="13436600"/>
          <p14:tracePt t="151934" x="5868988" y="13436600"/>
          <p14:tracePt t="151944" x="5946775" y="13436600"/>
          <p14:tracePt t="151960" x="5965825" y="13436600"/>
          <p14:tracePt t="151994" x="5984875" y="13436600"/>
          <p14:tracePt t="151999" x="5984875" y="13417550"/>
          <p14:tracePt t="152009" x="6003925" y="13417550"/>
          <p14:tracePt t="152028" x="6024563" y="13417550"/>
          <p14:tracePt t="152040" x="6062663" y="13417550"/>
          <p14:tracePt t="152055" x="6081713" y="13417550"/>
          <p14:tracePt t="152072" x="6081713" y="13398500"/>
          <p14:tracePt t="152088" x="6102350" y="13398500"/>
          <p14:tracePt t="152115" x="6121400" y="13398500"/>
          <p14:tracePt t="152127" x="6121400" y="13379450"/>
          <p14:tracePt t="152151" x="6140450" y="13379450"/>
          <p14:tracePt t="152336" x="6159500" y="13379450"/>
          <p14:tracePt t="152352" x="6180138" y="13379450"/>
          <p14:tracePt t="152368" x="6199188" y="13379450"/>
          <p14:tracePt t="152376" x="6237288" y="13379450"/>
          <p14:tracePt t="152383" x="6257925" y="13379450"/>
          <p14:tracePt t="152409" x="6276975" y="13379450"/>
          <p14:tracePt t="152434" x="6296025" y="13379450"/>
          <p14:tracePt t="152480" x="6315075" y="13379450"/>
          <p14:tracePt t="152512" x="6335713" y="13379450"/>
          <p14:tracePt t="152519" x="6354763" y="13379450"/>
          <p14:tracePt t="152537" x="6392863" y="13379450"/>
          <p14:tracePt t="152551" x="6413500" y="13379450"/>
          <p14:tracePt t="152563" x="6432550" y="13379450"/>
          <p14:tracePt t="152566" x="6451600" y="13379450"/>
          <p14:tracePt t="152576" x="6470650" y="13379450"/>
          <p14:tracePt t="152595" x="6489700" y="13379450"/>
          <p14:tracePt t="152609" x="6489700" y="13358813"/>
          <p14:tracePt t="152618" x="6510338" y="13358813"/>
          <p14:tracePt t="152622" x="6548438" y="13358813"/>
          <p14:tracePt t="152643" x="6567488" y="13358813"/>
          <p14:tracePt t="152646" x="6588125" y="13358813"/>
          <p14:tracePt t="152703" x="6567488" y="13358813"/>
          <p14:tracePt t="152711" x="6432550" y="13358813"/>
          <p14:tracePt t="152720" x="6373813" y="13358813"/>
          <p14:tracePt t="152728" x="6180138" y="13358813"/>
          <p14:tracePt t="152734" x="6102350" y="13358813"/>
          <p14:tracePt t="152743" x="6062663" y="13358813"/>
          <p14:tracePt t="152927" x="6102350" y="13358813"/>
          <p14:tracePt t="152936" x="6102350" y="13301663"/>
          <p14:tracePt t="152944" x="6121400" y="13320713"/>
          <p14:tracePt t="152951" x="6159500" y="13301663"/>
          <p14:tracePt t="152957" x="6257925" y="13320713"/>
          <p14:tracePt t="152966" x="6567488" y="13358813"/>
          <p14:tracePt t="152980" x="6743700" y="13379450"/>
          <p14:tracePt t="152982" x="7151688" y="13379450"/>
          <p14:tracePt t="152994" x="7307263" y="13379450"/>
          <p14:tracePt t="153011" x="8083550" y="13379450"/>
          <p14:tracePt t="153016" x="8201025" y="13379450"/>
          <p14:tracePt t="153025" x="8453438" y="13379450"/>
          <p14:tracePt t="153033" x="8531225" y="13379450"/>
          <p14:tracePt t="153038" x="8647113" y="13379450"/>
          <p14:tracePt t="153047" x="8705850" y="13379450"/>
          <p14:tracePt t="153057" x="8743950" y="13358813"/>
          <p14:tracePt t="153063" x="8764588" y="13358813"/>
          <p14:tracePt t="153072" x="8802688" y="13339763"/>
          <p14:tracePt t="153184" x="8821738" y="13339763"/>
          <p14:tracePt t="153226" x="8842375" y="13339763"/>
          <p14:tracePt t="153250" x="8861425" y="13339763"/>
          <p14:tracePt t="153360" x="8842375" y="13339763"/>
          <p14:tracePt t="153367" x="8821738" y="13339763"/>
          <p14:tracePt t="153377" x="8783638" y="13339763"/>
          <p14:tracePt t="153394" x="8764588" y="13339763"/>
          <p14:tracePt t="153401" x="8743950" y="13339763"/>
          <p14:tracePt t="153408" x="8724900" y="13339763"/>
          <p14:tracePt t="153416" x="8705850" y="13339763"/>
          <p14:tracePt t="153432" x="8686800" y="13339763"/>
          <p14:tracePt t="153616" x="8686800" y="13301663"/>
          <p14:tracePt t="153632" x="8686800" y="13281025"/>
          <p14:tracePt t="153687" x="8705850" y="13281025"/>
          <p14:tracePt t="153695" x="8724900" y="13281025"/>
          <p14:tracePt t="153704" x="8743950" y="13281025"/>
          <p14:tracePt t="153715" x="8764588" y="13281025"/>
          <p14:tracePt t="153718" x="8842375" y="13281025"/>
          <p14:tracePt t="153726" x="8899525" y="13281025"/>
          <p14:tracePt t="153735" x="8977313" y="13281025"/>
          <p14:tracePt t="153742" x="9036050" y="13281025"/>
          <p14:tracePt t="153751" x="9075738" y="13261975"/>
          <p14:tracePt t="153763" x="9113838" y="13261975"/>
          <p14:tracePt t="153765" x="9132888" y="13261975"/>
          <p14:tracePt t="153778" x="9151938" y="13261975"/>
          <p14:tracePt t="153784" x="9172575" y="13261975"/>
          <p14:tracePt t="153800" x="9191625" y="13261975"/>
          <p14:tracePt t="153825" x="9210675" y="13261975"/>
          <p14:tracePt t="153831" x="9229725" y="13261975"/>
          <p14:tracePt t="153849" x="9250363" y="13261975"/>
          <p14:tracePt t="153873" x="9288463" y="13261975"/>
          <p14:tracePt t="153912" x="9307513" y="13261975"/>
          <p14:tracePt t="153935" x="9328150" y="13261975"/>
          <p14:tracePt t="154040" x="9307513" y="13261975"/>
          <p14:tracePt t="154047" x="9250363" y="13261975"/>
          <p14:tracePt t="154056" x="9191625" y="13261975"/>
          <p14:tracePt t="154065" x="8997950" y="13301663"/>
          <p14:tracePt t="154071" x="8880475" y="13301663"/>
          <p14:tracePt t="154079" x="8647113" y="13339763"/>
          <p14:tracePt t="154089" x="8472488" y="13379450"/>
          <p14:tracePt t="154094" x="8142288" y="13457238"/>
          <p14:tracePt t="154103" x="7793038" y="13495338"/>
          <p14:tracePt t="154113" x="7675563" y="13495338"/>
          <p14:tracePt t="154118" x="7345363" y="13495338"/>
          <p14:tracePt t="154126" x="7189788" y="13495338"/>
          <p14:tracePt t="154134" x="6821488" y="13495338"/>
          <p14:tracePt t="154141" x="6743700" y="13495338"/>
          <p14:tracePt t="154150" x="6451600" y="13495338"/>
          <p14:tracePt t="154159" x="6140450" y="13495338"/>
          <p14:tracePt t="154167" x="6024563" y="13495338"/>
          <p14:tracePt t="154180" x="5791200" y="13495338"/>
          <p14:tracePt t="154183" x="5713413" y="13495338"/>
          <p14:tracePt t="154190" x="5421313" y="13495338"/>
          <p14:tracePt t="154199" x="5343525" y="13495338"/>
          <p14:tracePt t="154209" x="5110163" y="13495338"/>
          <p14:tracePt t="154214" x="4994275" y="13495338"/>
          <p14:tracePt t="154223" x="4800600" y="13495338"/>
          <p14:tracePt t="154230" x="4527550" y="13495338"/>
          <p14:tracePt t="154239" x="4449763" y="13495338"/>
          <p14:tracePt t="154246" x="4256088" y="13495338"/>
          <p14:tracePt t="154256" x="4159250" y="13495338"/>
          <p14:tracePt t="154264" x="3963988" y="13495338"/>
          <p14:tracePt t="154271" x="3886200" y="13495338"/>
          <p14:tracePt t="154280" x="3730625" y="13495338"/>
          <p14:tracePt t="154286" x="3575050" y="13495338"/>
          <p14:tracePt t="154294" x="3517900" y="13495338"/>
          <p14:tracePt t="154304" x="3362325" y="13495338"/>
          <p14:tracePt t="154310" x="3322638" y="13495338"/>
          <p14:tracePt t="154319" x="3206750" y="13495338"/>
          <p14:tracePt t="154330" x="3148013" y="13495338"/>
          <p14:tracePt t="154334" x="3070225" y="13495338"/>
          <p14:tracePt t="154343" x="3011488" y="13495338"/>
          <p14:tracePt t="154351" x="2933700" y="13495338"/>
          <p14:tracePt t="154358" x="2817813" y="13495338"/>
          <p14:tracePt t="154366" x="2798763" y="13495338"/>
          <p14:tracePt t="154377" x="2759075" y="13495338"/>
          <p14:tracePt t="154384" x="2720975" y="13514388"/>
          <p14:tracePt t="154395" x="2662238" y="13514388"/>
          <p14:tracePt t="154401" x="2624138" y="13514388"/>
          <p14:tracePt t="154406" x="2565400" y="13514388"/>
          <p14:tracePt t="154415" x="2546350" y="13514388"/>
          <p14:tracePt t="154426" x="2468563" y="13514388"/>
          <p14:tracePt t="154430" x="2409825" y="13514388"/>
          <p14:tracePt t="154438" x="2370138" y="13514388"/>
          <p14:tracePt t="154447" x="2312988" y="13514388"/>
          <p14:tracePt t="154454" x="2292350" y="13514388"/>
          <p14:tracePt t="154464" x="2235200" y="13514388"/>
          <p14:tracePt t="154471" x="2214563" y="13514388"/>
          <p14:tracePt t="154479" x="2176463" y="13514388"/>
          <p14:tracePt t="154488" x="2117725" y="13533438"/>
          <p14:tracePt t="154494" x="2098675" y="13533438"/>
          <p14:tracePt t="154502" x="2020888" y="13573125"/>
          <p14:tracePt t="154513" x="2001838" y="13573125"/>
          <p14:tracePt t="154518" x="1943100" y="13592175"/>
          <p14:tracePt t="154528" x="1924050" y="13592175"/>
          <p14:tracePt t="154537" x="1884363" y="13611225"/>
          <p14:tracePt t="154542" x="1865313" y="13631863"/>
          <p14:tracePt t="154550" x="1846263" y="13631863"/>
          <p14:tracePt t="154563" x="1806575" y="13631863"/>
          <p14:tracePt t="154566" x="1806575" y="13650913"/>
          <p14:tracePt t="154576" x="1768475" y="13650913"/>
          <p14:tracePt t="154584" x="1768475" y="13689013"/>
          <p14:tracePt t="154590" x="1749425" y="13689013"/>
          <p14:tracePt t="154599" x="1728788" y="13689013"/>
          <p14:tracePt t="154610" x="1709738" y="13709650"/>
          <p14:tracePt t="154614" x="1671638" y="13709650"/>
          <p14:tracePt t="154625" x="1651000" y="13709650"/>
          <p14:tracePt t="154631" x="1651000" y="13728700"/>
          <p14:tracePt t="154639" x="1631950" y="13728700"/>
          <p14:tracePt t="154711" x="1631950" y="13747750"/>
          <p14:tracePt t="154735" x="1631950" y="13766800"/>
          <p14:tracePt t="154752" x="1651000" y="13766800"/>
          <p14:tracePt t="154761" x="1709738" y="13785850"/>
          <p14:tracePt t="154765" x="1728788" y="13785850"/>
          <p14:tracePt t="154775" x="1806575" y="13825538"/>
          <p14:tracePt t="154783" x="1865313" y="13825538"/>
          <p14:tracePt t="154792" x="1943100" y="13825538"/>
          <p14:tracePt t="154799" x="2020888" y="13844588"/>
          <p14:tracePt t="154806" x="2079625" y="13844588"/>
          <p14:tracePt t="154815" x="2157413" y="13844588"/>
          <p14:tracePt t="154826" x="2176463" y="13844588"/>
          <p14:tracePt t="154831" x="2235200" y="13844588"/>
          <p14:tracePt t="154838" x="2254250" y="13844588"/>
          <p14:tracePt t="154854" x="2273300" y="13825538"/>
          <p14:tracePt t="155880" x="2292350" y="13825538"/>
          <p14:tracePt t="155887" x="2312988" y="13825538"/>
          <p14:tracePt t="155895" x="2332038" y="13825538"/>
          <p14:tracePt t="155904" x="2370138" y="13825538"/>
          <p14:tracePt t="155912" x="2409825" y="13825538"/>
          <p14:tracePt t="155919" x="2428875" y="13825538"/>
          <p14:tracePt t="155926" x="2447925" y="13825538"/>
          <p14:tracePt t="155935" x="2468563" y="13825538"/>
          <p14:tracePt t="155944" x="2487613" y="13825538"/>
          <p14:tracePt t="155951" x="2525713" y="13825538"/>
          <p14:tracePt t="156032" x="2546350" y="13825538"/>
          <p14:tracePt t="156039" x="2565400" y="13825538"/>
          <p14:tracePt t="156047" x="2603500" y="13825538"/>
          <p14:tracePt t="156056" x="2624138" y="13825538"/>
          <p14:tracePt t="156063" x="2681288" y="13825538"/>
          <p14:tracePt t="156071" x="2700338" y="13825538"/>
          <p14:tracePt t="156079" x="2798763" y="13825538"/>
          <p14:tracePt t="156086" x="2895600" y="13825538"/>
          <p14:tracePt t="156095" x="3051175" y="13825538"/>
          <p14:tracePt t="156103" x="3128963" y="13825538"/>
          <p14:tracePt t="156111" x="3322638" y="13825538"/>
          <p14:tracePt t="156120" x="3381375" y="13825538"/>
          <p14:tracePt t="156127" x="3575050" y="13863638"/>
          <p14:tracePt t="156134" x="3652838" y="13863638"/>
          <p14:tracePt t="156144" x="3808413" y="13884275"/>
          <p14:tracePt t="156150" x="4041775" y="13922375"/>
          <p14:tracePt t="156162" x="4081463" y="13922375"/>
          <p14:tracePt t="156166" x="4237038" y="13922375"/>
          <p14:tracePt t="156175" x="4294188" y="13922375"/>
          <p14:tracePt t="156182" x="4411663" y="13922375"/>
          <p14:tracePt t="156193" x="4449763" y="13922375"/>
          <p14:tracePt t="156198" x="4605338" y="13922375"/>
          <p14:tracePt t="156208" x="4779963" y="13922375"/>
          <p14:tracePt t="156217" x="4857750" y="13922375"/>
          <p14:tracePt t="156222" x="4975225" y="13922375"/>
          <p14:tracePt t="156231" x="5013325" y="13922375"/>
          <p14:tracePt t="156239" x="5130800" y="13922375"/>
          <p14:tracePt t="156247" x="5187950" y="13922375"/>
          <p14:tracePt t="156256" x="5305425" y="13962063"/>
          <p14:tracePt t="156264" x="5362575" y="13962063"/>
          <p14:tracePt t="156270" x="5402263" y="13981113"/>
          <p14:tracePt t="156279" x="5461000" y="13981113"/>
          <p14:tracePt t="156288" x="5499100" y="13981113"/>
          <p14:tracePt t="156295" x="5557838" y="13981113"/>
          <p14:tracePt t="156303" x="5576888" y="13981113"/>
          <p14:tracePt t="156311" x="5595938" y="13981113"/>
          <p14:tracePt t="156318" x="5654675" y="13981113"/>
          <p14:tracePt t="156326" x="5694363" y="13981113"/>
          <p14:tracePt t="156334" x="5791200" y="13981113"/>
          <p14:tracePt t="156342" x="5810250" y="13981113"/>
          <p14:tracePt t="156350" x="5888038" y="13981113"/>
          <p14:tracePt t="156358" x="5907088" y="13981113"/>
          <p14:tracePt t="156367" x="5926138" y="13981113"/>
          <p14:tracePt t="156378" x="5946775" y="13981113"/>
          <p14:tracePt t="156409" x="5965825" y="13981113"/>
          <p14:tracePt t="156472" x="5984875" y="13981113"/>
          <p14:tracePt t="156480" x="5984875" y="13962063"/>
          <p14:tracePt t="156487" x="5984875" y="13941425"/>
          <p14:tracePt t="156511" x="5984875" y="13922375"/>
          <p14:tracePt t="156537" x="5984875" y="13903325"/>
          <p14:tracePt t="156632" x="5984875" y="13863638"/>
          <p14:tracePt t="156688" x="5965825" y="13863638"/>
          <p14:tracePt t="156832" x="5965825" y="13844588"/>
          <p14:tracePt t="156861" x="5946775" y="13844588"/>
          <p14:tracePt t="156960" x="5946775" y="13825538"/>
          <p14:tracePt t="157000" x="5946775" y="13806488"/>
          <p14:tracePt t="157072" x="5946775" y="13785850"/>
          <p14:tracePt t="157112" x="5946775" y="13766800"/>
          <p14:tracePt t="157120" x="5946775" y="13747750"/>
          <p14:tracePt t="157136" x="5946775" y="13709650"/>
          <p14:tracePt t="157152" x="5926138" y="13689013"/>
          <p14:tracePt t="157168" x="5926138" y="13669963"/>
          <p14:tracePt t="157177" x="5926138" y="13650913"/>
          <p14:tracePt t="157217" x="5926138" y="13631863"/>
          <p14:tracePt t="157312" x="5907088" y="13631863"/>
          <p14:tracePt t="157344" x="5907088" y="13650913"/>
          <p14:tracePt t="157351" x="5907088" y="13669963"/>
          <p14:tracePt t="157361" x="5926138" y="13689013"/>
          <p14:tracePt t="157369" x="5946775" y="13728700"/>
          <p14:tracePt t="157379" x="5965825" y="13747750"/>
          <p14:tracePt t="157382" x="5984875" y="13766800"/>
          <p14:tracePt t="157394" x="6043613" y="13766800"/>
          <p14:tracePt t="157398" x="6062663" y="13785850"/>
          <p14:tracePt t="157407" x="6081713" y="13785850"/>
          <p14:tracePt t="157415" x="6102350" y="13785850"/>
          <p14:tracePt t="157431" x="6121400" y="13785850"/>
          <p14:tracePt t="157441" x="6140450" y="13785850"/>
          <p14:tracePt t="157447" x="6159500" y="13785850"/>
          <p14:tracePt t="157896" x="6159500" y="13806488"/>
          <p14:tracePt t="157904" x="6199188" y="13825538"/>
          <p14:tracePt t="157920" x="6218238" y="13844588"/>
          <p14:tracePt t="157927" x="6237288" y="13844588"/>
          <p14:tracePt t="157937" x="6257925" y="13844588"/>
          <p14:tracePt t="157945" x="6276975" y="13884275"/>
          <p14:tracePt t="157951" x="6296025" y="13884275"/>
          <p14:tracePt t="157966" x="6315075" y="13884275"/>
          <p14:tracePt t="158200" x="6315075" y="13863638"/>
          <p14:tracePt t="158224" x="6296025" y="13844588"/>
          <p14:tracePt t="158264" x="6276975" y="13844588"/>
          <p14:tracePt t="158584" x="6296025" y="13844588"/>
          <p14:tracePt t="158593" x="6315075" y="13844588"/>
          <p14:tracePt t="158599" x="6373813" y="13863638"/>
          <p14:tracePt t="158608" x="6392863" y="13863638"/>
          <p14:tracePt t="158615" x="6470650" y="13884275"/>
          <p14:tracePt t="158625" x="6489700" y="13884275"/>
          <p14:tracePt t="158632" x="6567488" y="13884275"/>
          <p14:tracePt t="158638" x="6607175" y="13884275"/>
          <p14:tracePt t="158647" x="6645275" y="13884275"/>
          <p14:tracePt t="158655" x="6665913" y="13884275"/>
          <p14:tracePt t="158663" x="6684963" y="13884275"/>
          <p14:tracePt t="158671" x="6704013" y="13884275"/>
          <p14:tracePt t="158696" x="6723063" y="13884275"/>
          <p14:tracePt t="158719" x="6743700" y="13884275"/>
          <p14:tracePt t="158752" x="6762750" y="13884275"/>
          <p14:tracePt t="158777" x="6800850" y="13884275"/>
          <p14:tracePt t="158793" x="6821488" y="13884275"/>
          <p14:tracePt t="158808" x="6859588" y="13884275"/>
          <p14:tracePt t="158816" x="6918325" y="13884275"/>
          <p14:tracePt t="158822" x="6956425" y="13863638"/>
          <p14:tracePt t="158831" x="7015163" y="13863638"/>
          <p14:tracePt t="158840" x="7092950" y="13863638"/>
          <p14:tracePt t="158847" x="7112000" y="13844588"/>
          <p14:tracePt t="158855" x="7189788" y="13844588"/>
          <p14:tracePt t="158863" x="7208838" y="13844588"/>
          <p14:tracePt t="158871" x="7248525" y="13825538"/>
          <p14:tracePt t="158881" x="7267575" y="13825538"/>
          <p14:tracePt t="158936" x="7286625" y="13825538"/>
          <p14:tracePt t="158953" x="7307263" y="13825538"/>
          <p14:tracePt t="158966" x="7326313" y="13825538"/>
          <p14:tracePt t="158993" x="7345363" y="13825538"/>
          <p14:tracePt t="159007" x="7364413" y="13825538"/>
          <p14:tracePt t="159015" x="7385050" y="13825538"/>
          <p14:tracePt t="159024" x="7423150" y="13825538"/>
          <p14:tracePt t="159031" x="7462838" y="13825538"/>
          <p14:tracePt t="159039" x="7481888" y="13825538"/>
          <p14:tracePt t="159047" x="7500938" y="13825538"/>
          <p14:tracePt t="159055" x="7519988" y="13825538"/>
          <p14:tracePt t="159063" x="7559675" y="13825538"/>
          <p14:tracePt t="159070" x="7616825" y="13825538"/>
          <p14:tracePt t="159078" x="7715250" y="13825538"/>
          <p14:tracePt t="159087" x="7734300" y="13825538"/>
          <p14:tracePt t="159095" x="7753350" y="13825538"/>
          <p14:tracePt t="159103" x="7772400" y="13825538"/>
          <p14:tracePt t="159112" x="7793038" y="13825538"/>
          <p14:tracePt t="159118" x="7812088" y="13825538"/>
          <p14:tracePt t="159135" x="7850188" y="13825538"/>
          <p14:tracePt t="159177" x="7870825" y="13825538"/>
          <p14:tracePt t="159264" x="7870825" y="13806488"/>
          <p14:tracePt t="159271" x="7889875" y="13806488"/>
          <p14:tracePt t="159408" x="7889875" y="13785850"/>
          <p14:tracePt t="159680" x="7908925" y="13785850"/>
          <p14:tracePt t="159688" x="7908925" y="13806488"/>
          <p14:tracePt t="159695" x="7927975" y="13806488"/>
          <p14:tracePt t="159706" x="7927975" y="13825538"/>
          <p14:tracePt t="159712" x="7986713" y="13863638"/>
          <p14:tracePt t="159719" x="8024813" y="13863638"/>
          <p14:tracePt t="159730" x="8083550" y="13884275"/>
          <p14:tracePt t="159734" x="8123238" y="13884275"/>
          <p14:tracePt t="159744" x="8161338" y="13884275"/>
          <p14:tracePt t="159750" x="8180388" y="13903325"/>
          <p14:tracePt t="159759" x="8201025" y="13922375"/>
          <p14:tracePt t="159766" x="8239125" y="13922375"/>
          <p14:tracePt t="159776" x="8297863" y="13922375"/>
          <p14:tracePt t="159782" x="8316913" y="13922375"/>
          <p14:tracePt t="159793" x="8394700" y="13962063"/>
          <p14:tracePt t="159799" x="8413750" y="13962063"/>
          <p14:tracePt t="159806" x="8453438" y="13962063"/>
          <p14:tracePt t="159814" x="8491538" y="13962063"/>
          <p14:tracePt t="159822" x="8531225" y="13962063"/>
          <p14:tracePt t="159831" x="8550275" y="13962063"/>
          <p14:tracePt t="159839" x="8569325" y="13962063"/>
          <p14:tracePt t="159849" x="8588375" y="13962063"/>
          <p14:tracePt t="159854" x="8628063" y="13962063"/>
          <p14:tracePt t="159863" x="8628063" y="13941425"/>
          <p14:tracePt t="159871" x="8647113" y="13941425"/>
          <p14:tracePt t="159879" x="8666163" y="13941425"/>
          <p14:tracePt t="159903" x="8686800" y="13941425"/>
          <p14:tracePt t="159911" x="8705850" y="13941425"/>
          <p14:tracePt t="159920" x="8724900" y="13941425"/>
          <p14:tracePt t="159935" x="8743950" y="13941425"/>
          <p14:tracePt t="159945" x="8783638" y="13941425"/>
          <p14:tracePt t="159968" x="8802688" y="13941425"/>
          <p14:tracePt t="159983" x="8821738" y="13941425"/>
          <p14:tracePt t="160011" x="8842375" y="13941425"/>
          <p14:tracePt t="160016" x="8861425" y="13941425"/>
          <p14:tracePt t="160024" x="8880475" y="13941425"/>
          <p14:tracePt t="160033" x="8899525" y="13941425"/>
          <p14:tracePt t="160039" x="8920163" y="13941425"/>
          <p14:tracePt t="160047" x="8958263" y="13941425"/>
          <p14:tracePt t="160062" x="8977313" y="13941425"/>
          <p14:tracePt t="160087" x="8997950" y="13922375"/>
          <p14:tracePt t="160111" x="8997950" y="13903325"/>
          <p14:tracePt t="160160" x="8997950" y="13884275"/>
          <p14:tracePt t="160177" x="8977313" y="13884275"/>
          <p14:tracePt t="160186" x="8920163" y="13863638"/>
          <p14:tracePt t="160191" x="8842375" y="13825538"/>
          <p14:tracePt t="160200" x="8743950" y="13825538"/>
          <p14:tracePt t="160212" x="8628063" y="13825538"/>
          <p14:tracePt t="160214" x="8512175" y="13825538"/>
          <p14:tracePt t="160223" x="8316913" y="13825538"/>
          <p14:tracePt t="160231" x="8005763" y="13825538"/>
          <p14:tracePt t="160239" x="7889875" y="13825538"/>
          <p14:tracePt t="160248" x="7578725" y="13825538"/>
          <p14:tracePt t="160255" x="7462838" y="13825538"/>
          <p14:tracePt t="160263" x="7131050" y="13825538"/>
          <p14:tracePt t="160271" x="6975475" y="13825538"/>
          <p14:tracePt t="160279" x="6665913" y="13825538"/>
          <p14:tracePt t="160286" x="6257925" y="13825538"/>
          <p14:tracePt t="160295" x="6140450" y="13825538"/>
          <p14:tracePt t="160303" x="5810250" y="13825538"/>
          <p14:tracePt t="160311" x="5694363" y="13825538"/>
          <p14:tracePt t="160318" x="5324475" y="13825538"/>
          <p14:tracePt t="160326" x="5208588" y="13825538"/>
          <p14:tracePt t="160336" x="4897438" y="13825538"/>
          <p14:tracePt t="160346" x="4722813" y="13825538"/>
          <p14:tracePt t="160351" x="4313238" y="13825538"/>
          <p14:tracePt t="160361" x="3963988" y="13825538"/>
          <p14:tracePt t="160370" x="3789363" y="13825538"/>
          <p14:tracePt t="160376" x="3478213" y="13825538"/>
          <p14:tracePt t="160384" x="3400425" y="13825538"/>
          <p14:tracePt t="160400" x="3070225" y="13825538"/>
          <p14:tracePt t="160406" x="2914650" y="13825538"/>
          <p14:tracePt t="160415" x="2836863" y="13844588"/>
          <p14:tracePt t="160424" x="2778125" y="13863638"/>
          <p14:tracePt t="160431" x="2740025" y="13884275"/>
          <p14:tracePt t="160440" x="2700338" y="13922375"/>
          <p14:tracePt t="160448" x="2662238" y="13941425"/>
          <p14:tracePt t="160454" x="2643188" y="13962063"/>
          <p14:tracePt t="160462" x="2584450" y="13981113"/>
          <p14:tracePt t="160471" x="2565400" y="14000163"/>
          <p14:tracePt t="160479" x="2546350" y="14038263"/>
          <p14:tracePt t="160487" x="2506663" y="14058900"/>
          <p14:tracePt t="160498" x="2506663" y="14077950"/>
          <p14:tracePt t="160502" x="2447925" y="14097000"/>
          <p14:tracePt t="160511" x="2428875" y="14116050"/>
          <p14:tracePt t="160528" x="2409825" y="14116050"/>
          <p14:tracePt t="160535" x="2409825" y="14136688"/>
          <p14:tracePt t="160546" x="2351088" y="14136688"/>
          <p14:tracePt t="160552" x="2351088" y="14174788"/>
          <p14:tracePt t="160558" x="2332038" y="14174788"/>
          <p14:tracePt t="160567" x="2312988" y="14193838"/>
          <p14:tracePt t="160584" x="2292350" y="14193838"/>
          <p14:tracePt t="160615" x="2273300" y="14214475"/>
          <p14:tracePt t="160623" x="2254250" y="14233525"/>
          <p14:tracePt t="160648" x="2235200" y="14252575"/>
          <p14:tracePt t="160673" x="2235200" y="14271625"/>
          <p14:tracePt t="160698" x="2195513" y="14290675"/>
          <p14:tracePt t="160703" x="2195513" y="14330363"/>
          <p14:tracePt t="160823" x="2195513" y="14311313"/>
          <p14:tracePt t="160856" x="2195513" y="14290675"/>
          <p14:tracePt t="160872" x="2176463" y="14271625"/>
          <p14:tracePt t="160888" x="2176463" y="14252575"/>
          <p14:tracePt t="160895" x="2157413" y="14252575"/>
          <p14:tracePt t="160905" x="2157413" y="14233525"/>
          <p14:tracePt t="160913" x="2157413" y="14214475"/>
          <p14:tracePt t="160918" x="2138363" y="14214475"/>
          <p14:tracePt t="160929" x="2138363" y="14193838"/>
          <p14:tracePt t="160945" x="2117725" y="14193838"/>
          <p14:tracePt t="160951" x="2117725" y="14155738"/>
          <p14:tracePt t="161032" x="2098675" y="14155738"/>
          <p14:tracePt t="161736" x="2079625" y="14155738"/>
          <p14:tracePt t="161824" x="2039938" y="14155738"/>
          <p14:tracePt t="161994" x="2039938" y="14174788"/>
          <p14:tracePt t="162047" x="2039938" y="14193838"/>
          <p14:tracePt t="162232" x="2020888" y="14193838"/>
          <p14:tracePt t="162280" x="2020888" y="14155738"/>
          <p14:tracePt t="162319" x="2020888" y="14136688"/>
          <p14:tracePt t="162361" x="2001838" y="14136688"/>
          <p14:tracePt t="162389" x="2001838" y="14116050"/>
          <p14:tracePt t="163128" x="2001838" y="14097000"/>
          <p14:tracePt t="163167" x="2001838" y="14077950"/>
          <p14:tracePt t="163304" x="2001838" y="14058900"/>
          <p14:tracePt t="163384" x="2001838" y="14038263"/>
          <p14:tracePt t="163415" x="2001838" y="14000163"/>
          <p14:tracePt t="164952" x="2060575" y="14038263"/>
          <p14:tracePt t="164960" x="2098675" y="14038263"/>
          <p14:tracePt t="164971" x="2157413" y="14136688"/>
          <p14:tracePt t="164976" x="2254250" y="14155738"/>
          <p14:tracePt t="164982" x="2332038" y="14252575"/>
          <p14:tracePt t="164992" x="2390775" y="14271625"/>
          <p14:tracePt t="164998" x="2525713" y="14368463"/>
          <p14:tracePt t="165006" x="2565400" y="14389100"/>
          <p14:tracePt t="165027" x="2740025" y="14427200"/>
          <p14:tracePt t="165033" x="2759075" y="14427200"/>
          <p14:tracePt t="165039" x="2817813" y="14427200"/>
          <p14:tracePt t="165046" x="2836863" y="14427200"/>
          <p14:tracePt t="165055" x="2855913" y="14427200"/>
          <p14:tracePt t="165062" x="2876550" y="14427200"/>
          <p14:tracePt t="165079" x="2895600" y="14389100"/>
          <p14:tracePt t="165096" x="2895600" y="14368463"/>
          <p14:tracePt t="165105" x="2914650" y="14368463"/>
          <p14:tracePt t="165336" x="2933700" y="14368463"/>
          <p14:tracePt t="165352" x="2933700" y="14349413"/>
          <p14:tracePt t="165361" x="2973388" y="14349413"/>
          <p14:tracePt t="165367" x="2992438" y="14349413"/>
          <p14:tracePt t="165377" x="3011488" y="14330363"/>
          <p14:tracePt t="165393" x="3032125" y="14330363"/>
          <p14:tracePt t="165408" x="3051175" y="14330363"/>
          <p14:tracePt t="165424" x="3070225" y="14330363"/>
          <p14:tracePt t="165440" x="3089275" y="14330363"/>
          <p14:tracePt t="165450" x="3128963" y="14330363"/>
          <p14:tracePt t="165463" x="3148013" y="14330363"/>
          <p14:tracePt t="165479" x="3167063" y="14330363"/>
          <p14:tracePt t="165487" x="3187700" y="14330363"/>
          <p14:tracePt t="165503" x="3206750" y="14330363"/>
          <p14:tracePt t="165510" x="3206750" y="14311313"/>
          <p14:tracePt t="165704" x="3225800" y="14311313"/>
          <p14:tracePt t="165720" x="3244850" y="14311313"/>
          <p14:tracePt t="165864" x="3244850" y="14290675"/>
          <p14:tracePt t="165872" x="3284538" y="14290675"/>
          <p14:tracePt t="165888" x="3303588" y="14290675"/>
          <p14:tracePt t="165895" x="3322638" y="14290675"/>
          <p14:tracePt t="165903" x="3341688" y="14290675"/>
          <p14:tracePt t="165913" x="3362325" y="14290675"/>
          <p14:tracePt t="165919" x="3381375" y="14290675"/>
          <p14:tracePt t="165927" x="3400425" y="14290675"/>
          <p14:tracePt t="165935" x="3419475" y="14271625"/>
          <p14:tracePt t="165945" x="3459163" y="14271625"/>
          <p14:tracePt t="165984" x="3478213" y="14271625"/>
          <p14:tracePt t="166176" x="3497263" y="14271625"/>
          <p14:tracePt t="166183" x="3517900" y="14271625"/>
          <p14:tracePt t="166191" x="3556000" y="14271625"/>
          <p14:tracePt t="166199" x="3595688" y="14271625"/>
          <p14:tracePt t="166206" x="3633788" y="14271625"/>
          <p14:tracePt t="166214" x="3692525" y="14271625"/>
          <p14:tracePt t="166224" x="3711575" y="14271625"/>
          <p14:tracePt t="166240" x="3730625" y="14271625"/>
          <p14:tracePt t="166256" x="3749675" y="14271625"/>
          <p14:tracePt t="166272" x="3770313" y="14271625"/>
          <p14:tracePt t="166295" x="3789363" y="14271625"/>
          <p14:tracePt t="166311" x="3808413" y="14271625"/>
          <p14:tracePt t="166326" x="3848100" y="14271625"/>
          <p14:tracePt t="166360" x="3867150" y="14271625"/>
          <p14:tracePt t="166377" x="3886200" y="14271625"/>
          <p14:tracePt t="166385" x="3905250" y="14271625"/>
          <p14:tracePt t="166390" x="3925888" y="14271625"/>
          <p14:tracePt t="166398" x="3944938" y="14271625"/>
          <p14:tracePt t="166411" x="3963988" y="14271625"/>
          <p14:tracePt t="166414" x="4003675" y="14271625"/>
          <p14:tracePt t="166423" x="4022725" y="14271625"/>
          <p14:tracePt t="166433" x="4041775" y="14271625"/>
          <p14:tracePt t="166439" x="4060825" y="14271625"/>
          <p14:tracePt t="166446" x="4100513" y="14271625"/>
          <p14:tracePt t="166455" x="4119563" y="14271625"/>
          <p14:tracePt t="166463" x="4159250" y="14271625"/>
          <p14:tracePt t="166472" x="4178300" y="14271625"/>
          <p14:tracePt t="166480" x="4197350" y="14271625"/>
          <p14:tracePt t="166486" x="4216400" y="14271625"/>
          <p14:tracePt t="166495" x="4237038" y="14271625"/>
          <p14:tracePt t="166503" x="4256088" y="14271625"/>
          <p14:tracePt t="166510" x="4313238" y="14271625"/>
          <p14:tracePt t="166519" x="4333875" y="14271625"/>
          <p14:tracePt t="166528" x="4352925" y="14271625"/>
          <p14:tracePt t="166535" x="4430713" y="14271625"/>
          <p14:tracePt t="166545" x="4468813" y="14271625"/>
          <p14:tracePt t="166551" x="4567238" y="14271625"/>
          <p14:tracePt t="166559" x="4645025" y="14271625"/>
          <p14:tracePt t="166566" x="4664075" y="14271625"/>
          <p14:tracePt t="166577" x="4702175" y="14271625"/>
          <p14:tracePt t="166583" x="4741863" y="14271625"/>
          <p14:tracePt t="166593" x="4760913" y="14271625"/>
          <p14:tracePt t="166599" x="4779963" y="14271625"/>
          <p14:tracePt t="166606" x="4819650" y="14271625"/>
          <p14:tracePt t="166615" x="4838700" y="14271625"/>
          <p14:tracePt t="166625" x="4876800" y="14271625"/>
          <p14:tracePt t="166630" x="4935538" y="14271625"/>
          <p14:tracePt t="166639" x="4975225" y="14271625"/>
          <p14:tracePt t="166649" x="5013325" y="14271625"/>
          <p14:tracePt t="166654" x="5072063" y="14271625"/>
          <p14:tracePt t="166662" x="5149850" y="14271625"/>
          <p14:tracePt t="166671" x="5187950" y="14271625"/>
          <p14:tracePt t="166679" x="5343525" y="14271625"/>
          <p14:tracePt t="166687" x="5461000" y="14271625"/>
          <p14:tracePt t="166696" x="5518150" y="14271625"/>
          <p14:tracePt t="166703" x="5595938" y="14271625"/>
          <p14:tracePt t="166713" x="5616575" y="14271625"/>
          <p14:tracePt t="166718" x="5673725" y="14271625"/>
          <p14:tracePt t="166760" x="5673725" y="14290675"/>
          <p14:tracePt t="166776" x="5635625" y="14290675"/>
          <p14:tracePt t="166785" x="5616575" y="14290675"/>
          <p14:tracePt t="166790" x="5538788" y="14311313"/>
          <p14:tracePt t="166800" x="5499100" y="14349413"/>
          <p14:tracePt t="166807" x="5324475" y="14368463"/>
          <p14:tracePt t="166814" x="5110163" y="14408150"/>
          <p14:tracePt t="166822" x="5072063" y="14408150"/>
          <p14:tracePt t="166831" x="4857750" y="14446250"/>
          <p14:tracePt t="166838" x="4779963" y="14446250"/>
          <p14:tracePt t="166847" x="4702175" y="14466888"/>
          <p14:tracePt t="166856" x="4605338" y="14466888"/>
          <p14:tracePt t="166863" x="4586288" y="14485938"/>
          <p14:tracePt t="166896" x="4624388" y="14485938"/>
          <p14:tracePt t="166904" x="4645025" y="14485938"/>
          <p14:tracePt t="166911" x="4683125" y="14485938"/>
          <p14:tracePt t="166919" x="4857750" y="14446250"/>
          <p14:tracePt t="166929" x="4897438" y="14427200"/>
          <p14:tracePt t="166935" x="5072063" y="14349413"/>
          <p14:tracePt t="166946" x="5187950" y="14330363"/>
          <p14:tracePt t="166951" x="5227638" y="14330363"/>
          <p14:tracePt t="166961" x="5362575" y="14290675"/>
          <p14:tracePt t="166966" x="5383213" y="14290675"/>
          <p14:tracePt t="166976" x="5402263" y="14290675"/>
          <p14:tracePt t="166983" x="5421313" y="14290675"/>
          <p14:tracePt t="166993" x="5440363" y="14290675"/>
          <p14:tracePt t="167028" x="5461000" y="14290675"/>
          <p14:tracePt t="167040" x="5480050" y="14290675"/>
          <p14:tracePt t="167049" x="5518150" y="14290675"/>
          <p14:tracePt t="167054" x="5538788" y="14290675"/>
          <p14:tracePt t="167062" x="5576888" y="14290675"/>
          <p14:tracePt t="167079" x="5595938" y="14290675"/>
          <p14:tracePt t="167208" x="5616575" y="14290675"/>
          <p14:tracePt t="167224" x="5654675" y="14290675"/>
          <p14:tracePt t="167234" x="5654675" y="14271625"/>
          <p14:tracePt t="167239" x="5673725" y="14271625"/>
          <p14:tracePt t="167247" x="5694363" y="14271625"/>
          <p14:tracePt t="167259" x="5694363" y="14252575"/>
          <p14:tracePt t="167262" x="5713413" y="14252575"/>
          <p14:tracePt t="167271" x="5751513" y="14252575"/>
          <p14:tracePt t="167281" x="5772150" y="14252575"/>
          <p14:tracePt t="167287" x="5849938" y="14252575"/>
          <p14:tracePt t="167295" x="5868988" y="14252575"/>
          <p14:tracePt t="167306" x="6003925" y="14252575"/>
          <p14:tracePt t="167311" x="6043613" y="14252575"/>
          <p14:tracePt t="167319" x="6180138" y="14252575"/>
          <p14:tracePt t="167326" x="6335713" y="14290675"/>
          <p14:tracePt t="167336" x="6392863" y="14290675"/>
          <p14:tracePt t="167346" x="6510338" y="14311313"/>
          <p14:tracePt t="167351" x="6548438" y="14311313"/>
          <p14:tracePt t="167361" x="6645275" y="14311313"/>
          <p14:tracePt t="167367" x="6684963" y="14311313"/>
          <p14:tracePt t="167378" x="6781800" y="14311313"/>
          <p14:tracePt t="167385" x="6859588" y="14311313"/>
          <p14:tracePt t="167393" x="6878638" y="14311313"/>
          <p14:tracePt t="167399" x="6956425" y="14311313"/>
          <p14:tracePt t="167409" x="6956425" y="14290675"/>
          <p14:tracePt t="167415" x="6996113" y="14271625"/>
          <p14:tracePt t="167424" x="7015163" y="14271625"/>
          <p14:tracePt t="167433" x="7053263" y="14252575"/>
          <p14:tracePt t="167438" x="7073900" y="14252575"/>
          <p14:tracePt t="167446" x="7092950" y="14252575"/>
          <p14:tracePt t="167455" x="7112000" y="14252575"/>
          <p14:tracePt t="167462" x="7112000" y="14233525"/>
          <p14:tracePt t="167470" x="7131050" y="14233525"/>
          <p14:tracePt t="167479" x="7151688" y="14233525"/>
          <p14:tracePt t="167486" x="7170738" y="14193838"/>
          <p14:tracePt t="167494" x="7208838" y="14193838"/>
          <p14:tracePt t="167527" x="7189788" y="14193838"/>
          <p14:tracePt t="167535" x="7170738" y="14193838"/>
          <p14:tracePt t="167545" x="7034213" y="14193838"/>
          <p14:tracePt t="167551" x="6956425" y="14193838"/>
          <p14:tracePt t="167562" x="6762750" y="14214475"/>
          <p14:tracePt t="167568" x="6665913" y="14252575"/>
          <p14:tracePt t="167581" x="6626225" y="14252575"/>
          <p14:tracePt t="167664" x="6567488" y="14252575"/>
          <p14:tracePt t="167671" x="6548438" y="14252575"/>
          <p14:tracePt t="167679" x="6510338" y="14271625"/>
          <p14:tracePt t="167687" x="6470650" y="14290675"/>
          <p14:tracePt t="167697" x="6489700" y="14290675"/>
          <p14:tracePt t="167702" x="6510338" y="14290675"/>
          <p14:tracePt t="167711" x="6588125" y="14311313"/>
          <p14:tracePt t="167719" x="6626225" y="14311313"/>
          <p14:tracePt t="167729" x="6781800" y="14349413"/>
          <p14:tracePt t="167735" x="6899275" y="14349413"/>
          <p14:tracePt t="167746" x="7189788" y="14349413"/>
          <p14:tracePt t="167752" x="7307263" y="14349413"/>
          <p14:tracePt t="167763" x="7616825" y="14349413"/>
          <p14:tracePt t="167767" x="7889875" y="14349413"/>
          <p14:tracePt t="167778" x="7967663" y="14349413"/>
          <p14:tracePt t="167782" x="8123238" y="14349413"/>
          <p14:tracePt t="167793" x="8142288" y="14349413"/>
          <p14:tracePt t="167801" x="8220075" y="14349413"/>
          <p14:tracePt t="167872" x="8239125" y="14349413"/>
          <p14:tracePt t="167888" x="8258175" y="14349413"/>
          <p14:tracePt t="167897" x="8278813" y="14349413"/>
          <p14:tracePt t="167902" x="8316913" y="14349413"/>
          <p14:tracePt t="167912" x="8375650" y="14349413"/>
          <p14:tracePt t="167919" x="8434388" y="14349413"/>
          <p14:tracePt t="167928" x="8491538" y="14349413"/>
          <p14:tracePt t="167935" x="8512175" y="14349413"/>
          <p14:tracePt t="167945" x="8550275" y="14349413"/>
          <p14:tracePt t="167951" x="8569325" y="14349413"/>
          <p14:tracePt t="167962" x="8588375" y="14349413"/>
          <p14:tracePt t="167978" x="8628063" y="14349413"/>
          <p14:tracePt t="167983" x="8647113" y="14349413"/>
          <p14:tracePt t="167994" x="8666163" y="14349413"/>
          <p14:tracePt t="168000" x="8686800" y="14349413"/>
          <p14:tracePt t="168006" x="8705850" y="14349413"/>
          <p14:tracePt t="168014" x="8724900" y="14349413"/>
          <p14:tracePt t="168027" x="8783638" y="14311313"/>
          <p14:tracePt t="168030" x="8802688" y="14311313"/>
          <p14:tracePt t="168039" x="8880475" y="14290675"/>
          <p14:tracePt t="168048" x="8899525" y="14290675"/>
          <p14:tracePt t="168054" x="8939213" y="14271625"/>
          <p14:tracePt t="168063" x="8977313" y="14252575"/>
          <p14:tracePt t="168071" x="9017000" y="14252575"/>
          <p14:tracePt t="168079" x="9036050" y="14252575"/>
          <p14:tracePt t="168087" x="9055100" y="14252575"/>
          <p14:tracePt t="168097" x="9075738" y="14252575"/>
          <p14:tracePt t="168102" x="9113838" y="14252575"/>
          <p14:tracePt t="168119" x="9132888" y="14252575"/>
          <p14:tracePt t="168128" x="9151938" y="14252575"/>
          <p14:tracePt t="168136" x="9172575" y="14252575"/>
          <p14:tracePt t="168145" x="9191625" y="14252575"/>
          <p14:tracePt t="168151" x="9250363" y="14252575"/>
          <p14:tracePt t="168168" x="9269413" y="14252575"/>
          <p14:tracePt t="168247" x="9269413" y="14233525"/>
          <p14:tracePt t="168288" x="9210675" y="14193838"/>
          <p14:tracePt t="168295" x="9172575" y="14193838"/>
          <p14:tracePt t="168304" x="9075738" y="14193838"/>
          <p14:tracePt t="168313" x="8842375" y="14193838"/>
          <p14:tracePt t="168318" x="8724900" y="14193838"/>
          <p14:tracePt t="168327" x="8356600" y="14193838"/>
          <p14:tracePt t="168339" x="8142288" y="14193838"/>
          <p14:tracePt t="168342" x="7637463" y="14193838"/>
          <p14:tracePt t="168351" x="7112000" y="14233525"/>
          <p14:tracePt t="168367" x="6489700" y="14311313"/>
          <p14:tracePt t="168374" x="6335713" y="14311313"/>
          <p14:tracePt t="168382" x="5965825" y="14349413"/>
          <p14:tracePt t="168392" x="5791200" y="14349413"/>
          <p14:tracePt t="168400" x="5595938" y="14349413"/>
          <p14:tracePt t="168409" x="5265738" y="14349413"/>
          <p14:tracePt t="168416" x="5187950" y="14349413"/>
          <p14:tracePt t="168422" x="4994275" y="14349413"/>
          <p14:tracePt t="168430" x="4916488" y="14349413"/>
          <p14:tracePt t="168439" x="4722813" y="14349413"/>
          <p14:tracePt t="168447" x="4624388" y="14349413"/>
          <p14:tracePt t="168455" x="4391025" y="14349413"/>
          <p14:tracePt t="168465" x="4313238" y="14349413"/>
          <p14:tracePt t="168470" x="4081463" y="14349413"/>
          <p14:tracePt t="168478" x="3905250" y="14349413"/>
          <p14:tracePt t="168487" x="3789363" y="14349413"/>
          <p14:tracePt t="168495" x="3595688" y="14349413"/>
          <p14:tracePt t="168503" x="3556000" y="14349413"/>
          <p14:tracePt t="168513" x="3400425" y="14349413"/>
          <p14:tracePt t="168519" x="3303588" y="14349413"/>
          <p14:tracePt t="168529" x="3187700" y="14349413"/>
          <p14:tracePt t="168537" x="3032125" y="14349413"/>
          <p14:tracePt t="168543" x="2992438" y="14349413"/>
          <p14:tracePt t="168551" x="2836863" y="14349413"/>
          <p14:tracePt t="168562" x="2778125" y="14349413"/>
          <p14:tracePt t="168567" x="2624138" y="14349413"/>
          <p14:tracePt t="168578" x="2546350" y="14349413"/>
          <p14:tracePt t="168586" x="2428875" y="14349413"/>
          <p14:tracePt t="168593" x="2351088" y="14349413"/>
          <p14:tracePt t="168599" x="2273300" y="14349413"/>
          <p14:tracePt t="168611" x="2157413" y="14349413"/>
          <p14:tracePt t="168614" x="2117725" y="14368463"/>
          <p14:tracePt t="168625" x="2060575" y="14368463"/>
          <p14:tracePt t="168630" x="2020888" y="14368463"/>
          <p14:tracePt t="168639" x="1982788" y="14389100"/>
          <p14:tracePt t="168647" x="1962150" y="14389100"/>
          <p14:tracePt t="168655" x="1905000" y="14389100"/>
          <p14:tracePt t="168663" x="1884363" y="14427200"/>
          <p14:tracePt t="168671" x="1865313" y="14427200"/>
          <p14:tracePt t="168681" x="1827213" y="14446250"/>
          <p14:tracePt t="168686" x="1806575" y="14446250"/>
          <p14:tracePt t="168694" x="1749425" y="14466888"/>
          <p14:tracePt t="168702" x="1749425" y="14485938"/>
          <p14:tracePt t="168714" x="1671638" y="14524038"/>
          <p14:tracePt t="168718" x="1651000" y="14524038"/>
          <p14:tracePt t="168728" x="1631950" y="14543088"/>
          <p14:tracePt t="168735" x="1612900" y="14563725"/>
          <p14:tracePt t="168746" x="1593850" y="14582775"/>
          <p14:tracePt t="168752" x="1554163" y="14601825"/>
          <p14:tracePt t="168762" x="1535113" y="14601825"/>
          <p14:tracePt t="168767" x="1516063" y="14620875"/>
          <p14:tracePt t="168777" x="1516063" y="14641513"/>
          <p14:tracePt t="168783" x="1497013" y="14641513"/>
          <p14:tracePt t="168792" x="1497013" y="14660563"/>
          <p14:tracePt t="168799" x="1476375" y="14660563"/>
          <p14:tracePt t="168809" x="1476375" y="14698663"/>
          <p14:tracePt t="168840" x="1476375" y="14719300"/>
          <p14:tracePt t="168864" x="1476375" y="14738350"/>
          <p14:tracePt t="168879" x="1476375" y="14757400"/>
          <p14:tracePt t="168890" x="1476375" y="14776450"/>
          <p14:tracePt t="168902" x="1476375" y="14797088"/>
          <p14:tracePt t="168913" x="1476375" y="14816138"/>
          <p14:tracePt t="168918" x="1497013" y="14854238"/>
          <p14:tracePt t="168944" x="1497013" y="14873288"/>
          <p14:tracePt t="168951" x="1516063" y="14873288"/>
          <p14:tracePt t="168992" x="1516063" y="14893925"/>
          <p14:tracePt t="169232" x="1516063" y="14873288"/>
          <p14:tracePt t="169248" x="1516063" y="14835188"/>
          <p14:tracePt t="169335" x="1516063" y="14816138"/>
          <p14:tracePt t="169487" x="1535113" y="14816138"/>
          <p14:tracePt t="169584" x="1574800" y="14816138"/>
          <p14:tracePt t="169591" x="1593850" y="14816138"/>
          <p14:tracePt t="169599" x="1612900" y="14816138"/>
          <p14:tracePt t="169607" x="1631950" y="14816138"/>
          <p14:tracePt t="169615" x="1651000" y="14816138"/>
          <p14:tracePt t="169624" x="1671638" y="14816138"/>
          <p14:tracePt t="169632" x="1690688" y="14816138"/>
          <p14:tracePt t="169638" x="1728788" y="14816138"/>
          <p14:tracePt t="169646" x="1749425" y="14816138"/>
          <p14:tracePt t="169655" x="1768475" y="14816138"/>
          <p14:tracePt t="169664" x="1806575" y="14816138"/>
          <p14:tracePt t="169672" x="1827213" y="14816138"/>
          <p14:tracePt t="169678" x="1884363" y="14816138"/>
          <p14:tracePt t="169686" x="1924050" y="14816138"/>
          <p14:tracePt t="169695" x="1943100" y="14816138"/>
          <p14:tracePt t="169703" x="2001838" y="14797088"/>
          <p14:tracePt t="169711" x="2020888" y="14797088"/>
          <p14:tracePt t="169719" x="2079625" y="14797088"/>
          <p14:tracePt t="169730" x="2098675" y="14797088"/>
          <p14:tracePt t="169734" x="2117725" y="14797088"/>
          <p14:tracePt t="169742" x="2138363" y="14797088"/>
          <p14:tracePt t="169751" x="2157413" y="14797088"/>
          <p14:tracePt t="169762" x="2176463" y="14797088"/>
          <p14:tracePt t="169767" x="2195513" y="14776450"/>
          <p14:tracePt t="169778" x="2214563" y="14776450"/>
          <p14:tracePt t="169783" x="2254250" y="14776450"/>
          <p14:tracePt t="169793" x="2332038" y="14757400"/>
          <p14:tracePt t="169800" x="2351088" y="14757400"/>
          <p14:tracePt t="169806" x="2351088" y="14719300"/>
          <p14:tracePt t="169815" x="2370138" y="14719300"/>
          <p14:tracePt t="169831" x="2390775" y="14719300"/>
          <p14:tracePt t="170736" x="2409825" y="14719300"/>
          <p14:tracePt t="170752" x="2428875" y="14719300"/>
          <p14:tracePt t="170762" x="2447925" y="14719300"/>
          <p14:tracePt t="170767" x="2506663" y="14719300"/>
          <p14:tracePt t="170777" x="2546350" y="14719300"/>
          <p14:tracePt t="170784" x="2643188" y="14719300"/>
          <p14:tracePt t="170790" x="2681288" y="14719300"/>
          <p14:tracePt t="170799" x="2759075" y="14719300"/>
          <p14:tracePt t="170809" x="2798763" y="14719300"/>
          <p14:tracePt t="170814" x="2855913" y="14719300"/>
          <p14:tracePt t="170823" x="2895600" y="14719300"/>
          <p14:tracePt t="170832" x="2933700" y="14719300"/>
          <p14:tracePt t="170837" x="2992438" y="14719300"/>
          <p14:tracePt t="170846" x="3011488" y="14719300"/>
          <p14:tracePt t="170854" x="3032125" y="14719300"/>
          <p14:tracePt t="170871" x="3051175" y="14719300"/>
          <p14:tracePt t="170886" x="3070225" y="14719300"/>
          <p14:tracePt t="170897" x="3089275" y="14719300"/>
          <p14:tracePt t="170903" x="3109913" y="14719300"/>
          <p14:tracePt t="170910" x="3128963" y="14719300"/>
          <p14:tracePt t="170919" x="3167063" y="14719300"/>
          <p14:tracePt t="170927" x="3206750" y="14719300"/>
          <p14:tracePt t="170934" x="3225800" y="14698663"/>
          <p14:tracePt t="170944" x="3284538" y="14698663"/>
          <p14:tracePt t="170950" x="3322638" y="14698663"/>
          <p14:tracePt t="170959" x="3381375" y="14679613"/>
          <p14:tracePt t="170966" x="3419475" y="14679613"/>
          <p14:tracePt t="170975" x="3459163" y="14679613"/>
          <p14:tracePt t="170982" x="3478213" y="14679613"/>
          <p14:tracePt t="170991" x="3497263" y="14679613"/>
          <p14:tracePt t="171011" x="3536950" y="14679613"/>
          <p14:tracePt t="171015" x="3556000" y="14679613"/>
          <p14:tracePt t="171024" x="3575050" y="14679613"/>
          <p14:tracePt t="171033" x="3614738" y="14679613"/>
          <p14:tracePt t="171038" x="3633788" y="14679613"/>
          <p14:tracePt t="171047" x="3652838" y="14679613"/>
          <p14:tracePt t="171057" x="3730625" y="14698663"/>
          <p14:tracePt t="171062" x="3749675" y="14698663"/>
          <p14:tracePt t="171070" x="3848100" y="14698663"/>
          <p14:tracePt t="171078" x="3905250" y="14738350"/>
          <p14:tracePt t="171086" x="4022725" y="14738350"/>
          <p14:tracePt t="171094" x="4138613" y="14757400"/>
          <p14:tracePt t="171103" x="4159250" y="14776450"/>
          <p14:tracePt t="171112" x="4216400" y="14776450"/>
          <p14:tracePt t="171118" x="4237038" y="14776450"/>
          <p14:tracePt t="171130" x="4256088" y="14776450"/>
          <p14:tracePt t="171134" x="4275138" y="14776450"/>
          <p14:tracePt t="171167" x="4294188" y="14776450"/>
          <p14:tracePt t="171177" x="4313238" y="14776450"/>
          <p14:tracePt t="171183" x="4333875" y="14776450"/>
          <p14:tracePt t="171193" x="4371975" y="14776450"/>
          <p14:tracePt t="171199" x="4411663" y="14776450"/>
          <p14:tracePt t="171208" x="4430713" y="14776450"/>
          <p14:tracePt t="171217" x="4449763" y="14776450"/>
          <p14:tracePt t="171221" x="4468813" y="14776450"/>
          <p14:tracePt t="171241" x="4489450" y="14776450"/>
          <p14:tracePt t="171246" x="4527550" y="14776450"/>
          <p14:tracePt t="171256" x="4567238" y="14776450"/>
          <p14:tracePt t="171264" x="4586288" y="14776450"/>
          <p14:tracePt t="171270" x="4605338" y="14776450"/>
          <p14:tracePt t="171278" x="4624388" y="14776450"/>
          <p14:tracePt t="171289" x="4664075" y="14776450"/>
          <p14:tracePt t="171294" x="4683125" y="14776450"/>
          <p14:tracePt t="171302" x="4702175" y="14776450"/>
          <p14:tracePt t="171313" x="4722813" y="14776450"/>
          <p14:tracePt t="171920" x="4741863" y="14776450"/>
          <p14:tracePt t="171936" x="4760913" y="14776450"/>
          <p14:tracePt t="171947" x="4779963" y="14776450"/>
          <p14:tracePt t="171950" x="4819650" y="14776450"/>
          <p14:tracePt t="171961" x="4838700" y="14776450"/>
          <p14:tracePt t="171970" x="4876800" y="14776450"/>
          <p14:tracePt t="171974" x="4897438" y="14776450"/>
          <p14:tracePt t="171983" x="4916488" y="14776450"/>
          <p14:tracePt t="171995" x="4975225" y="14776450"/>
          <p14:tracePt t="171998" x="4994275" y="14776450"/>
          <p14:tracePt t="172006" x="5013325" y="14776450"/>
          <p14:tracePt t="172026" x="5053013" y="14776450"/>
          <p14:tracePt t="172030" x="5072063" y="14816138"/>
          <p14:tracePt t="172040" x="5130800" y="14816138"/>
          <p14:tracePt t="172048" x="5168900" y="14816138"/>
          <p14:tracePt t="172055" x="5208588" y="14816138"/>
          <p14:tracePt t="172063" x="5246688" y="14816138"/>
          <p14:tracePt t="172073" x="5265738" y="14835188"/>
          <p14:tracePt t="172078" x="5343525" y="14835188"/>
          <p14:tracePt t="172086" x="5362575" y="14835188"/>
          <p14:tracePt t="172097" x="5440363" y="14835188"/>
          <p14:tracePt t="172102" x="5518150" y="14835188"/>
          <p14:tracePt t="172111" x="5538788" y="14835188"/>
          <p14:tracePt t="172119" x="5595938" y="14835188"/>
          <p14:tracePt t="172128" x="5595938" y="14854238"/>
          <p14:tracePt t="172134" x="5616575" y="14854238"/>
          <p14:tracePt t="172240" x="5616575" y="14873288"/>
          <p14:tracePt t="172247" x="5635625" y="14873288"/>
          <p14:tracePt t="172258" x="5654675" y="14893925"/>
          <p14:tracePt t="172265" x="5673725" y="14912975"/>
          <p14:tracePt t="172269" x="5694363" y="14912975"/>
          <p14:tracePt t="172278" x="5732463" y="14932025"/>
          <p14:tracePt t="172286" x="5751513" y="14932025"/>
          <p14:tracePt t="172303" x="5772150" y="14932025"/>
          <p14:tracePt t="172319" x="5791200" y="14932025"/>
          <p14:tracePt t="172330" x="5810250" y="14932025"/>
          <p14:tracePt t="172334" x="5868988" y="14932025"/>
          <p14:tracePt t="172342" x="5888038" y="14932025"/>
          <p14:tracePt t="172350" x="5965825" y="14932025"/>
          <p14:tracePt t="172362" x="6043613" y="14932025"/>
          <p14:tracePt t="172367" x="6081713" y="14932025"/>
          <p14:tracePt t="172378" x="6180138" y="14932025"/>
          <p14:tracePt t="172385" x="6218238" y="14932025"/>
          <p14:tracePt t="172390" x="6276975" y="14932025"/>
          <p14:tracePt t="172398" x="6296025" y="14932025"/>
          <p14:tracePt t="172410" x="6373813" y="14932025"/>
          <p14:tracePt t="172414" x="6392863" y="14932025"/>
          <p14:tracePt t="172422" x="6413500" y="14932025"/>
          <p14:tracePt t="172430" x="6470650" y="14932025"/>
          <p14:tracePt t="172438" x="6489700" y="14932025"/>
          <p14:tracePt t="172446" x="6567488" y="14912975"/>
          <p14:tracePt t="172455" x="6588125" y="14893925"/>
          <p14:tracePt t="172463" x="6607175" y="14893925"/>
          <p14:tracePt t="172471" x="6626225" y="14893925"/>
          <p14:tracePt t="172503" x="6567488" y="14893925"/>
          <p14:tracePt t="172511" x="6529388" y="14893925"/>
          <p14:tracePt t="172519" x="6335713" y="14854238"/>
          <p14:tracePt t="172530" x="6199188" y="14797088"/>
          <p14:tracePt t="172533" x="5984875" y="14757400"/>
          <p14:tracePt t="172542" x="5868988" y="14757400"/>
          <p14:tracePt t="172550" x="5654675" y="14719300"/>
          <p14:tracePt t="172560" x="5440363" y="14679613"/>
          <p14:tracePt t="172566" x="5421313" y="14679613"/>
          <p14:tracePt t="172616" x="5421313" y="14719300"/>
          <p14:tracePt t="172623" x="5421313" y="14679613"/>
          <p14:tracePt t="172631" x="5557838" y="14719300"/>
          <p14:tracePt t="172641" x="5576888" y="14757400"/>
          <p14:tracePt t="172646" x="5654675" y="14776450"/>
          <p14:tracePt t="172654" x="5732463" y="14776450"/>
          <p14:tracePt t="172662" x="5849938" y="14797088"/>
          <p14:tracePt t="172670" x="5946775" y="14835188"/>
          <p14:tracePt t="172679" x="6180138" y="14873288"/>
          <p14:tracePt t="172687" x="6354763" y="14893925"/>
          <p14:tracePt t="172697" x="6432550" y="14893925"/>
          <p14:tracePt t="172702" x="6548438" y="14932025"/>
          <p14:tracePt t="172710" x="6607175" y="14932025"/>
          <p14:tracePt t="172719" x="6626225" y="14932025"/>
          <p14:tracePt t="172730" x="6645275" y="14932025"/>
          <p14:tracePt t="172734" x="6665913" y="14932025"/>
          <p14:tracePt t="172745" x="6684963" y="14932025"/>
          <p14:tracePt t="172762" x="6743700" y="14932025"/>
          <p14:tracePt t="172767" x="6762750" y="14932025"/>
          <p14:tracePt t="172777" x="6800850" y="14932025"/>
          <p14:tracePt t="172784" x="6821488" y="14932025"/>
          <p14:tracePt t="172790" x="6899275" y="14932025"/>
          <p14:tracePt t="172798" x="6918325" y="14932025"/>
          <p14:tracePt t="172806" x="6956425" y="14932025"/>
          <p14:tracePt t="172815" x="6975475" y="14932025"/>
          <p14:tracePt t="172823" x="6996113" y="14932025"/>
          <p14:tracePt t="172838" x="7034213" y="14932025"/>
          <p14:tracePt t="172846" x="7053263" y="14932025"/>
          <p14:tracePt t="172855" x="7073900" y="14932025"/>
          <p14:tracePt t="172863" x="7112000" y="14893925"/>
          <p14:tracePt t="172870" x="7131050" y="14873288"/>
          <p14:tracePt t="172879" x="7151688" y="14854238"/>
          <p14:tracePt t="172886" x="7170738" y="14835188"/>
          <p14:tracePt t="172895" x="7189788" y="14835188"/>
          <p14:tracePt t="172903" x="7208838" y="14816138"/>
          <p14:tracePt t="172912" x="7229475" y="14816138"/>
          <p14:tracePt t="172918" x="7267575" y="14816138"/>
          <p14:tracePt t="172927" x="7267575" y="14797088"/>
          <p14:tracePt t="172936" x="7286625" y="14797088"/>
          <p14:tracePt t="172961" x="7307263" y="14797088"/>
          <p14:tracePt t="173016" x="7326313" y="14797088"/>
          <p14:tracePt t="173024" x="7345363" y="14797088"/>
          <p14:tracePt t="173031" x="7364413" y="14797088"/>
          <p14:tracePt t="173040" x="7385050" y="14797088"/>
          <p14:tracePt t="173047" x="7423150" y="14797088"/>
          <p14:tracePt t="173054" x="7442200" y="14797088"/>
          <p14:tracePt t="173062" x="7462838" y="14797088"/>
          <p14:tracePt t="173079" x="7481888" y="14797088"/>
          <p14:tracePt t="173087" x="7481888" y="14776450"/>
          <p14:tracePt t="173145" x="7500938" y="14776450"/>
          <p14:tracePt t="173151" x="7519988" y="14776450"/>
          <p14:tracePt t="173171" x="7539038" y="14776450"/>
          <p14:tracePt t="173184" x="7578725" y="14776450"/>
          <p14:tracePt t="173196" x="7597775" y="14776450"/>
          <p14:tracePt t="173198" x="7616825" y="14757400"/>
          <p14:tracePt t="173272" x="7637463" y="14757400"/>
          <p14:tracePt t="173592" x="7656513" y="14757400"/>
          <p14:tracePt t="173618" x="7675563" y="14757400"/>
          <p14:tracePt t="173655" x="7675563" y="14776450"/>
          <p14:tracePt t="173687" x="7694613" y="14797088"/>
          <p14:tracePt t="173695" x="7694613" y="14816138"/>
          <p14:tracePt t="173703" x="7694613" y="14835188"/>
          <p14:tracePt t="173712" x="7694613" y="14854238"/>
          <p14:tracePt t="173718" x="7694613" y="14873288"/>
          <p14:tracePt t="173735" x="7715250" y="14912975"/>
          <p14:tracePt t="173745" x="7753350" y="14912975"/>
          <p14:tracePt t="173751" x="7793038" y="14932025"/>
          <p14:tracePt t="173764" x="7812088" y="14951075"/>
          <p14:tracePt t="173767" x="7831138" y="14951075"/>
          <p14:tracePt t="173780" x="7870825" y="14971713"/>
          <p14:tracePt t="173785" x="7908925" y="14971713"/>
          <p14:tracePt t="173798" x="7927975" y="14971713"/>
          <p14:tracePt t="173825" x="7948613" y="14990763"/>
          <p14:tracePt t="173904" x="7948613" y="15009813"/>
          <p14:tracePt t="174111" x="7948613" y="14990763"/>
          <p14:tracePt t="174137" x="7927975" y="14990763"/>
          <p14:tracePt t="174168" x="7908925" y="14990763"/>
          <p14:tracePt t="174177" x="7889875" y="14990763"/>
          <p14:tracePt t="174183" x="7870825" y="14990763"/>
          <p14:tracePt t="174193" x="7831138" y="14990763"/>
          <p14:tracePt t="174199" x="7772400" y="14990763"/>
          <p14:tracePt t="174209" x="7715250" y="14990763"/>
          <p14:tracePt t="174217" x="7559675" y="15009813"/>
          <p14:tracePt t="174223" x="7442200" y="15028863"/>
          <p14:tracePt t="174230" x="7385050" y="15028863"/>
          <p14:tracePt t="174243" x="7229475" y="15028863"/>
          <p14:tracePt t="174246" x="7170738" y="15068550"/>
          <p14:tracePt t="174256" x="7053263" y="15068550"/>
          <p14:tracePt t="174263" x="6975475" y="15087600"/>
          <p14:tracePt t="174270" x="6821488" y="15087600"/>
          <p14:tracePt t="174279" x="6665913" y="15087600"/>
          <p14:tracePt t="174289" x="6567488" y="15087600"/>
          <p14:tracePt t="174294" x="6413500" y="15087600"/>
          <p14:tracePt t="174303" x="6335713" y="15087600"/>
          <p14:tracePt t="174310" x="6140450" y="15087600"/>
          <p14:tracePt t="174318" x="6102350" y="15087600"/>
          <p14:tracePt t="174328" x="5946775" y="15087600"/>
          <p14:tracePt t="174334" x="5849938" y="15087600"/>
          <p14:tracePt t="174345" x="5694363" y="15087600"/>
          <p14:tracePt t="174353" x="5383213" y="15087600"/>
          <p14:tracePt t="174359" x="5343525" y="15087600"/>
          <p14:tracePt t="174366" x="5227638" y="15087600"/>
          <p14:tracePt t="174382" x="5053013" y="15125700"/>
          <p14:tracePt t="174390" x="4994275" y="15146338"/>
          <p14:tracePt t="174399" x="4838700" y="15184438"/>
          <p14:tracePt t="174407" x="4664075" y="15203488"/>
          <p14:tracePt t="174415" x="4624388" y="15203488"/>
          <p14:tracePt t="174424" x="4468813" y="15243175"/>
          <p14:tracePt t="174432" x="4411663" y="15243175"/>
          <p14:tracePt t="174438" x="4256088" y="15281275"/>
          <p14:tracePt t="174446" x="4197350" y="15301913"/>
          <p14:tracePt t="174456" x="4041775" y="15301913"/>
          <p14:tracePt t="174462" x="3983038" y="15320963"/>
          <p14:tracePt t="174472" x="3867150" y="15378113"/>
          <p14:tracePt t="174480" x="3692525" y="15455900"/>
          <p14:tracePt t="174486" x="3633788" y="15455900"/>
          <p14:tracePt t="174495" x="3556000" y="15495588"/>
          <p14:tracePt t="174505" x="3497263" y="15514638"/>
          <p14:tracePt t="174509" x="3419475" y="15514638"/>
          <p14:tracePt t="174519" x="3400425" y="15514638"/>
          <p14:tracePt t="174531" x="3341688" y="15514638"/>
          <p14:tracePt t="174535" x="3322638" y="15514638"/>
          <p14:tracePt t="174545" x="3303588" y="15514638"/>
          <p14:tracePt t="174552" x="3284538" y="15514638"/>
          <p14:tracePt t="174562" x="3263900" y="15514638"/>
          <p14:tracePt t="174566" x="3244850" y="15514638"/>
          <p14:tracePt t="174579" x="3225800" y="15514638"/>
          <p14:tracePt t="174582" x="3225800" y="15495588"/>
          <p14:tracePt t="174593" x="3167063" y="15495588"/>
          <p14:tracePt t="174599" x="3148013" y="15476538"/>
          <p14:tracePt t="174606" x="3109913" y="15476538"/>
          <p14:tracePt t="174614" x="3070225" y="15436850"/>
          <p14:tracePt t="174622" x="3032125" y="15436850"/>
          <p14:tracePt t="174630" x="3011488" y="15417800"/>
          <p14:tracePt t="174638" x="2973388" y="15417800"/>
          <p14:tracePt t="174646" x="2933700" y="15398750"/>
          <p14:tracePt t="174653" x="2895600" y="15378113"/>
          <p14:tracePt t="174662" x="2876550" y="15378113"/>
          <p14:tracePt t="174670" x="2855913" y="15378113"/>
          <p14:tracePt t="174678" x="2817813" y="15378113"/>
          <p14:tracePt t="174688" x="2798763" y="15378113"/>
          <p14:tracePt t="174702" x="2778125" y="15378113"/>
          <p14:tracePt t="174721" x="2759075" y="15378113"/>
          <p14:tracePt t="174735" x="2740025" y="15359063"/>
          <p14:tracePt t="174751" x="2720975" y="15359063"/>
          <p14:tracePt t="174777" x="2700338" y="15359063"/>
          <p14:tracePt t="174793" x="2700338" y="15340013"/>
          <p14:tracePt t="174808" x="2662238" y="15340013"/>
          <p14:tracePt t="174912" x="2643188" y="15340013"/>
          <p14:tracePt t="174920" x="2643188" y="15301913"/>
          <p14:tracePt t="174962" x="2624138" y="15301913"/>
          <p14:tracePt t="175080" x="2624138" y="15281275"/>
          <p14:tracePt t="175216" x="2624138" y="15262225"/>
          <p14:tracePt t="175247" x="2624138" y="15243175"/>
          <p14:tracePt t="175256" x="2624138" y="15224125"/>
          <p14:tracePt t="175272" x="2603500" y="15224125"/>
          <p14:tracePt t="175968" x="2603500" y="15203488"/>
          <p14:tracePt t="176015" x="2603500" y="15184438"/>
          <p14:tracePt t="176312" x="2603500" y="15146338"/>
          <p14:tracePt t="176320" x="2584450" y="15146338"/>
          <p14:tracePt t="176393" x="2565400" y="15146338"/>
          <p14:tracePt t="176584" x="2565400" y="15125700"/>
          <p14:tracePt t="176592" x="2565400" y="15106650"/>
          <p14:tracePt t="176608" x="2565400" y="15087600"/>
          <p14:tracePt t="176615" x="2565400" y="15068550"/>
          <p14:tracePt t="176623" x="2565400" y="15049500"/>
          <p14:tracePt t="176639" x="2565400" y="15028863"/>
          <p14:tracePt t="176647" x="2565400" y="15009813"/>
          <p14:tracePt t="176655" x="2565400" y="14951075"/>
          <p14:tracePt t="176663" x="2565400" y="14893925"/>
          <p14:tracePt t="176670" x="2565400" y="14854238"/>
          <p14:tracePt t="176678" x="2565400" y="14797088"/>
          <p14:tracePt t="176687" x="2624138" y="14719300"/>
          <p14:tracePt t="176695" x="2662238" y="14660563"/>
          <p14:tracePt t="176702" x="2681288" y="14543088"/>
          <p14:tracePt t="176711" x="2740025" y="14408150"/>
          <p14:tracePt t="176719" x="2778125" y="14330363"/>
          <p14:tracePt t="176731" x="2836863" y="14214475"/>
          <p14:tracePt t="176734" x="2836863" y="14155738"/>
          <p14:tracePt t="176743" x="2895600" y="14038263"/>
          <p14:tracePt t="176750" x="2895600" y="14000163"/>
          <p14:tracePt t="176758" x="2895600" y="13941425"/>
          <p14:tracePt t="176766" x="2895600" y="13903325"/>
          <p14:tracePt t="176776" x="2914650" y="13884275"/>
          <p14:tracePt t="176782" x="2914650" y="13863638"/>
          <p14:tracePt t="176793" x="2914650" y="13844588"/>
          <p14:tracePt t="176798" x="2914650" y="13825538"/>
          <p14:tracePt t="176806" x="2914650" y="13806488"/>
          <p14:tracePt t="176814" x="2954338" y="13747750"/>
          <p14:tracePt t="176824" x="2954338" y="13728700"/>
          <p14:tracePt t="176831" x="2973388" y="13689013"/>
          <p14:tracePt t="176839" x="2992438" y="13631863"/>
          <p14:tracePt t="176847" x="2992438" y="13611225"/>
          <p14:tracePt t="176854" x="2992438" y="13592175"/>
          <p14:tracePt t="176862" x="2992438" y="13554075"/>
          <p14:tracePt t="176871" x="2992438" y="13533438"/>
          <p14:tracePt t="176879" x="2992438" y="13514388"/>
          <p14:tracePt t="176894" x="2992438" y="13495338"/>
          <p14:tracePt t="176905" x="3011488" y="13476288"/>
          <p14:tracePt t="176913" x="3011488" y="13457238"/>
          <p14:tracePt t="176918" x="3011488" y="13436600"/>
          <p14:tracePt t="176927" x="3011488" y="13417550"/>
          <p14:tracePt t="176934" x="3011488" y="13379450"/>
          <p14:tracePt t="176943" x="3032125" y="13358813"/>
          <p14:tracePt t="176951" x="3032125" y="13320713"/>
          <p14:tracePt t="176962" x="3032125" y="13261975"/>
          <p14:tracePt t="176967" x="3070225" y="13223875"/>
          <p14:tracePt t="176977" x="3070225" y="13184188"/>
          <p14:tracePt t="176995" x="3070225" y="13165138"/>
          <p14:tracePt t="177023" x="3070225" y="13146088"/>
          <p14:tracePt t="177039" x="3070225" y="13127038"/>
          <p14:tracePt t="177223" x="3070225" y="13106400"/>
          <p14:tracePt t="177231" x="3089275" y="13106400"/>
          <p14:tracePt t="177296" x="3089275" y="13127038"/>
          <p14:tracePt t="177304" x="3070225" y="13146088"/>
          <p14:tracePt t="177311" x="3032125" y="13223875"/>
          <p14:tracePt t="177321" x="3011488" y="13242925"/>
          <p14:tracePt t="177326" x="2992438" y="13320713"/>
          <p14:tracePt t="177335" x="2973388" y="13339763"/>
          <p14:tracePt t="177346" x="2954338" y="13417550"/>
          <p14:tracePt t="177351" x="2914650" y="13514388"/>
          <p14:tracePt t="177362" x="2895600" y="13533438"/>
          <p14:tracePt t="177368" x="2876550" y="13631863"/>
          <p14:tracePt t="177376" x="2876550" y="13689013"/>
          <p14:tracePt t="177383" x="2817813" y="13766800"/>
          <p14:tracePt t="177392" x="2817813" y="13825538"/>
          <p14:tracePt t="177399" x="2817813" y="13903325"/>
          <p14:tracePt t="177407" x="2817813" y="13962063"/>
          <p14:tracePt t="177415" x="2817813" y="14038263"/>
          <p14:tracePt t="177423" x="2817813" y="14116050"/>
          <p14:tracePt t="177431" x="2817813" y="14174788"/>
          <p14:tracePt t="177439" x="2817813" y="14252575"/>
          <p14:tracePt t="177448" x="2817813" y="14271625"/>
          <p14:tracePt t="177454" x="2817813" y="14349413"/>
          <p14:tracePt t="177463" x="2836863" y="14368463"/>
          <p14:tracePt t="177471" x="2855913" y="14446250"/>
          <p14:tracePt t="177480" x="2855913" y="14524038"/>
          <p14:tracePt t="177487" x="2855913" y="14543088"/>
          <p14:tracePt t="177497" x="2855913" y="14620875"/>
          <p14:tracePt t="177503" x="2855913" y="14641513"/>
          <p14:tracePt t="177511" x="2855913" y="14719300"/>
          <p14:tracePt t="177521" x="2876550" y="14738350"/>
          <p14:tracePt t="177525" x="2876550" y="14797088"/>
          <p14:tracePt t="177535" x="2895600" y="14816138"/>
          <p14:tracePt t="177547" x="2933700" y="14835188"/>
          <p14:tracePt t="177550" x="2933700" y="14873288"/>
          <p14:tracePt t="177563" x="2954338" y="14912975"/>
          <p14:tracePt t="177567" x="2954338" y="14932025"/>
          <p14:tracePt t="177576" x="2973388" y="14951075"/>
          <p14:tracePt t="177583" x="2973388" y="14971713"/>
          <p14:tracePt t="177593" x="2973388" y="14990763"/>
          <p14:tracePt t="177599" x="2973388" y="15009813"/>
          <p14:tracePt t="177607" x="2973388" y="15068550"/>
          <p14:tracePt t="177615" x="2973388" y="15087600"/>
          <p14:tracePt t="177622" x="2973388" y="15125700"/>
          <p14:tracePt t="177631" x="2992438" y="15125700"/>
          <p14:tracePt t="177640" x="2992438" y="15184438"/>
          <p14:tracePt t="177647" x="3011488" y="15203488"/>
          <p14:tracePt t="177656" x="3011488" y="15224125"/>
          <p14:tracePt t="177672" x="3032125" y="15224125"/>
          <p14:tracePt t="177687" x="3032125" y="15243175"/>
          <p14:tracePt t="177699" x="3051175" y="15243175"/>
          <p14:tracePt t="177702" x="3051175" y="15262225"/>
          <p14:tracePt t="177710" x="3089275" y="15262225"/>
          <p14:tracePt t="177720" x="3089275" y="15281275"/>
          <p14:tracePt t="177726" x="3109913" y="15281275"/>
          <p14:tracePt t="177776" x="3128963" y="15281275"/>
          <p14:tracePt t="177816" x="3148013" y="15281275"/>
          <p14:tracePt t="177823" x="3167063" y="15281275"/>
          <p14:tracePt t="177831" x="3187700" y="15281275"/>
          <p14:tracePt t="177839" x="3206750" y="15281275"/>
          <p14:tracePt t="177847" x="3244850" y="15281275"/>
          <p14:tracePt t="177855" x="3263900" y="15281275"/>
          <p14:tracePt t="177865" x="3284538" y="15281275"/>
          <p14:tracePt t="177870" x="3322638" y="15281275"/>
          <p14:tracePt t="177879" x="3341688" y="15262225"/>
          <p14:tracePt t="177890" x="3362325" y="15262225"/>
          <p14:tracePt t="177903" x="3400425" y="15262225"/>
          <p14:tracePt t="177917" x="3400425" y="15243175"/>
          <p14:tracePt t="179256" x="3419475" y="15243175"/>
          <p14:tracePt t="179272" x="3440113" y="15243175"/>
          <p14:tracePt t="179281" x="3459163" y="15243175"/>
          <p14:tracePt t="179286" x="3478213" y="15224125"/>
          <p14:tracePt t="179295" x="3497263" y="15224125"/>
          <p14:tracePt t="179303" x="3575050" y="15224125"/>
          <p14:tracePt t="179313" x="3595688" y="15224125"/>
          <p14:tracePt t="179319" x="3652838" y="15203488"/>
          <p14:tracePt t="179330" x="3673475" y="15203488"/>
          <p14:tracePt t="179336" x="3749675" y="15203488"/>
          <p14:tracePt t="179345" x="3770313" y="15203488"/>
          <p14:tracePt t="179354" x="3789363" y="15165388"/>
          <p14:tracePt t="179367" x="3808413" y="15165388"/>
          <p14:tracePt t="179431" x="3827463" y="15165388"/>
          <p14:tracePt t="179439" x="3848100" y="15165388"/>
          <p14:tracePt t="179456" x="3886200" y="15165388"/>
          <p14:tracePt t="179496" x="3905250" y="15165388"/>
          <p14:tracePt t="179528" x="3925888" y="15146338"/>
          <p14:tracePt t="179544" x="3944938" y="15146338"/>
          <p14:tracePt t="179561" x="3963988" y="15146338"/>
          <p14:tracePt t="179567" x="3983038" y="15146338"/>
          <p14:tracePt t="179577" x="4003675" y="15146338"/>
          <p14:tracePt t="179585" x="4041775" y="15146338"/>
          <p14:tracePt t="179590" x="4060825" y="15146338"/>
          <p14:tracePt t="179599" x="4081463" y="15146338"/>
          <p14:tracePt t="179608" x="4100513" y="15146338"/>
          <p14:tracePt t="179615" x="4119563" y="15146338"/>
          <p14:tracePt t="179624" x="4138613" y="15146338"/>
          <p14:tracePt t="179633" x="4197350" y="15146338"/>
          <p14:tracePt t="179638" x="4216400" y="15184438"/>
          <p14:tracePt t="179647" x="4237038" y="15184438"/>
          <p14:tracePt t="179658" x="4256088" y="15184438"/>
          <p14:tracePt t="179662" x="4275138" y="15184438"/>
          <p14:tracePt t="179735" x="4294188" y="15184438"/>
          <p14:tracePt t="179761" x="4294188" y="15203488"/>
          <p14:tracePt t="179767" x="4313238" y="15203488"/>
          <p14:tracePt t="179784" x="4352925" y="15203488"/>
          <p14:tracePt t="180735" x="4371975" y="15203488"/>
          <p14:tracePt t="180744" x="4391025" y="15203488"/>
          <p14:tracePt t="180751" x="4430713" y="15203488"/>
          <p14:tracePt t="180760" x="4489450" y="15203488"/>
          <p14:tracePt t="180767" x="4567238" y="15203488"/>
          <p14:tracePt t="180777" x="4624388" y="15203488"/>
          <p14:tracePt t="180784" x="4664075" y="15203488"/>
          <p14:tracePt t="180790" x="4722813" y="15203488"/>
          <p14:tracePt t="180798" x="4760913" y="15203488"/>
          <p14:tracePt t="180806" x="4800600" y="15203488"/>
          <p14:tracePt t="180815" x="4819650" y="15203488"/>
          <p14:tracePt t="180823" x="4838700" y="15203488"/>
          <p14:tracePt t="180831" x="4857750" y="15203488"/>
          <p14:tracePt t="180838" x="4876800" y="15203488"/>
          <p14:tracePt t="180847" x="4897438" y="15203488"/>
          <p14:tracePt t="180855" x="4916488" y="15203488"/>
          <p14:tracePt t="180863" x="4935538" y="15203488"/>
          <p14:tracePt t="180871" x="4975225" y="15203488"/>
          <p14:tracePt t="180882" x="4994275" y="15203488"/>
          <p14:tracePt t="180886" x="5013325" y="15203488"/>
          <p14:tracePt t="180895" x="5032375" y="15203488"/>
          <p14:tracePt t="180903" x="5053013" y="15203488"/>
          <p14:tracePt t="180911" x="5110163" y="15203488"/>
          <p14:tracePt t="180919" x="5130800" y="15203488"/>
          <p14:tracePt t="180929" x="5168900" y="15203488"/>
          <p14:tracePt t="180935" x="5187950" y="15203488"/>
          <p14:tracePt t="180945" x="5208588" y="15203488"/>
          <p14:tracePt t="180954" x="5246688" y="15203488"/>
          <p14:tracePt t="180983" x="5265738" y="15203488"/>
          <p14:tracePt t="181888" x="5286375" y="15203488"/>
          <p14:tracePt t="181903" x="5305425" y="15203488"/>
          <p14:tracePt t="181912" x="5324475" y="15203488"/>
          <p14:tracePt t="181918" x="5402263" y="15203488"/>
          <p14:tracePt t="181933" x="5421313" y="15203488"/>
          <p14:tracePt t="181937" x="5480050" y="15203488"/>
          <p14:tracePt t="181951" x="5499100" y="15203488"/>
          <p14:tracePt t="181982" x="5518150" y="15203488"/>
          <p14:tracePt t="181999" x="5538788" y="15203488"/>
          <p14:tracePt t="182007" x="5557838" y="15203488"/>
          <p14:tracePt t="182016" x="5576888" y="15203488"/>
          <p14:tracePt t="182023" x="5595938" y="15203488"/>
          <p14:tracePt t="182030" x="5616575" y="15203488"/>
          <p14:tracePt t="182038" x="5654675" y="15203488"/>
          <p14:tracePt t="182046" x="5694363" y="15203488"/>
          <p14:tracePt t="182055" x="5713413" y="15203488"/>
          <p14:tracePt t="182064" x="5772150" y="15203488"/>
          <p14:tracePt t="182071" x="5810250" y="15203488"/>
          <p14:tracePt t="182081" x="5829300" y="15203488"/>
          <p14:tracePt t="182086" x="5849938" y="15203488"/>
          <p14:tracePt t="182095" x="5888038" y="15203488"/>
          <p14:tracePt t="182104" x="5926138" y="15224125"/>
          <p14:tracePt t="182110" x="5946775" y="15224125"/>
          <p14:tracePt t="182119" x="5965825" y="15224125"/>
          <p14:tracePt t="182131" x="5984875" y="15224125"/>
          <p14:tracePt t="182134" x="6024563" y="15243175"/>
          <p14:tracePt t="182146" x="6062663" y="15243175"/>
          <p14:tracePt t="182153" x="6081713" y="15243175"/>
          <p14:tracePt t="182159" x="6102350" y="15262225"/>
          <p14:tracePt t="182167" x="6121400" y="15262225"/>
          <p14:tracePt t="182179" x="6159500" y="15262225"/>
          <p14:tracePt t="182182" x="6180138" y="15262225"/>
          <p14:tracePt t="182191" x="6199188" y="15262225"/>
          <p14:tracePt t="182199" x="6218238" y="15262225"/>
          <p14:tracePt t="182207" x="6237288" y="15262225"/>
          <p14:tracePt t="182231" x="6257925" y="15262225"/>
          <p14:tracePt t="182456" x="6257925" y="15281275"/>
          <p14:tracePt t="182752" x="6276975" y="15281275"/>
          <p14:tracePt t="182760" x="6315075" y="15281275"/>
          <p14:tracePt t="182767" x="6335713" y="15281275"/>
          <p14:tracePt t="182776" x="6354763" y="15281275"/>
          <p14:tracePt t="182783" x="6373813" y="15281275"/>
          <p14:tracePt t="182791" x="6392863" y="15281275"/>
          <p14:tracePt t="182800" x="6413500" y="15281275"/>
          <p14:tracePt t="182807" x="6432550" y="15281275"/>
          <p14:tracePt t="182912" x="6470650" y="15281275"/>
          <p14:tracePt t="182936" x="6489700" y="15281275"/>
          <p14:tracePt t="182952" x="6510338" y="15281275"/>
          <p14:tracePt t="182960" x="6529388" y="15281275"/>
          <p14:tracePt t="182967" x="6548438" y="15281275"/>
          <p14:tracePt t="182982" x="6567488" y="15281275"/>
          <p14:tracePt t="182990" x="6588125" y="15281275"/>
          <p14:tracePt t="182998" x="6607175" y="15281275"/>
          <p14:tracePt t="183012" x="6645275" y="15281275"/>
          <p14:tracePt t="183023" x="6665913" y="15281275"/>
          <p14:tracePt t="183296" x="6626225" y="15281275"/>
          <p14:tracePt t="183303" x="6588125" y="15281275"/>
          <p14:tracePt t="183312" x="6470650" y="15281275"/>
          <p14:tracePt t="183321" x="6413500" y="15281275"/>
          <p14:tracePt t="183326" x="6257925" y="15243175"/>
          <p14:tracePt t="183335" x="6180138" y="15243175"/>
          <p14:tracePt t="183345" x="6003925" y="15184438"/>
          <p14:tracePt t="183527" x="6043613" y="15184438"/>
          <p14:tracePt t="183536" x="6102350" y="15224125"/>
          <p14:tracePt t="183549" x="6159500" y="15281275"/>
          <p14:tracePt t="183552" x="6392863" y="15340013"/>
          <p14:tracePt t="183559" x="6489700" y="15378113"/>
          <p14:tracePt t="183566" x="6607175" y="15476538"/>
          <p14:tracePt t="183579" x="6665913" y="15476538"/>
          <p14:tracePt t="183582" x="6781800" y="15533688"/>
          <p14:tracePt t="183808" x="8413750" y="15554325"/>
          <p14:tracePt t="183814" x="8434388" y="15514638"/>
          <p14:tracePt t="183822" x="8491538" y="15514638"/>
          <p14:tracePt t="183831" x="8491538" y="15495588"/>
          <p14:tracePt t="183839" x="8491538" y="15476538"/>
          <p14:tracePt t="183847" x="8453438" y="15455900"/>
          <p14:tracePt t="183854" x="8413750" y="15455900"/>
          <p14:tracePt t="183863" x="8161338" y="15378113"/>
          <p14:tracePt t="183871" x="8005763" y="15359063"/>
          <p14:tracePt t="183879" x="7637463" y="15262225"/>
          <p14:tracePt t="183887" x="7462838" y="15262225"/>
          <p14:tracePt t="183899" x="7092950" y="15106650"/>
          <p14:tracePt t="183902" x="7073900" y="15106650"/>
          <p14:tracePt t="184040" x="7092950" y="15087600"/>
          <p14:tracePt t="184047" x="7131050" y="15087600"/>
          <p14:tracePt t="184056" x="7307263" y="15146338"/>
          <p14:tracePt t="184067" x="7423150" y="15146338"/>
          <p14:tracePt t="184070" x="7442200" y="15146338"/>
          <p14:tracePt t="184078" x="7519988" y="15203488"/>
          <p14:tracePt t="184087" x="7539038" y="15224125"/>
          <p14:tracePt t="184096" x="7637463" y="15224125"/>
          <p14:tracePt t="184103" x="7675563" y="15224125"/>
          <p14:tracePt t="184116" x="7715250" y="15224125"/>
          <p14:tracePt t="184119" x="7772400" y="15224125"/>
          <p14:tracePt t="184127" x="7793038" y="15224125"/>
          <p14:tracePt t="184135" x="7812088" y="15224125"/>
          <p14:tracePt t="184146" x="7831138" y="15224125"/>
          <p14:tracePt t="184152" x="7850188" y="15224125"/>
          <p14:tracePt t="184161" x="7870825" y="15243175"/>
          <p14:tracePt t="184177" x="7889875" y="15243175"/>
          <p14:tracePt t="184183" x="7908925" y="15262225"/>
          <p14:tracePt t="184192" x="7948613" y="15262225"/>
          <p14:tracePt t="184201" x="7967663" y="15281275"/>
          <p14:tracePt t="184206" x="8005763" y="15281275"/>
          <p14:tracePt t="184215" x="8024813" y="15281275"/>
          <p14:tracePt t="184226" x="8102600" y="15340013"/>
          <p14:tracePt t="184230" x="8161338" y="15340013"/>
          <p14:tracePt t="184239" x="8201025" y="15340013"/>
          <p14:tracePt t="184249" x="8297863" y="15340013"/>
          <p14:tracePt t="184255" x="8316913" y="15340013"/>
          <p14:tracePt t="184263" x="8335963" y="15340013"/>
          <p14:tracePt t="184303" x="8356600" y="15340013"/>
          <p14:tracePt t="184312" x="8375650" y="15340013"/>
          <p14:tracePt t="184336" x="8394700" y="15340013"/>
          <p14:tracePt t="184360" x="8413750" y="15340013"/>
          <p14:tracePt t="184383" x="8413750" y="15320963"/>
          <p14:tracePt t="184455" x="8453438" y="15320963"/>
          <p14:tracePt t="184464" x="8472488" y="15320963"/>
          <p14:tracePt t="184472" x="8512175" y="15320963"/>
          <p14:tracePt t="184479" x="8531225" y="15320963"/>
          <p14:tracePt t="184487" x="8588375" y="15320963"/>
          <p14:tracePt t="184495" x="8628063" y="15320963"/>
          <p14:tracePt t="184504" x="8802688" y="15359063"/>
          <p14:tracePt t="184514" x="8880475" y="15359063"/>
          <p14:tracePt t="184520" x="9075738" y="15417800"/>
          <p14:tracePt t="184529" x="9191625" y="15417800"/>
          <p14:tracePt t="184536" x="9483725" y="15455900"/>
          <p14:tracePt t="184547" x="9561513" y="15455900"/>
          <p14:tracePt t="184552" x="9813925" y="15495588"/>
          <p14:tracePt t="184559" x="9891713" y="15495588"/>
          <p14:tracePt t="184566" x="10047288" y="15495588"/>
          <p14:tracePt t="184769" x="10125075" y="15417800"/>
          <p14:tracePt t="184776" x="10066338" y="15398750"/>
          <p14:tracePt t="184782" x="10047288" y="15398750"/>
          <p14:tracePt t="184793" x="9969500" y="15320963"/>
          <p14:tracePt t="184799" x="9910763" y="15320963"/>
          <p14:tracePt t="184807" x="9793288" y="15224125"/>
          <p14:tracePt t="184816" x="9736138" y="15203488"/>
          <p14:tracePt t="184826" x="9637713" y="15106650"/>
          <p14:tracePt t="184830" x="9502775" y="15009813"/>
          <p14:tracePt t="184838" x="9463088" y="14990763"/>
          <p14:tracePt t="184846" x="9328150" y="14854238"/>
          <p14:tracePt t="184855" x="9229725" y="14797088"/>
          <p14:tracePt t="184864" x="9113838" y="14698663"/>
          <p14:tracePt t="184872" x="9055100" y="14679613"/>
          <p14:tracePt t="184879" x="8939213" y="14582775"/>
          <p14:tracePt t="184888" x="8842375" y="14524038"/>
          <p14:tracePt t="184894" x="8783638" y="14485938"/>
          <p14:tracePt t="184904" x="8705850" y="14466888"/>
          <p14:tracePt t="184913" x="8647113" y="14427200"/>
          <p14:tracePt t="184918" x="8609013" y="14427200"/>
          <p14:tracePt t="184930" x="8550275" y="14408150"/>
          <p14:tracePt t="184936" x="8531225" y="14389100"/>
          <p14:tracePt t="184944" x="8512175" y="14389100"/>
          <p14:tracePt t="184950" x="8491538" y="14389100"/>
          <p14:tracePt t="184966" x="8453438" y="14389100"/>
          <p14:tracePt t="184983" x="8434388" y="14389100"/>
          <p14:tracePt t="184992" x="8413750" y="14389100"/>
          <p14:tracePt t="184999" x="8394700" y="14389100"/>
          <p14:tracePt t="185014" x="8316913" y="14389100"/>
          <p14:tracePt t="185022" x="8297863" y="14389100"/>
          <p14:tracePt t="185030" x="8258175" y="14389100"/>
          <p14:tracePt t="185038" x="8239125" y="14389100"/>
          <p14:tracePt t="185046" x="8180388" y="14389100"/>
          <p14:tracePt t="185054" x="8161338" y="14389100"/>
          <p14:tracePt t="185095" x="8142288" y="14389100"/>
          <p14:tracePt t="185111" x="8123238" y="14389100"/>
          <p14:tracePt t="185119" x="8102600" y="14368463"/>
          <p14:tracePt t="185129" x="8083550" y="14349413"/>
          <p14:tracePt t="185135" x="8045450" y="14311313"/>
          <p14:tracePt t="185146" x="8024813" y="14290675"/>
          <p14:tracePt t="185151" x="8005763" y="14271625"/>
          <p14:tracePt t="185161" x="7927975" y="14252575"/>
          <p14:tracePt t="185169" x="7908925" y="14193838"/>
          <p14:tracePt t="185174" x="7831138" y="14174788"/>
          <p14:tracePt t="185182" x="7772400" y="14136688"/>
          <p14:tracePt t="185191" x="7675563" y="14077950"/>
          <p14:tracePt t="185199" x="7637463" y="14077950"/>
          <p14:tracePt t="185209" x="7462838" y="13981113"/>
          <p14:tracePt t="185214" x="7345363" y="13962063"/>
          <p14:tracePt t="185222" x="7326313" y="13922375"/>
          <p14:tracePt t="185230" x="7208838" y="13884275"/>
          <p14:tracePt t="185239" x="7189788" y="13884275"/>
          <p14:tracePt t="185247" x="7151688" y="13825538"/>
          <p14:tracePt t="185256" x="7092950" y="13806488"/>
          <p14:tracePt t="185265" x="7053263" y="13747750"/>
          <p14:tracePt t="185271" x="7034213" y="13689013"/>
          <p14:tracePt t="185280" x="7015163" y="13669963"/>
          <p14:tracePt t="185287" x="6996113" y="13650913"/>
          <p14:tracePt t="185296" x="6937375" y="13592175"/>
          <p14:tracePt t="185302" x="6781800" y="13533438"/>
          <p14:tracePt t="185314" x="6723063" y="13514388"/>
          <p14:tracePt t="185545" x="6800850" y="13514388"/>
          <p14:tracePt t="185552" x="6859588" y="13514388"/>
          <p14:tracePt t="185561" x="6975475" y="13379450"/>
          <p14:tracePt t="185569" x="7073900" y="13281025"/>
          <p14:tracePt t="185577" x="7442200" y="13165138"/>
          <p14:tracePt t="185584" x="7578725" y="13106400"/>
          <p14:tracePt t="185594" x="8102600" y="12971463"/>
          <p14:tracePt t="185600" x="8764588" y="12874625"/>
          <p14:tracePt t="185607" x="9075738" y="12834938"/>
          <p14:tracePt t="185619" x="9891713" y="12679363"/>
          <p14:tracePt t="188337" x="9677400" y="1882775"/>
          <p14:tracePt t="188344" x="9113838" y="1417638"/>
          <p14:tracePt t="188351" x="8821738" y="1203325"/>
          <p14:tracePt t="188361" x="8161338" y="757238"/>
          <p14:tracePt t="188367" x="7870825" y="542925"/>
          <p14:tracePt t="188377" x="6975475" y="3810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3164984-6373-4B48-AB1D-15E8F28D89F9}"/>
              </a:ext>
            </a:extLst>
          </p:cNvPr>
          <p:cNvSpPr txBox="1"/>
          <p:nvPr/>
        </p:nvSpPr>
        <p:spPr>
          <a:xfrm>
            <a:off x="508000" y="587494"/>
            <a:ext cx="5080000" cy="369332"/>
          </a:xfrm>
          <a:prstGeom prst="rect">
            <a:avLst/>
          </a:prstGeom>
          <a:solidFill>
            <a:srgbClr val="CCFFFF"/>
          </a:solidFill>
        </p:spPr>
        <p:txBody>
          <a:bodyPr wrap="square">
            <a:spAutoFit/>
          </a:bodyPr>
          <a:lstStyle/>
          <a:p>
            <a:r>
              <a:rPr lang="en-GB" dirty="0"/>
              <a:t>LO I can begin to write my suspense story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94BBEC-1E44-473D-AA58-18B2BEEF43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12951" y="1625600"/>
            <a:ext cx="10372951" cy="2419250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01E52CAB-774C-41AD-BE5D-496C47FD05D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147701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5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869"/>
    </mc:Choice>
    <mc:Fallback>
      <p:transition spd="slow" advTm="678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93" x="622300" y="2660650"/>
          <p14:tracePt t="108" x="622300" y="2679700"/>
          <p14:tracePt t="287" x="622300" y="2698750"/>
          <p14:tracePt t="332" x="660400" y="2698750"/>
          <p14:tracePt t="357" x="679450" y="2698750"/>
          <p14:tracePt t="365" x="679450" y="2679700"/>
          <p14:tracePt t="484" x="641350" y="2679700"/>
          <p14:tracePt t="492" x="582613" y="2679700"/>
          <p14:tracePt t="500" x="525463" y="2698750"/>
          <p14:tracePt t="507" x="407988" y="2738438"/>
          <p14:tracePt t="516" x="388938" y="2738438"/>
          <p14:tracePt t="524" x="271463" y="2757488"/>
          <p14:tracePt t="531" x="233363" y="2757488"/>
          <p14:tracePt t="540" x="214313" y="2757488"/>
          <p14:tracePt t="548" x="174625" y="2757488"/>
          <p14:tracePt t="733" x="174625" y="2738438"/>
          <p14:tracePt t="756" x="174625" y="2717800"/>
          <p14:tracePt t="773" x="193675" y="2717800"/>
          <p14:tracePt t="781" x="193675" y="2698750"/>
          <p14:tracePt t="798" x="214313" y="2660650"/>
          <p14:tracePt t="804" x="233363" y="2641600"/>
          <p14:tracePt t="820" x="252413" y="2620963"/>
          <p14:tracePt t="830" x="271463" y="2620963"/>
          <p14:tracePt t="835" x="271463" y="2601913"/>
          <p14:tracePt t="843" x="292100" y="2601913"/>
          <p14:tracePt t="941" x="311150" y="2601913"/>
          <p14:tracePt t="1581" x="330200" y="2601913"/>
          <p14:tracePt t="1590" x="369888" y="2601913"/>
          <p14:tracePt t="1597" x="388938" y="2601913"/>
          <p14:tracePt t="1603" x="407988" y="2601913"/>
          <p14:tracePt t="1611" x="504825" y="2601913"/>
          <p14:tracePt t="1619" x="563563" y="2601913"/>
          <p14:tracePt t="1628" x="719138" y="2601913"/>
          <p14:tracePt t="1635" x="757238" y="2601913"/>
          <p14:tracePt t="1645" x="874713" y="2601913"/>
          <p14:tracePt t="1651" x="933450" y="2601913"/>
          <p14:tracePt t="1660" x="1049338" y="2601913"/>
          <p14:tracePt t="1667" x="1087438" y="2601913"/>
          <p14:tracePt t="1676" x="1185863" y="2601913"/>
          <p14:tracePt t="1685" x="1223963" y="2601913"/>
          <p14:tracePt t="1693" x="1243013" y="2601913"/>
          <p14:tracePt t="1699" x="1301750" y="2601913"/>
          <p14:tracePt t="1707" x="1320800" y="2601913"/>
          <p14:tracePt t="1715" x="1360488" y="2601913"/>
          <p14:tracePt t="1723" x="1379538" y="2601913"/>
          <p14:tracePt t="1731" x="1438275" y="2601913"/>
          <p14:tracePt t="1740" x="1457325" y="2601913"/>
          <p14:tracePt t="1749" x="1497013" y="2601913"/>
          <p14:tracePt t="1755" x="1554163" y="2601913"/>
          <p14:tracePt t="1765" x="1574800" y="2601913"/>
          <p14:tracePt t="1775" x="1593850" y="2601913"/>
          <p14:tracePt t="1779" x="1612900" y="2601913"/>
          <p14:tracePt t="1804" x="1631950" y="2601913"/>
          <p14:tracePt t="1821" x="1671638" y="2601913"/>
          <p14:tracePt t="1829" x="1690688" y="2601913"/>
          <p14:tracePt t="1835" x="1709738" y="2601913"/>
          <p14:tracePt t="1845" x="1728788" y="2601913"/>
          <p14:tracePt t="1851" x="1749425" y="2601913"/>
          <p14:tracePt t="1859" x="1806575" y="2601913"/>
          <p14:tracePt t="1867" x="1846263" y="2641600"/>
          <p14:tracePt t="1875" x="1943100" y="2641600"/>
          <p14:tracePt t="1883" x="2020888" y="2641600"/>
          <p14:tracePt t="1899" x="2157413" y="2641600"/>
          <p14:tracePt t="1907" x="2176463" y="2641600"/>
          <p14:tracePt t="1915" x="2254250" y="2641600"/>
          <p14:tracePt t="1923" x="2292350" y="2641600"/>
          <p14:tracePt t="1931" x="2390775" y="2641600"/>
          <p14:tracePt t="1941" x="2468563" y="2641600"/>
          <p14:tracePt t="1948" x="2487613" y="2641600"/>
          <p14:tracePt t="1956" x="2584450" y="2641600"/>
          <p14:tracePt t="1964" x="2643188" y="2641600"/>
          <p14:tracePt t="1972" x="2720975" y="2660650"/>
          <p14:tracePt t="1980" x="2740025" y="2660650"/>
          <p14:tracePt t="1988" x="2798763" y="2679700"/>
          <p14:tracePt t="1998" x="2836863" y="2679700"/>
          <p14:tracePt t="2004" x="2855913" y="2679700"/>
          <p14:tracePt t="2012" x="2914650" y="2698750"/>
          <p14:tracePt t="2019" x="2933700" y="2698750"/>
          <p14:tracePt t="2028" x="2954338" y="2698750"/>
          <p14:tracePt t="2035" x="2973388" y="2698750"/>
          <p14:tracePt t="2052" x="3011488" y="2698750"/>
          <p14:tracePt t="2059" x="3032125" y="2698750"/>
          <p14:tracePt t="2067" x="3070225" y="2698750"/>
          <p14:tracePt t="2076" x="3089275" y="2698750"/>
          <p14:tracePt t="2083" x="3187700" y="2698750"/>
          <p14:tracePt t="2092" x="3225800" y="2698750"/>
          <p14:tracePt t="2100" x="3284538" y="2698750"/>
          <p14:tracePt t="2108" x="3322638" y="2698750"/>
          <p14:tracePt t="2117" x="3381375" y="2698750"/>
          <p14:tracePt t="2124" x="3419475" y="2698750"/>
          <p14:tracePt t="2132" x="3459163" y="2738438"/>
          <p14:tracePt t="2139" x="3536950" y="2738438"/>
          <p14:tracePt t="2147" x="3575050" y="2757488"/>
          <p14:tracePt t="2155" x="3614738" y="2757488"/>
          <p14:tracePt t="2163" x="3633788" y="2757488"/>
          <p14:tracePt t="2172" x="3673475" y="2757488"/>
          <p14:tracePt t="2179" x="3711575" y="2776538"/>
          <p14:tracePt t="2187" x="3749675" y="2776538"/>
          <p14:tracePt t="2197" x="3808413" y="2776538"/>
          <p14:tracePt t="2203" x="3827463" y="2776538"/>
          <p14:tracePt t="2211" x="3867150" y="2795588"/>
          <p14:tracePt t="2219" x="3886200" y="2795588"/>
          <p14:tracePt t="2237" x="3925888" y="2795588"/>
          <p14:tracePt t="2247" x="3944938" y="2795588"/>
          <p14:tracePt t="2259" x="3963988" y="2795588"/>
          <p14:tracePt t="2267" x="3983038" y="2795588"/>
          <p14:tracePt t="2275" x="4003675" y="2795588"/>
          <p14:tracePt t="2284" x="4022725" y="2795588"/>
          <p14:tracePt t="2291" x="4041775" y="2795588"/>
          <p14:tracePt t="2299" x="4100513" y="2795588"/>
          <p14:tracePt t="2308" x="4119563" y="2795588"/>
          <p14:tracePt t="2317" x="4159250" y="2795588"/>
          <p14:tracePt t="2325" x="4197350" y="2776538"/>
          <p14:tracePt t="2357" x="4216400" y="2757488"/>
          <p14:tracePt t="2373" x="4237038" y="2757488"/>
          <p14:tracePt t="2382" x="4256088" y="2757488"/>
          <p14:tracePt t="2387" x="4275138" y="2757488"/>
          <p14:tracePt t="2396" x="4294188" y="2738438"/>
          <p14:tracePt t="2403" x="4313238" y="2738438"/>
          <p14:tracePt t="2414" x="4352925" y="2698750"/>
          <p14:tracePt t="2421" x="4371975" y="2698750"/>
          <p14:tracePt t="2430" x="4391025" y="2698750"/>
          <p14:tracePt t="2436" x="4411663" y="2698750"/>
          <p14:tracePt t="2447" x="4430713" y="2698750"/>
          <p14:tracePt t="2477" x="4449763" y="2698750"/>
          <p14:tracePt t="2484" x="4468813" y="2698750"/>
          <p14:tracePt t="2493" x="4489450" y="2698750"/>
          <p14:tracePt t="2509" x="4527550" y="2679700"/>
          <p14:tracePt t="2516" x="4546600" y="2679700"/>
          <p14:tracePt t="2524" x="4567238" y="2679700"/>
          <p14:tracePt t="2531" x="4586288" y="2679700"/>
          <p14:tracePt t="2539" x="4605338" y="2679700"/>
          <p14:tracePt t="2547" x="4624388" y="2679700"/>
          <p14:tracePt t="2567" x="4624388" y="2660650"/>
          <p14:tracePt t="2572" x="4645025" y="2660650"/>
          <p14:tracePt t="2637" x="4683125" y="2660650"/>
          <p14:tracePt t="2652" x="4702175" y="2660650"/>
          <p14:tracePt t="2797" x="4722813" y="2660650"/>
          <p14:tracePt t="2837" x="4722813" y="2641600"/>
          <p14:tracePt t="2847" x="4741863" y="2641600"/>
          <p14:tracePt t="2949" x="4760913" y="2641600"/>
          <p14:tracePt t="2964" x="4779963" y="2641600"/>
          <p14:tracePt t="2980" x="4800600" y="2641600"/>
          <p14:tracePt t="2990" x="4838700" y="2641600"/>
          <p14:tracePt t="3005" x="4857750" y="2641600"/>
          <p14:tracePt t="3020" x="4876800" y="2641600"/>
          <p14:tracePt t="3037" x="4897438" y="2641600"/>
          <p14:tracePt t="3053" x="4916488" y="2641600"/>
          <p14:tracePt t="3069" x="4935538" y="2641600"/>
          <p14:tracePt t="3076" x="4954588" y="2641600"/>
          <p14:tracePt t="3093" x="4975225" y="2641600"/>
          <p14:tracePt t="3100" x="5013325" y="2641600"/>
          <p14:tracePt t="3108" x="5032375" y="2641600"/>
          <p14:tracePt t="3116" x="5053013" y="2641600"/>
          <p14:tracePt t="3131" x="5072063" y="2641600"/>
          <p14:tracePt t="3139" x="5091113" y="2641600"/>
          <p14:tracePt t="3147" x="5110163" y="2641600"/>
          <p14:tracePt t="3163" x="5130800" y="2641600"/>
          <p14:tracePt t="3189" x="5130800" y="2620963"/>
          <p14:tracePt t="3204" x="5110163" y="2620963"/>
          <p14:tracePt t="3211" x="5091113" y="2620963"/>
          <p14:tracePt t="3219" x="5053013" y="2620963"/>
          <p14:tracePt t="3228" x="5013325" y="2620963"/>
          <p14:tracePt t="3235" x="4975225" y="2620963"/>
          <p14:tracePt t="3244" x="4954588" y="2660650"/>
          <p14:tracePt t="3333" x="4935538" y="2679700"/>
          <p14:tracePt t="3347" x="4876800" y="2738438"/>
          <p14:tracePt t="3356" x="4876800" y="2757488"/>
          <p14:tracePt t="3363" x="4838700" y="2795588"/>
          <p14:tracePt t="3371" x="4838700" y="2816225"/>
          <p14:tracePt t="3379" x="4838700" y="2854325"/>
          <p14:tracePt t="3387" x="4838700" y="2873375"/>
          <p14:tracePt t="3398" x="4857750" y="2873375"/>
          <p14:tracePt t="3403" x="4876800" y="2894013"/>
          <p14:tracePt t="3414" x="4916488" y="2894013"/>
          <p14:tracePt t="3420" x="4975225" y="2913063"/>
          <p14:tracePt t="3428" x="5013325" y="2913063"/>
          <p14:tracePt t="3435" x="5149850" y="2970213"/>
          <p14:tracePt t="3444" x="5227638" y="2970213"/>
          <p14:tracePt t="3452" x="5421313" y="3009900"/>
          <p14:tracePt t="3460" x="5480050" y="3009900"/>
          <p14:tracePt t="3467" x="5635625" y="3048000"/>
          <p14:tracePt t="3475" x="5732463" y="3068638"/>
          <p14:tracePt t="3483" x="5772150" y="3106738"/>
          <p14:tracePt t="3491" x="5791200" y="3106738"/>
          <p14:tracePt t="3518" x="5829300" y="3106738"/>
          <p14:tracePt t="3557" x="5849938" y="3106738"/>
          <p14:tracePt t="3572" x="5868988" y="3106738"/>
          <p14:tracePt t="3582" x="5888038" y="3106738"/>
          <p14:tracePt t="3587" x="5907088" y="3106738"/>
          <p14:tracePt t="3596" x="5926138" y="3106738"/>
          <p14:tracePt t="3603" x="5946775" y="3087688"/>
          <p14:tracePt t="3613" x="5984875" y="3087688"/>
          <p14:tracePt t="3619" x="6043613" y="3068638"/>
          <p14:tracePt t="3627" x="6081713" y="3048000"/>
          <p14:tracePt t="3635" x="6159500" y="3028950"/>
          <p14:tracePt t="3647" x="6199188" y="3028950"/>
          <p14:tracePt t="3651" x="6296025" y="2970213"/>
          <p14:tracePt t="3659" x="6335713" y="2970213"/>
          <p14:tracePt t="3667" x="6432550" y="2932113"/>
          <p14:tracePt t="3675" x="6470650" y="2913063"/>
          <p14:tracePt t="3683" x="6489700" y="2913063"/>
          <p14:tracePt t="3691" x="6529388" y="2894013"/>
          <p14:tracePt t="3699" x="6548438" y="2894013"/>
          <p14:tracePt t="3707" x="6567488" y="2894013"/>
          <p14:tracePt t="3715" x="6567488" y="2873375"/>
          <p14:tracePt t="3724" x="6588125" y="2873375"/>
          <p14:tracePt t="3731" x="6607175" y="2873375"/>
          <p14:tracePt t="3739" x="6607175" y="2835275"/>
          <p14:tracePt t="3747" x="6626225" y="2835275"/>
          <p14:tracePt t="3756" x="6626225" y="2816225"/>
          <p14:tracePt t="3763" x="6645275" y="2816225"/>
          <p14:tracePt t="3772" x="6665913" y="2795588"/>
          <p14:tracePt t="3780" x="6704013" y="2776538"/>
          <p14:tracePt t="3789" x="6723063" y="2776538"/>
          <p14:tracePt t="3797" x="6762750" y="2757488"/>
          <p14:tracePt t="3803" x="6821488" y="2717800"/>
          <p14:tracePt t="3812" x="6840538" y="2717800"/>
          <p14:tracePt t="3819" x="6859588" y="2698750"/>
          <p14:tracePt t="3830" x="6859588" y="2679700"/>
          <p14:tracePt t="3835" x="6918325" y="2679700"/>
          <p14:tracePt t="3843" x="6918325" y="2660650"/>
          <p14:tracePt t="3851" x="6956425" y="2660650"/>
          <p14:tracePt t="3860" x="6975475" y="2660650"/>
          <p14:tracePt t="3867" x="6996113" y="2641600"/>
          <p14:tracePt t="3875" x="7034213" y="2641600"/>
          <p14:tracePt t="3883" x="7034213" y="2620963"/>
          <p14:tracePt t="3898" x="7073900" y="2620963"/>
          <p14:tracePt t="3899" x="7092950" y="2620963"/>
          <p14:tracePt t="3907" x="7112000" y="2601913"/>
          <p14:tracePt t="3915" x="7131050" y="2601913"/>
          <p14:tracePt t="3957" x="7112000" y="2563813"/>
          <p14:tracePt t="3966" x="6975475" y="2543175"/>
          <p14:tracePt t="3972" x="6878638" y="2524125"/>
          <p14:tracePt t="3981" x="6645275" y="2524125"/>
          <p14:tracePt t="4181" x="6588125" y="2524125"/>
          <p14:tracePt t="4190" x="6548438" y="2582863"/>
          <p14:tracePt t="4196" x="6510338" y="2601913"/>
          <p14:tracePt t="4203" x="6489700" y="2620963"/>
          <p14:tracePt t="4211" x="6470650" y="2620963"/>
          <p14:tracePt t="4219" x="6470650" y="2641600"/>
          <p14:tracePt t="4253" x="6489700" y="2641600"/>
          <p14:tracePt t="4260" x="6567488" y="2679700"/>
          <p14:tracePt t="4267" x="6665913" y="2698750"/>
          <p14:tracePt t="4276" x="6781800" y="2698750"/>
          <p14:tracePt t="4284" x="6840538" y="2698750"/>
          <p14:tracePt t="4292" x="6937375" y="2698750"/>
          <p14:tracePt t="4299" x="6996113" y="2698750"/>
          <p14:tracePt t="4307" x="7073900" y="2698750"/>
          <p14:tracePt t="4315" x="7189788" y="2698750"/>
          <p14:tracePt t="4324" x="7208838" y="2698750"/>
          <p14:tracePt t="4332" x="7326313" y="2698750"/>
          <p14:tracePt t="4340" x="7364413" y="2698750"/>
          <p14:tracePt t="4347" x="7481888" y="2698750"/>
          <p14:tracePt t="4355" x="7539038" y="2698750"/>
          <p14:tracePt t="4363" x="7656513" y="2698750"/>
          <p14:tracePt t="4372" x="7675563" y="2698750"/>
          <p14:tracePt t="4381" x="7753350" y="2698750"/>
          <p14:tracePt t="4388" x="7772400" y="2660650"/>
          <p14:tracePt t="4395" x="7793038" y="2660650"/>
          <p14:tracePt t="4404" x="7831138" y="2660650"/>
          <p14:tracePt t="4416" x="7870825" y="2660650"/>
          <p14:tracePt t="4419" x="7889875" y="2641600"/>
          <p14:tracePt t="4428" x="7908925" y="2641600"/>
          <p14:tracePt t="4435" x="7927975" y="2641600"/>
          <p14:tracePt t="4443" x="7967663" y="2641600"/>
          <p14:tracePt t="4451" x="8005763" y="2641600"/>
          <p14:tracePt t="4459" x="8024813" y="2620963"/>
          <p14:tracePt t="4467" x="8045450" y="2620963"/>
          <p14:tracePt t="4478" x="8083550" y="2620963"/>
          <p14:tracePt t="4483" x="8102600" y="2620963"/>
          <p14:tracePt t="4491" x="8142288" y="2620963"/>
          <p14:tracePt t="4499" x="8161338" y="2620963"/>
          <p14:tracePt t="4509" x="8201025" y="2620963"/>
          <p14:tracePt t="4516" x="8220075" y="2620963"/>
          <p14:tracePt t="4523" x="8278813" y="2620963"/>
          <p14:tracePt t="4531" x="8356600" y="2620963"/>
          <p14:tracePt t="4539" x="8375650" y="2620963"/>
          <p14:tracePt t="4547" x="8453438" y="2620963"/>
          <p14:tracePt t="4557" x="8472488" y="2620963"/>
          <p14:tracePt t="4563" x="8550275" y="2620963"/>
          <p14:tracePt t="4571" x="8609013" y="2601913"/>
          <p14:tracePt t="4582" x="8647113" y="2601913"/>
          <p14:tracePt t="4588" x="8705850" y="2563813"/>
          <p14:tracePt t="4596" x="8743950" y="2563813"/>
          <p14:tracePt t="4603" x="8842375" y="2563813"/>
          <p14:tracePt t="4613" x="8861425" y="2563813"/>
          <p14:tracePt t="4619" x="8880475" y="2582863"/>
          <p14:tracePt t="4652" x="8899525" y="2582863"/>
          <p14:tracePt t="4668" x="8920163" y="2601913"/>
          <p14:tracePt t="4684" x="8939213" y="2601913"/>
          <p14:tracePt t="4757" x="8977313" y="2601913"/>
          <p14:tracePt t="4980" x="8977313" y="2563813"/>
          <p14:tracePt t="4989" x="8958263" y="2563813"/>
          <p14:tracePt t="4997" x="8939213" y="2563813"/>
          <p14:tracePt t="5014" x="8920163" y="2563813"/>
          <p14:tracePt t="5039" x="8899525" y="2563813"/>
          <p14:tracePt t="5051" x="8880475" y="2563813"/>
          <p14:tracePt t="5077" x="8880475" y="2582863"/>
          <p14:tracePt t="5085" x="8861425" y="2582863"/>
          <p14:tracePt t="5092" x="8861425" y="2601913"/>
          <p14:tracePt t="5100" x="8861425" y="2620963"/>
          <p14:tracePt t="5109" x="8861425" y="2660650"/>
          <p14:tracePt t="5117" x="8842375" y="2660650"/>
          <p14:tracePt t="5124" x="8842375" y="2679700"/>
          <p14:tracePt t="5131" x="8842375" y="2717800"/>
          <p14:tracePt t="5139" x="8842375" y="2738438"/>
          <p14:tracePt t="5148" x="8802688" y="2738438"/>
          <p14:tracePt t="5414" x="8802688" y="2698750"/>
          <p14:tracePt t="5431" x="8802688" y="2679700"/>
          <p14:tracePt t="5597" x="8821738" y="2679700"/>
          <p14:tracePt t="5605" x="8821738" y="2660650"/>
          <p14:tracePt t="5614" x="8842375" y="2660650"/>
          <p14:tracePt t="5619" x="8842375" y="2641600"/>
          <p14:tracePt t="5628" x="8842375" y="2620963"/>
          <p14:tracePt t="5635" x="8861425" y="2620963"/>
          <p14:tracePt t="5644" x="8861425" y="2601913"/>
          <p14:tracePt t="5661" x="8861425" y="2582863"/>
          <p14:tracePt t="5837" x="8861425" y="2543175"/>
          <p14:tracePt t="6487" x="8861425" y="2524125"/>
          <p14:tracePt t="6821" x="8842375" y="2524125"/>
          <p14:tracePt t="6831" x="8783638" y="2524125"/>
          <p14:tracePt t="6836" x="8628063" y="2524125"/>
          <p14:tracePt t="6846" x="8512175" y="2524125"/>
          <p14:tracePt t="6852" x="8278813" y="2524125"/>
          <p14:tracePt t="6861" x="8123238" y="2524125"/>
          <p14:tracePt t="6867" x="7753350" y="2524125"/>
          <p14:tracePt t="6876" x="7597775" y="2524125"/>
          <p14:tracePt t="6883" x="7229475" y="2524125"/>
          <p14:tracePt t="6897" x="6821488" y="2524125"/>
          <p14:tracePt t="6899" x="6704013" y="2543175"/>
          <p14:tracePt t="6908" x="6335713" y="2543175"/>
          <p14:tracePt t="6916" x="6218238" y="2543175"/>
          <p14:tracePt t="6923" x="5926138" y="2620963"/>
          <p14:tracePt t="6932" x="5772150" y="2620963"/>
          <p14:tracePt t="6939" x="5499100" y="2698750"/>
          <p14:tracePt t="6947" x="5130800" y="2738438"/>
          <p14:tracePt t="6955" x="5013325" y="2757488"/>
          <p14:tracePt t="6964" x="4645025" y="2835275"/>
          <p14:tracePt t="6972" x="4527550" y="2835275"/>
          <p14:tracePt t="6979" x="4237038" y="2873375"/>
          <p14:tracePt t="6988" x="4119563" y="2913063"/>
          <p14:tracePt t="6997" x="3808413" y="2990850"/>
          <p14:tracePt t="7003" x="3711575" y="2990850"/>
          <p14:tracePt t="7012" x="3478213" y="3028950"/>
          <p14:tracePt t="7019" x="3263900" y="3068638"/>
          <p14:tracePt t="7028" x="3167063" y="3087688"/>
          <p14:tracePt t="7035" x="2973388" y="3087688"/>
          <p14:tracePt t="7044" x="2914650" y="3106738"/>
          <p14:tracePt t="7051" x="2759075" y="3106738"/>
          <p14:tracePt t="7059" x="2740025" y="3146425"/>
          <p14:tracePt t="7067" x="2603500" y="3146425"/>
          <p14:tracePt t="7075" x="2447925" y="3165475"/>
          <p14:tracePt t="7083" x="2390775" y="3165475"/>
          <p14:tracePt t="7091" x="2195513" y="3165475"/>
          <p14:tracePt t="7099" x="2117725" y="3165475"/>
          <p14:tracePt t="7107" x="1905000" y="3165475"/>
          <p14:tracePt t="7115" x="1827213" y="3165475"/>
          <p14:tracePt t="7123" x="1671638" y="3165475"/>
          <p14:tracePt t="7132" x="1593850" y="3165475"/>
          <p14:tracePt t="7139" x="1476375" y="3165475"/>
          <p14:tracePt t="7148" x="1360488" y="3165475"/>
          <p14:tracePt t="7156" x="1341438" y="3165475"/>
          <p14:tracePt t="7164" x="1282700" y="3165475"/>
          <p14:tracePt t="7172" x="1263650" y="3165475"/>
          <p14:tracePt t="7180" x="1223963" y="3165475"/>
          <p14:tracePt t="7187" x="1165225" y="3165475"/>
          <p14:tracePt t="7196" x="1127125" y="3165475"/>
          <p14:tracePt t="7204" x="1108075" y="3165475"/>
          <p14:tracePt t="7211" x="1030288" y="3165475"/>
          <p14:tracePt t="7219" x="1011238" y="3165475"/>
          <p14:tracePt t="7228" x="971550" y="3165475"/>
          <p14:tracePt t="7235" x="952500" y="3165475"/>
          <p14:tracePt t="7460" x="952500" y="3146425"/>
          <p14:tracePt t="7579" x="952500" y="3125788"/>
          <p14:tracePt t="7860" x="952500" y="3106738"/>
          <p14:tracePt t="7876" x="990600" y="3106738"/>
          <p14:tracePt t="7884" x="1011238" y="3106738"/>
          <p14:tracePt t="7900" x="1030288" y="3106738"/>
          <p14:tracePt t="7907" x="1049338" y="3106738"/>
          <p14:tracePt t="7916" x="1127125" y="3068638"/>
          <p14:tracePt t="7924" x="1146175" y="3068638"/>
          <p14:tracePt t="7932" x="1243013" y="3048000"/>
          <p14:tracePt t="7940" x="1301750" y="3048000"/>
          <p14:tracePt t="7948" x="1419225" y="3028950"/>
          <p14:tracePt t="7956" x="1476375" y="3028950"/>
          <p14:tracePt t="7963" x="1631950" y="2990850"/>
          <p14:tracePt t="7972" x="1671638" y="2990850"/>
          <p14:tracePt t="7979" x="1806575" y="2951163"/>
          <p14:tracePt t="7988" x="1884363" y="2951163"/>
          <p14:tracePt t="7996" x="1905000" y="2951163"/>
          <p14:tracePt t="8003" x="1924050" y="2932113"/>
          <p14:tracePt t="8012" x="1943100" y="2932113"/>
          <p14:tracePt t="8029" x="1962150" y="2932113"/>
          <p14:tracePt t="8060" x="2001838" y="2932113"/>
          <p14:tracePt t="8067" x="2020888" y="2932113"/>
          <p14:tracePt t="8076" x="2039938" y="2932113"/>
          <p14:tracePt t="8083" x="2060575" y="2932113"/>
          <p14:tracePt t="8092" x="2079625" y="2932113"/>
          <p14:tracePt t="8099" x="2098675" y="2932113"/>
          <p14:tracePt t="8108" x="2157413" y="2932113"/>
          <p14:tracePt t="8115" x="2195513" y="2932113"/>
          <p14:tracePt t="8124" x="2214563" y="2932113"/>
          <p14:tracePt t="8131" x="2235200" y="2932113"/>
          <p14:tracePt t="8188" x="2273300" y="2932113"/>
          <p14:tracePt t="8212" x="2292350" y="2932113"/>
          <p14:tracePt t="8228" x="2312988" y="2932113"/>
          <p14:tracePt t="8235" x="2332038" y="2932113"/>
          <p14:tracePt t="8245" x="2351088" y="2932113"/>
          <p14:tracePt t="8251" x="2370138" y="2932113"/>
          <p14:tracePt t="8259" x="2390775" y="2932113"/>
          <p14:tracePt t="8267" x="2428875" y="2932113"/>
          <p14:tracePt t="8276" x="2447925" y="2932113"/>
          <p14:tracePt t="8283" x="2487613" y="2970213"/>
          <p14:tracePt t="8292" x="2506663" y="2970213"/>
          <p14:tracePt t="8299" x="2546350" y="2970213"/>
          <p14:tracePt t="8307" x="2565400" y="2970213"/>
          <p14:tracePt t="8324" x="2584450" y="2970213"/>
          <p14:tracePt t="8380" x="2603500" y="2970213"/>
          <p14:tracePt t="8396" x="2624138" y="2970213"/>
          <p14:tracePt t="8411" x="2643188" y="2990850"/>
          <p14:tracePt t="8628" x="2662238" y="2990850"/>
          <p14:tracePt t="8636" x="2681288" y="2990850"/>
          <p14:tracePt t="8644" x="2740025" y="2990850"/>
          <p14:tracePt t="8651" x="2759075" y="2990850"/>
          <p14:tracePt t="8661" x="2798763" y="2990850"/>
          <p14:tracePt t="8667" x="2836863" y="2990850"/>
          <p14:tracePt t="8675" x="2895600" y="2990850"/>
          <p14:tracePt t="8684" x="2933700" y="2990850"/>
          <p14:tracePt t="8867" x="2954338" y="2990850"/>
          <p14:tracePt t="8884" x="2992438" y="2990850"/>
          <p14:tracePt t="8892" x="3011488" y="2990850"/>
          <p14:tracePt t="8900" x="3128963" y="2990850"/>
          <p14:tracePt t="8908" x="3167063" y="2990850"/>
          <p14:tracePt t="8915" x="3322638" y="2990850"/>
          <p14:tracePt t="8924" x="3400425" y="2990850"/>
          <p14:tracePt t="8931" x="3595688" y="2990850"/>
          <p14:tracePt t="8940" x="3770313" y="2990850"/>
          <p14:tracePt t="8948" x="3848100" y="2990850"/>
          <p14:tracePt t="8956" x="3905250" y="2970213"/>
          <p14:tracePt t="8963" x="3925888" y="2970213"/>
          <p14:tracePt t="8972" x="3944938" y="2970213"/>
          <p14:tracePt t="8979" x="3963988" y="2970213"/>
          <p14:tracePt t="9108" x="3983038" y="2970213"/>
          <p14:tracePt t="9124" x="4003675" y="2970213"/>
          <p14:tracePt t="9132" x="4041775" y="2970213"/>
          <p14:tracePt t="9139" x="4081463" y="2970213"/>
          <p14:tracePt t="9148" x="4100513" y="2970213"/>
          <p14:tracePt t="9156" x="4178300" y="2970213"/>
          <p14:tracePt t="9163" x="4197350" y="2970213"/>
          <p14:tracePt t="9171" x="4294188" y="2990850"/>
          <p14:tracePt t="9179" x="4352925" y="2990850"/>
          <p14:tracePt t="9188" x="4430713" y="3009900"/>
          <p14:tracePt t="9196" x="4546600" y="3009900"/>
          <p14:tracePt t="9204" x="4586288" y="3009900"/>
          <p14:tracePt t="9214" x="4645025" y="3048000"/>
          <p14:tracePt t="9219" x="4683125" y="3048000"/>
          <p14:tracePt t="9228" x="4722813" y="3048000"/>
          <p14:tracePt t="9235" x="4741863" y="3068638"/>
          <p14:tracePt t="9243" x="4760913" y="3068638"/>
          <p14:tracePt t="9292" x="4779963" y="3068638"/>
          <p14:tracePt t="9308" x="4819650" y="3068638"/>
          <p14:tracePt t="9315" x="4838700" y="3087688"/>
          <p14:tracePt t="9323" x="4857750" y="3087688"/>
          <p14:tracePt t="9331" x="4876800" y="3106738"/>
          <p14:tracePt t="9340" x="4897438" y="3106738"/>
          <p14:tracePt t="9347" x="4916488" y="3125788"/>
          <p14:tracePt t="9355" x="4935538" y="3125788"/>
          <p14:tracePt t="9364" x="4994275" y="3146425"/>
          <p14:tracePt t="9372" x="5053013" y="3184525"/>
          <p14:tracePt t="9379" x="5072063" y="3184525"/>
          <p14:tracePt t="9387" x="5110163" y="3203575"/>
          <p14:tracePt t="9395" x="5208588" y="3222625"/>
          <p14:tracePt t="9403" x="5246688" y="3222625"/>
          <p14:tracePt t="9411" x="5362575" y="3222625"/>
          <p14:tracePt t="9419" x="5383213" y="3222625"/>
          <p14:tracePt t="9428" x="5499100" y="3222625"/>
          <p14:tracePt t="9435" x="5518150" y="3222625"/>
          <p14:tracePt t="9443" x="5595938" y="3222625"/>
          <p14:tracePt t="9451" x="5673725" y="3222625"/>
          <p14:tracePt t="9459" x="5694363" y="3222625"/>
          <p14:tracePt t="9467" x="5713413" y="3222625"/>
          <p14:tracePt t="9549" x="5732463" y="3222625"/>
          <p14:tracePt t="9571" x="5751513" y="3222625"/>
          <p14:tracePt t="9579" x="5791200" y="3222625"/>
          <p14:tracePt t="9587" x="5810250" y="3222625"/>
          <p14:tracePt t="9595" x="5829300" y="3222625"/>
          <p14:tracePt t="9604" x="5849938" y="3222625"/>
          <p14:tracePt t="9611" x="5868988" y="3222625"/>
          <p14:tracePt t="9619" x="5888038" y="3222625"/>
          <p14:tracePt t="9628" x="5946775" y="3222625"/>
          <p14:tracePt t="9635" x="5965825" y="3222625"/>
          <p14:tracePt t="9643" x="6003925" y="3222625"/>
          <p14:tracePt t="9651" x="6081713" y="3222625"/>
          <p14:tracePt t="9659" x="6140450" y="3222625"/>
          <p14:tracePt t="9667" x="6199188" y="3222625"/>
          <p14:tracePt t="9675" x="6237288" y="3222625"/>
          <p14:tracePt t="9683" x="6257925" y="3222625"/>
          <p14:tracePt t="9691" x="6276975" y="3222625"/>
          <p14:tracePt t="9699" x="6315075" y="3222625"/>
          <p14:tracePt t="9708" x="6335713" y="3222625"/>
          <p14:tracePt t="10269" x="6354763" y="3222625"/>
          <p14:tracePt t="10278" x="6373813" y="3222625"/>
          <p14:tracePt t="10283" x="6392863" y="3222625"/>
          <p14:tracePt t="10291" x="6470650" y="3222625"/>
          <p14:tracePt t="10299" x="6529388" y="3262313"/>
          <p14:tracePt t="10308" x="6645275" y="3262313"/>
          <p14:tracePt t="10315" x="6684963" y="3262313"/>
          <p14:tracePt t="10323" x="6840538" y="3281363"/>
          <p14:tracePt t="10332" x="6899275" y="3281363"/>
          <p14:tracePt t="10339" x="7053263" y="3281363"/>
          <p14:tracePt t="10347" x="7170738" y="3281363"/>
          <p14:tracePt t="10357" x="7229475" y="3281363"/>
          <p14:tracePt t="10363" x="7307263" y="3281363"/>
          <p14:tracePt t="10371" x="7345363" y="3281363"/>
          <p14:tracePt t="10381" x="7364413" y="3281363"/>
          <p14:tracePt t="10844" x="7404100" y="3281363"/>
          <p14:tracePt t="10852" x="7423150" y="3281363"/>
          <p14:tracePt t="10860" x="7442200" y="3281363"/>
          <p14:tracePt t="10868" x="7481888" y="3281363"/>
          <p14:tracePt t="10876" x="7578725" y="3281363"/>
          <p14:tracePt t="10883" x="7616825" y="3281363"/>
          <p14:tracePt t="10891" x="7715250" y="3281363"/>
          <p14:tracePt t="10899" x="7734300" y="3262313"/>
          <p14:tracePt t="10908" x="7831138" y="3262313"/>
          <p14:tracePt t="10915" x="7908925" y="3222625"/>
          <p14:tracePt t="10925" x="7927975" y="3222625"/>
          <p14:tracePt t="10931" x="8005763" y="3222625"/>
          <p14:tracePt t="10939" x="8024813" y="3222625"/>
          <p14:tracePt t="10948" x="8024813" y="3203575"/>
          <p14:tracePt t="10956" x="8064500" y="3203575"/>
          <p14:tracePt t="11396" x="8083550" y="3203575"/>
          <p14:tracePt t="11412" x="8102600" y="3203575"/>
          <p14:tracePt t="11420" x="8123238" y="3203575"/>
          <p14:tracePt t="11429" x="8201025" y="3203575"/>
          <p14:tracePt t="11436" x="8220075" y="3203575"/>
          <p14:tracePt t="11444" x="8297863" y="3203575"/>
          <p14:tracePt t="11451" x="8335963" y="3203575"/>
          <p14:tracePt t="11460" x="8434388" y="3203575"/>
          <p14:tracePt t="11468" x="8472488" y="3203575"/>
          <p14:tracePt t="11476" x="8531225" y="3203575"/>
          <p14:tracePt t="11484" x="8550275" y="3203575"/>
          <p14:tracePt t="11492" x="8588375" y="3184525"/>
          <p14:tracePt t="11499" x="8628063" y="3184525"/>
          <p14:tracePt t="11507" x="8647113" y="3184525"/>
          <p14:tracePt t="11524" x="8666163" y="3184525"/>
          <p14:tracePt t="11539" x="8686800" y="3184525"/>
          <p14:tracePt t="11548" x="8705850" y="3184525"/>
          <p14:tracePt t="11564" x="8724900" y="3184525"/>
          <p14:tracePt t="11572" x="8743950" y="3184525"/>
          <p14:tracePt t="11581" x="8783638" y="3184525"/>
          <p14:tracePt t="11588" x="8802688" y="3184525"/>
          <p14:tracePt t="11596" x="8802688" y="3165475"/>
          <p14:tracePt t="11603" x="8880475" y="3165475"/>
          <p14:tracePt t="11620" x="8899525" y="3165475"/>
          <p14:tracePt t="11623" x="8939213" y="3165475"/>
          <p14:tracePt t="11627" x="8958263" y="3165475"/>
          <p14:tracePt t="11916" x="8958263" y="3146425"/>
          <p14:tracePt t="12204" x="8939213" y="3146425"/>
          <p14:tracePt t="12211" x="8920163" y="3146425"/>
          <p14:tracePt t="12220" x="8899525" y="3146425"/>
          <p14:tracePt t="12229" x="8880475" y="3146425"/>
          <p14:tracePt t="12236" x="8821738" y="3146425"/>
          <p14:tracePt t="12244" x="8666163" y="3146425"/>
          <p14:tracePt t="12252" x="8609013" y="3146425"/>
          <p14:tracePt t="12260" x="8375650" y="3184525"/>
          <p14:tracePt t="12268" x="8102600" y="3184525"/>
          <p14:tracePt t="12275" x="7948613" y="3184525"/>
          <p14:tracePt t="12283" x="7637463" y="3262313"/>
          <p14:tracePt t="12292" x="7500938" y="3300413"/>
          <p14:tracePt t="12299" x="7151688" y="3340100"/>
          <p14:tracePt t="12308" x="6975475" y="3359150"/>
          <p14:tracePt t="12318" x="6607175" y="3417888"/>
          <p14:tracePt t="12323" x="6489700" y="3436938"/>
          <p14:tracePt t="12332" x="6121400" y="3514725"/>
          <p14:tracePt t="12340" x="5751513" y="3611563"/>
          <p14:tracePt t="12347" x="5635625" y="3611563"/>
          <p14:tracePt t="12355" x="5265738" y="3670300"/>
          <p14:tracePt t="12363" x="5130800" y="3708400"/>
          <p14:tracePt t="12371" x="4760913" y="3748088"/>
          <p14:tracePt t="12381" x="4683125" y="3767138"/>
          <p14:tracePt t="12387" x="4391025" y="3805238"/>
          <p14:tracePt t="12396" x="4138613" y="3844925"/>
          <p14:tracePt t="12403" x="4041775" y="3844925"/>
          <p14:tracePt t="12411" x="3808413" y="3883025"/>
          <p14:tracePt t="12419" x="3730625" y="3922713"/>
          <p14:tracePt t="12427" x="3478213" y="3922713"/>
          <p14:tracePt t="12436" x="3400425" y="3922713"/>
          <p14:tracePt t="12443" x="3206750" y="3922713"/>
          <p14:tracePt t="12451" x="3128963" y="3922713"/>
          <p14:tracePt t="12459" x="2933700" y="3922713"/>
          <p14:tracePt t="12467" x="2662238" y="3922713"/>
          <p14:tracePt t="12476" x="2603500" y="3941763"/>
          <p14:tracePt t="12483" x="2447925" y="3979863"/>
          <p14:tracePt t="12492" x="2370138" y="3979863"/>
          <p14:tracePt t="12499" x="2214563" y="3979863"/>
          <p14:tracePt t="12508" x="2157413" y="3979863"/>
          <p14:tracePt t="12516" x="2001838" y="3979863"/>
          <p14:tracePt t="12524" x="1884363" y="3979863"/>
          <p14:tracePt t="12532" x="1846263" y="3979863"/>
          <p14:tracePt t="12540" x="1768475" y="3979863"/>
          <p14:tracePt t="12547" x="1709738" y="3979863"/>
          <p14:tracePt t="12556" x="1593850" y="3979863"/>
          <p14:tracePt t="12564" x="1574800" y="3979863"/>
          <p14:tracePt t="12572" x="1457325" y="3960813"/>
          <p14:tracePt t="12580" x="1438275" y="3960813"/>
          <p14:tracePt t="12588" x="1360488" y="3941763"/>
          <p14:tracePt t="12596" x="1282700" y="3941763"/>
          <p14:tracePt t="12604" x="1263650" y="3922713"/>
          <p14:tracePt t="12612" x="1243013" y="3922713"/>
          <p14:tracePt t="12619" x="1223963" y="3922713"/>
          <p14:tracePt t="12627" x="1204913" y="3922713"/>
          <p14:tracePt t="12651" x="1165225" y="3922713"/>
          <p14:tracePt t="12667" x="1146175" y="3903663"/>
          <p14:tracePt t="12675" x="1127125" y="3903663"/>
          <p14:tracePt t="12683" x="1087438" y="3903663"/>
          <p14:tracePt t="12692" x="1068388" y="3903663"/>
          <p14:tracePt t="12699" x="990600" y="3903663"/>
          <p14:tracePt t="12708" x="971550" y="3903663"/>
          <p14:tracePt t="12716" x="855663" y="3903663"/>
          <p14:tracePt t="12724" x="777875" y="3903663"/>
          <p14:tracePt t="12732" x="757238" y="3903663"/>
          <p14:tracePt t="12742" x="679450" y="3903663"/>
          <p14:tracePt t="12747" x="660400" y="3903663"/>
          <p14:tracePt t="12756" x="641350" y="3903663"/>
          <p14:tracePt t="12764" x="622300" y="3903663"/>
          <p14:tracePt t="13036" x="622300" y="3863975"/>
          <p14:tracePt t="13092" x="622300" y="3844925"/>
          <p14:tracePt t="13116" x="622300" y="3825875"/>
          <p14:tracePt t="13188" x="622300" y="3805238"/>
          <p14:tracePt t="13220" x="622300" y="3786188"/>
          <p14:tracePt t="13244" x="601663" y="3767138"/>
          <p14:tracePt t="13276" x="601663" y="3748088"/>
          <p14:tracePt t="13308" x="563563" y="3708400"/>
          <p14:tracePt t="13324" x="563563" y="3689350"/>
          <p14:tracePt t="13331" x="544513" y="3689350"/>
          <p14:tracePt t="13404" x="544513" y="3670300"/>
          <p14:tracePt t="13420" x="525463" y="3670300"/>
          <p14:tracePt t="13470" x="525463" y="3651250"/>
          <p14:tracePt t="13495" x="504825" y="3651250"/>
          <p14:tracePt t="13517" x="504825" y="3630613"/>
          <p14:tracePt t="13636" x="504825" y="3611563"/>
          <p14:tracePt t="13652" x="525463" y="3611563"/>
          <p14:tracePt t="13659" x="544513" y="3611563"/>
          <p14:tracePt t="13667" x="582613" y="3611563"/>
          <p14:tracePt t="13675" x="601663" y="3611563"/>
          <p14:tracePt t="13683" x="622300" y="3611563"/>
          <p14:tracePt t="13691" x="641350" y="3611563"/>
          <p14:tracePt t="13699" x="660400" y="3611563"/>
          <p14:tracePt t="13707" x="738188" y="3611563"/>
          <p14:tracePt t="13715" x="757238" y="3611563"/>
          <p14:tracePt t="13724" x="855663" y="3611563"/>
          <p14:tracePt t="13731" x="893763" y="3611563"/>
          <p14:tracePt t="13739" x="990600" y="3611563"/>
          <p14:tracePt t="13747" x="1030288" y="3611563"/>
          <p14:tracePt t="13756" x="1068388" y="3630613"/>
          <p14:tracePt t="13764" x="1127125" y="3630613"/>
          <p14:tracePt t="13772" x="1165225" y="3630613"/>
          <p14:tracePt t="13780" x="1185863" y="3630613"/>
          <p14:tracePt t="13788" x="1223963" y="3670300"/>
          <p14:tracePt t="13795" x="1243013" y="3670300"/>
          <p14:tracePt t="13803" x="1301750" y="3670300"/>
          <p14:tracePt t="13813" x="1320800" y="3670300"/>
          <p14:tracePt t="13819" x="1341438" y="3670300"/>
          <p14:tracePt t="13829" x="1360488" y="3670300"/>
          <p14:tracePt t="13835" x="1379538" y="3670300"/>
          <p14:tracePt t="13932" x="1398588" y="3670300"/>
          <p14:tracePt t="13948" x="1438275" y="3670300"/>
          <p14:tracePt t="13956" x="1457325" y="3670300"/>
          <p14:tracePt t="13972" x="1476375" y="3670300"/>
          <p14:tracePt t="13980" x="1497013" y="3670300"/>
          <p14:tracePt t="13988" x="1516063" y="3670300"/>
          <p14:tracePt t="13996" x="1535113" y="3670300"/>
          <p14:tracePt t="14003" x="1593850" y="3670300"/>
          <p14:tracePt t="14012" x="1631950" y="3670300"/>
          <p14:tracePt t="14019" x="1728788" y="3670300"/>
          <p14:tracePt t="14028" x="1768475" y="3670300"/>
          <p14:tracePt t="14036" x="1827213" y="3670300"/>
          <p14:tracePt t="14043" x="1865313" y="3670300"/>
          <p14:tracePt t="14051" x="1884363" y="3670300"/>
          <p14:tracePt t="14060" x="1943100" y="3670300"/>
          <p14:tracePt t="14067" x="1962150" y="3670300"/>
          <p14:tracePt t="14099" x="1982788" y="3651250"/>
          <p14:tracePt t="14115" x="2001838" y="3651250"/>
          <p14:tracePt t="14124" x="2020888" y="3651250"/>
          <p14:tracePt t="14131" x="2079625" y="3651250"/>
          <p14:tracePt t="14140" x="2098675" y="3630613"/>
          <p14:tracePt t="14147" x="2117725" y="3630613"/>
          <p14:tracePt t="14164" x="2138363" y="3630613"/>
          <p14:tracePt t="14308" x="2138363" y="3670300"/>
          <p14:tracePt t="14316" x="2138363" y="3689350"/>
          <p14:tracePt t="14324" x="2157413" y="3708400"/>
          <p14:tracePt t="14331" x="2157413" y="3727450"/>
          <p14:tracePt t="14340" x="2176463" y="3748088"/>
          <p14:tracePt t="14349" x="2176463" y="3767138"/>
          <p14:tracePt t="14355" x="2214563" y="3825875"/>
          <p14:tracePt t="14364" x="2235200" y="3844925"/>
          <p14:tracePt t="14372" x="2235200" y="3863975"/>
          <p14:tracePt t="14380" x="2254250" y="3883025"/>
          <p14:tracePt t="14387" x="2254250" y="3903663"/>
          <p14:tracePt t="14396" x="2273300" y="3922713"/>
          <p14:tracePt t="14403" x="2273300" y="3960813"/>
          <p14:tracePt t="14556" x="2292350" y="3960813"/>
          <p14:tracePt t="14612" x="2292350" y="3941763"/>
          <p14:tracePt t="14628" x="2312988" y="3922713"/>
          <p14:tracePt t="14675" x="2312988" y="3903663"/>
          <p14:tracePt t="14700" x="2312988" y="3883025"/>
          <p14:tracePt t="14725" x="2312988" y="3863975"/>
          <p14:tracePt t="14971" x="2332038" y="3863975"/>
          <p14:tracePt t="14979" x="2370138" y="3863975"/>
          <p14:tracePt t="14988" x="2390775" y="3863975"/>
          <p14:tracePt t="14995" x="2409825" y="3863975"/>
          <p14:tracePt t="15004" x="2487613" y="3863975"/>
          <p14:tracePt t="15012" x="2525713" y="3863975"/>
          <p14:tracePt t="15019" x="2700338" y="3825875"/>
          <p14:tracePt t="15028" x="2855913" y="3786188"/>
          <p14:tracePt t="15036" x="2933700" y="3786188"/>
          <p14:tracePt t="15043" x="3109913" y="3767138"/>
          <p14:tracePt t="15051" x="3148013" y="3727450"/>
          <p14:tracePt t="15060" x="3284538" y="3708400"/>
          <p14:tracePt t="15067" x="3322638" y="3708400"/>
          <p14:tracePt t="15075" x="3381375" y="3689350"/>
          <p14:tracePt t="15083" x="3400425" y="3689350"/>
          <p14:tracePt t="15091" x="3419475" y="3651250"/>
          <p14:tracePt t="15123" x="3440113" y="3651250"/>
          <p14:tracePt t="15140" x="3440113" y="3630613"/>
          <p14:tracePt t="15148" x="3459163" y="3630613"/>
          <p14:tracePt t="15156" x="3459163" y="3611563"/>
          <p14:tracePt t="15164" x="3497263" y="3592513"/>
          <p14:tracePt t="15180" x="3517900" y="3592513"/>
          <p14:tracePt t="15204" x="3517900" y="3573463"/>
          <p14:tracePt t="15293" x="3517900" y="3552825"/>
          <p14:tracePt t="15356" x="3517900" y="3533775"/>
          <p14:tracePt t="15380" x="3517900" y="3495675"/>
          <p14:tracePt t="15412" x="3517900" y="3475038"/>
          <p14:tracePt t="15447" x="3517900" y="3455988"/>
          <p14:tracePt t="15476" x="3517900" y="3436938"/>
          <p14:tracePt t="15492" x="3517900" y="3417888"/>
          <p14:tracePt t="15524" x="3517900" y="3398838"/>
          <p14:tracePt t="15652" x="3536950" y="3398838"/>
          <p14:tracePt t="15660" x="3536950" y="3417888"/>
          <p14:tracePt t="15668" x="3556000" y="3436938"/>
          <p14:tracePt t="15676" x="3575050" y="3455988"/>
          <p14:tracePt t="15684" x="3595688" y="3475038"/>
          <p14:tracePt t="15691" x="3614738" y="3514725"/>
          <p14:tracePt t="15699" x="3673475" y="3533775"/>
          <p14:tracePt t="15707" x="3692525" y="3552825"/>
          <p14:tracePt t="15716" x="3749675" y="3573463"/>
          <p14:tracePt t="15724" x="3770313" y="3592513"/>
          <p14:tracePt t="15731" x="3808413" y="3630613"/>
          <p14:tracePt t="15739" x="3867150" y="3651250"/>
          <p14:tracePt t="15750" x="3886200" y="3651250"/>
          <p14:tracePt t="15755" x="3925888" y="3651250"/>
          <p14:tracePt t="15763" x="3983038" y="3651250"/>
          <p14:tracePt t="15772" x="4041775" y="3651250"/>
          <p14:tracePt t="15780" x="4060825" y="3651250"/>
          <p14:tracePt t="15787" x="4081463" y="3651250"/>
          <p14:tracePt t="15796" x="4100513" y="3651250"/>
          <p14:tracePt t="15875" x="4119563" y="3651250"/>
          <p14:tracePt t="15899" x="4138613" y="3651250"/>
          <p14:tracePt t="15907" x="4159250" y="3651250"/>
          <p14:tracePt t="15916" x="4159250" y="3630613"/>
          <p14:tracePt t="15924" x="4197350" y="3630613"/>
          <p14:tracePt t="15932" x="4216400" y="3630613"/>
          <p14:tracePt t="15940" x="4237038" y="3611563"/>
          <p14:tracePt t="15947" x="4256088" y="3611563"/>
          <p14:tracePt t="15955" x="4294188" y="3573463"/>
          <p14:tracePt t="15964" x="4333875" y="3573463"/>
          <p14:tracePt t="15971" x="4371975" y="3552825"/>
          <p14:tracePt t="15979" x="4391025" y="3552825"/>
          <p14:tracePt t="15987" x="4411663" y="3533775"/>
          <p14:tracePt t="15995" x="4449763" y="3533775"/>
          <p14:tracePt t="16003" x="4468813" y="3533775"/>
          <p14:tracePt t="16013" x="4468813" y="3514725"/>
          <p14:tracePt t="16052" x="4489450" y="3514725"/>
          <p14:tracePt t="16067" x="4508500" y="3514725"/>
          <p14:tracePt t="16076" x="4508500" y="3495675"/>
          <p14:tracePt t="17260" x="4508500" y="3514725"/>
          <p14:tracePt t="17268" x="4489450" y="3533775"/>
          <p14:tracePt t="17276" x="4489450" y="3611563"/>
          <p14:tracePt t="17285" x="4489450" y="3651250"/>
          <p14:tracePt t="17291" x="4489450" y="3805238"/>
          <p14:tracePt t="17299" x="4489450" y="3863975"/>
          <p14:tracePt t="17307" x="4489450" y="4057650"/>
          <p14:tracePt t="17315" x="4508500" y="4156075"/>
          <p14:tracePt t="17324" x="4508500" y="4349750"/>
          <p14:tracePt t="17331" x="4508500" y="4602163"/>
          <p14:tracePt t="17340" x="4508500" y="4660900"/>
          <p14:tracePt t="17349" x="4508500" y="4892675"/>
          <p14:tracePt t="17356" x="4508500" y="4991100"/>
          <p14:tracePt t="17364" x="4430713" y="5184775"/>
          <p14:tracePt t="17371" x="4430713" y="5300663"/>
          <p14:tracePt t="17379" x="4391025" y="5495925"/>
          <p14:tracePt t="17388" x="4371975" y="5592763"/>
          <p14:tracePt t="17396" x="4333875" y="5786438"/>
          <p14:tracePt t="17404" x="4333875" y="5942013"/>
          <p14:tracePt t="17412" x="4313238" y="6000750"/>
          <p14:tracePt t="17419" x="4256088" y="6135688"/>
          <p14:tracePt t="17428" x="4216400" y="6175375"/>
          <p14:tracePt t="17435" x="4159250" y="6272213"/>
          <p14:tracePt t="17443" x="4119563" y="6291263"/>
          <p14:tracePt t="17451" x="4022725" y="6388100"/>
          <p14:tracePt t="17460" x="3963988" y="6407150"/>
          <p14:tracePt t="17467" x="3925888" y="6427788"/>
          <p14:tracePt t="17476" x="3867150" y="6484938"/>
          <p14:tracePt t="17483" x="3848100" y="6484938"/>
          <p14:tracePt t="17492" x="3770313" y="6524625"/>
          <p14:tracePt t="17499" x="3749675" y="6543675"/>
          <p14:tracePt t="17508" x="3692525" y="6583363"/>
          <p14:tracePt t="17515" x="3673475" y="6583363"/>
          <p14:tracePt t="17524" x="3614738" y="6640513"/>
          <p14:tracePt t="17532" x="3595688" y="6718300"/>
          <p14:tracePt t="17540" x="3595688" y="6737350"/>
          <p14:tracePt t="17547" x="3595688" y="6854825"/>
          <p14:tracePt t="17555" x="3595688" y="6892925"/>
          <p14:tracePt t="17563" x="3652838" y="7029450"/>
          <p14:tracePt t="17571" x="3692525" y="7088188"/>
          <p14:tracePt t="17580" x="3789363" y="7204075"/>
          <p14:tracePt t="17587" x="3848100" y="7340600"/>
          <p14:tracePt t="17597" x="3867150" y="7359650"/>
          <p14:tracePt t="17603" x="3867150" y="7397750"/>
          <p14:tracePt t="17612" x="3867150" y="7416800"/>
          <p14:tracePt t="17620" x="3886200" y="7475538"/>
          <p14:tracePt t="17636" x="3886200" y="7494588"/>
          <p14:tracePt t="17643" x="3867150" y="7494588"/>
          <p14:tracePt t="17651" x="3848100" y="7494588"/>
          <p14:tracePt t="17660" x="3808413" y="7494588"/>
          <p14:tracePt t="17667" x="3749675" y="7494588"/>
          <p14:tracePt t="17676" x="3692525" y="7515225"/>
          <p14:tracePt t="17684" x="3652838" y="7515225"/>
          <p14:tracePt t="17691" x="3595688" y="7515225"/>
          <p14:tracePt t="17699" x="3536950" y="7553325"/>
          <p14:tracePt t="17707" x="3459163" y="7572375"/>
          <p14:tracePt t="17715" x="3381375" y="7572375"/>
          <p14:tracePt t="17724" x="3322638" y="7572375"/>
          <p14:tracePt t="17732" x="3244850" y="7612063"/>
          <p14:tracePt t="17740" x="3187700" y="7631113"/>
          <p14:tracePt t="17747" x="3128963" y="7650163"/>
          <p14:tracePt t="17755" x="3109913" y="7650163"/>
          <p14:tracePt t="17764" x="3070225" y="7708900"/>
          <p14:tracePt t="17772" x="3011488" y="7708900"/>
          <p14:tracePt t="17780" x="2954338" y="7708900"/>
          <p14:tracePt t="17787" x="2933700" y="7727950"/>
          <p14:tracePt t="17797" x="2914650" y="7727950"/>
          <p14:tracePt t="17803" x="2876550" y="7747000"/>
          <p14:tracePt t="17812" x="2855913" y="7747000"/>
          <p14:tracePt t="17820" x="2817813" y="7747000"/>
          <p14:tracePt t="17828" x="2798763" y="7747000"/>
          <p14:tracePt t="17836" x="2778125" y="7747000"/>
          <p14:tracePt t="17844" x="2759075" y="7747000"/>
          <p14:tracePt t="17852" x="2740025" y="7747000"/>
          <p14:tracePt t="17860" x="2720975" y="7727950"/>
          <p14:tracePt t="17867" x="2700338" y="7708900"/>
          <p14:tracePt t="17875" x="2662238" y="7708900"/>
          <p14:tracePt t="17883" x="2643188" y="7689850"/>
          <p14:tracePt t="17894" x="2624138" y="7689850"/>
          <p14:tracePt t="17899" x="2603500" y="7689850"/>
          <p14:tracePt t="17915" x="2584450" y="7689850"/>
          <p14:tracePt t="18309" x="2584450" y="7669213"/>
          <p14:tracePt t="18430" x="2565400" y="7669213"/>
          <p14:tracePt t="18460" x="2546350" y="7669213"/>
          <p14:tracePt t="18469" x="2546350" y="7650163"/>
          <p14:tracePt t="18476" x="2506663" y="7650163"/>
          <p14:tracePt t="18491" x="2487613" y="7650163"/>
          <p14:tracePt t="18499" x="2468563" y="7650163"/>
          <p14:tracePt t="18509" x="2447925" y="7650163"/>
          <p14:tracePt t="18516" x="2447925" y="7612063"/>
          <p14:tracePt t="18523" x="2428875" y="7612063"/>
          <p14:tracePt t="18564" x="2409825" y="7612063"/>
          <p14:tracePt t="18589" x="2390775" y="7593013"/>
          <p14:tracePt t="18605" x="2370138" y="7593013"/>
          <p14:tracePt t="18615" x="2370138" y="7572375"/>
          <p14:tracePt t="18619" x="2332038" y="7572375"/>
          <p14:tracePt t="18789" x="2332038" y="7553325"/>
          <p14:tracePt t="18848" x="2351088" y="7553325"/>
          <p14:tracePt t="18893" x="2370138" y="7553325"/>
          <p14:tracePt t="18908" x="2390775" y="7553325"/>
          <p14:tracePt t="18933" x="2409825" y="7553325"/>
          <p14:tracePt t="18941" x="2409825" y="7534275"/>
          <p14:tracePt t="18973" x="2428875" y="7534275"/>
          <p14:tracePt t="19014" x="2428875" y="7515225"/>
          <p14:tracePt t="19040" x="2447925" y="7515225"/>
          <p14:tracePt t="19065" x="2468563" y="7515225"/>
          <p14:tracePt t="19068" x="2487613" y="7494588"/>
          <p14:tracePt t="19092" x="2525713" y="7494588"/>
          <p14:tracePt t="19117" x="2546350" y="7456488"/>
          <p14:tracePt t="19125" x="2565400" y="7456488"/>
          <p14:tracePt t="19142" x="2565400" y="7437438"/>
          <p14:tracePt t="19149" x="2584450" y="7437438"/>
          <p14:tracePt t="19166" x="2603500" y="7437438"/>
          <p14:tracePt t="21925" x="2584450" y="7437438"/>
          <p14:tracePt t="21933" x="2565400" y="7437438"/>
          <p14:tracePt t="21940" x="2525713" y="7437438"/>
          <p14:tracePt t="21966" x="2506663" y="7437438"/>
          <p14:tracePt t="21998" x="2506663" y="7475538"/>
          <p14:tracePt t="22014" x="2487613" y="7475538"/>
          <p14:tracePt t="22022" x="2487613" y="7494588"/>
          <p14:tracePt t="22027" x="2447925" y="7534275"/>
          <p14:tracePt t="22035" x="2428875" y="7553325"/>
          <p14:tracePt t="22043" x="2370138" y="7593013"/>
          <p14:tracePt t="22052" x="2351088" y="7593013"/>
          <p14:tracePt t="22060" x="2332038" y="7612063"/>
          <p14:tracePt t="22093" x="2312988" y="7612063"/>
          <p14:tracePt t="22102" x="2273300" y="7612063"/>
          <p14:tracePt t="22108" x="2254250" y="7612063"/>
          <p14:tracePt t="22115" x="2235200" y="7612063"/>
          <p14:tracePt t="22123" x="2214563" y="7612063"/>
          <p14:tracePt t="22131" x="2195513" y="7612063"/>
          <p14:tracePt t="22140" x="2176463" y="7612063"/>
          <p14:tracePt t="22156" x="2117725" y="7572375"/>
          <p14:tracePt t="22164" x="2098675" y="7572375"/>
          <p14:tracePt t="22171" x="2079625" y="7553325"/>
          <p14:tracePt t="22183" x="2060575" y="7553325"/>
          <p14:tracePt t="22187" x="2001838" y="7534275"/>
          <p14:tracePt t="22196" x="1962150" y="7475538"/>
          <p14:tracePt t="22205" x="1924050" y="7456488"/>
          <p14:tracePt t="22211" x="1846263" y="7397750"/>
          <p14:tracePt t="22219" x="1806575" y="7378700"/>
          <p14:tracePt t="22227" x="1749425" y="7319963"/>
          <p14:tracePt t="22235" x="1690688" y="7300913"/>
          <p14:tracePt t="22245" x="1612900" y="7204075"/>
          <p14:tracePt t="22251" x="1574800" y="7204075"/>
          <p14:tracePt t="22259" x="1535113" y="7164388"/>
          <p14:tracePt t="22267" x="1438275" y="7067550"/>
          <p14:tracePt t="22276" x="1419225" y="7010400"/>
          <p14:tracePt t="22283" x="1379538" y="6892925"/>
          <p14:tracePt t="22291" x="1360488" y="6835775"/>
          <p14:tracePt t="22299" x="1301750" y="6680200"/>
          <p14:tracePt t="22308" x="1301750" y="6659563"/>
          <p14:tracePt t="22315" x="1243013" y="6543675"/>
          <p14:tracePt t="22323" x="1204913" y="6505575"/>
          <p14:tracePt t="22332" x="1185863" y="6465888"/>
          <p14:tracePt t="22339" x="1146175" y="6427788"/>
          <p14:tracePt t="22348" x="1146175" y="6407150"/>
          <p14:tracePt t="22356" x="1108075" y="6291263"/>
          <p14:tracePt t="22363" x="1108075" y="6253163"/>
          <p14:tracePt t="22372" x="1087438" y="6135688"/>
          <p14:tracePt t="22384" x="1049338" y="6038850"/>
          <p14:tracePt t="22387" x="1049338" y="5845175"/>
          <p14:tracePt t="22396" x="1049338" y="5534025"/>
          <p14:tracePt t="22404" x="1049338" y="5456238"/>
          <p14:tracePt t="22411" x="1049338" y="5340350"/>
          <p14:tracePt t="22419" x="1030288" y="5281613"/>
          <p14:tracePt t="22427" x="1030288" y="5203825"/>
          <p14:tracePt t="22435" x="1030288" y="5184775"/>
          <p14:tracePt t="22444" x="1030288" y="5106988"/>
          <p14:tracePt t="22451" x="1030288" y="5048250"/>
          <p14:tracePt t="22460" x="1030288" y="5010150"/>
          <p14:tracePt t="22468" x="1030288" y="4932363"/>
          <p14:tracePt t="22477" x="1030288" y="4873625"/>
          <p14:tracePt t="22485" x="1068388" y="4776788"/>
          <p14:tracePt t="22492" x="1087438" y="4757738"/>
          <p14:tracePt t="22499" x="1146175" y="4679950"/>
          <p14:tracePt t="22507" x="1146175" y="4640263"/>
          <p14:tracePt t="22515" x="1204913" y="4505325"/>
          <p14:tracePt t="22524" x="1263650" y="4387850"/>
          <p14:tracePt t="22531" x="1263650" y="4330700"/>
          <p14:tracePt t="22540" x="1282700" y="4271963"/>
          <p14:tracePt t="22547" x="1282700" y="4252913"/>
          <p14:tracePt t="22556" x="1282700" y="4232275"/>
          <p14:tracePt t="22566" x="1320800" y="4232275"/>
          <p14:tracePt t="22571" x="1320800" y="4213225"/>
          <p14:tracePt t="22579" x="1341438" y="4194175"/>
          <p14:tracePt t="22597" x="1341438" y="4175125"/>
          <p14:tracePt t="22604" x="1360488" y="4156075"/>
          <p14:tracePt t="22622" x="1379538" y="4078288"/>
          <p14:tracePt t="22627" x="1438275" y="4019550"/>
          <p14:tracePt t="22635" x="1497013" y="3979863"/>
          <p14:tracePt t="22646" x="1612900" y="3903663"/>
          <p14:tracePt t="22651" x="1806575" y="3767138"/>
          <p14:tracePt t="22659" x="1846263" y="3708400"/>
          <p14:tracePt t="22667" x="1982788" y="3611563"/>
          <p14:tracePt t="22675" x="2039938" y="3592513"/>
          <p14:tracePt t="22683" x="2098675" y="3533775"/>
          <p14:tracePt t="22691" x="2117725" y="3514725"/>
          <p14:tracePt t="22699" x="2157413" y="3475038"/>
          <p14:tracePt t="22708" x="2214563" y="3398838"/>
          <p14:tracePt t="22715" x="2273300" y="3359150"/>
          <p14:tracePt t="22723" x="2332038" y="3321050"/>
          <p14:tracePt t="22731" x="2351088" y="3262313"/>
          <p14:tracePt t="22739" x="2390775" y="3184525"/>
          <p14:tracePt t="22748" x="2409825" y="3146425"/>
          <p14:tracePt t="22756" x="2447925" y="3106738"/>
          <p14:tracePt t="22763" x="2447925" y="3048000"/>
          <p14:tracePt t="22771" x="2487613" y="2932113"/>
          <p14:tracePt t="22782" x="2546350" y="2854325"/>
          <p14:tracePt t="22787" x="2546350" y="2795588"/>
          <p14:tracePt t="22795" x="2565400" y="2717800"/>
          <p14:tracePt t="22803" x="2584450" y="2698750"/>
          <p14:tracePt t="22812" x="2584450" y="2660650"/>
          <p14:tracePt t="22819" x="2584450" y="2641600"/>
          <p14:tracePt t="22998" x="2584450" y="2620963"/>
          <p14:tracePt t="23068" x="2565400" y="2620963"/>
          <p14:tracePt t="23525" x="2584450" y="2620963"/>
          <p14:tracePt t="23534" x="2624138" y="2620963"/>
          <p14:tracePt t="23540" x="2643188" y="2620963"/>
          <p14:tracePt t="23549" x="2662238" y="2620963"/>
          <p14:tracePt t="23555" x="2681288" y="2620963"/>
          <p14:tracePt t="23563" x="2700338" y="2620963"/>
          <p14:tracePt t="23571" x="2720975" y="2620963"/>
          <p14:tracePt t="23580" x="2778125" y="2620963"/>
          <p14:tracePt t="23588" x="2798763" y="2620963"/>
          <p14:tracePt t="23597" x="2876550" y="2620963"/>
          <p14:tracePt t="23604" x="2895600" y="2620963"/>
          <p14:tracePt t="23612" x="2973388" y="2620963"/>
          <p14:tracePt t="23619" x="3051175" y="2620963"/>
          <p14:tracePt t="23627" x="3089275" y="2620963"/>
          <p14:tracePt t="23635" x="3187700" y="2620963"/>
          <p14:tracePt t="23644" x="3206750" y="2620963"/>
          <p14:tracePt t="23651" x="3244850" y="2601913"/>
          <p14:tracePt t="23659" x="3284538" y="2601913"/>
          <p14:tracePt t="23667" x="3303588" y="2601913"/>
          <p14:tracePt t="23830" x="3322638" y="2601913"/>
          <p14:tracePt t="23838" x="3341688" y="2601913"/>
          <p14:tracePt t="23845" x="3362325" y="2601913"/>
          <p14:tracePt t="23851" x="3419475" y="2601913"/>
          <p14:tracePt t="23860" x="3440113" y="2601913"/>
          <p14:tracePt t="23867" x="3517900" y="2563813"/>
          <p14:tracePt t="23876" x="3595688" y="2543175"/>
          <p14:tracePt t="23883" x="3652838" y="2543175"/>
          <p14:tracePt t="23891" x="3692525" y="2505075"/>
          <p14:tracePt t="23899" x="3711575" y="2505075"/>
          <p14:tracePt t="23907" x="3770313" y="2505075"/>
          <p14:tracePt t="23915" x="3770313" y="2486025"/>
          <p14:tracePt t="23923" x="3808413" y="2465388"/>
          <p14:tracePt t="23931" x="3867150" y="2465388"/>
          <p14:tracePt t="23940" x="3886200" y="2465388"/>
          <p14:tracePt t="23956" x="3905250" y="2465388"/>
          <p14:tracePt t="24053" x="3925888" y="2465388"/>
          <p14:tracePt t="24063" x="3944938" y="2465388"/>
          <p14:tracePt t="24068" x="3983038" y="2465388"/>
          <p14:tracePt t="24075" x="4003675" y="2465388"/>
          <p14:tracePt t="24083" x="4022725" y="2465388"/>
          <p14:tracePt t="24092" x="4060825" y="2465388"/>
          <p14:tracePt t="24100" x="4081463" y="2465388"/>
          <p14:tracePt t="24107" x="4138613" y="2465388"/>
          <p14:tracePt t="24115" x="4159250" y="2465388"/>
          <p14:tracePt t="24123" x="4178300" y="2465388"/>
          <p14:tracePt t="24131" x="4197350" y="2486025"/>
          <p14:tracePt t="24148" x="4216400" y="2486025"/>
          <p14:tracePt t="24165" x="4256088" y="2505075"/>
          <p14:tracePt t="24172" x="4275138" y="2505075"/>
          <p14:tracePt t="24179" x="4294188" y="2505075"/>
          <p14:tracePt t="24187" x="4313238" y="2505075"/>
          <p14:tracePt t="24195" x="4333875" y="2505075"/>
          <p14:tracePt t="24203" x="4411663" y="2505075"/>
          <p14:tracePt t="24213" x="4430713" y="2543175"/>
          <p14:tracePt t="24219" x="4508500" y="2543175"/>
          <p14:tracePt t="24227" x="4527550" y="2543175"/>
          <p14:tracePt t="24236" x="4567238" y="2543175"/>
          <p14:tracePt t="24243" x="4605338" y="2543175"/>
          <p14:tracePt t="24251" x="4664075" y="2543175"/>
          <p14:tracePt t="24259" x="4702175" y="2543175"/>
          <p14:tracePt t="24267" x="4722813" y="2543175"/>
          <p14:tracePt t="24285" x="4741863" y="2543175"/>
          <p14:tracePt t="24357" x="4760913" y="2543175"/>
          <p14:tracePt t="24389" x="4779963" y="2543175"/>
          <p14:tracePt t="24416" x="4800600" y="2543175"/>
          <p14:tracePt t="24429" x="4819650" y="2543175"/>
          <p14:tracePt t="24829" x="4819650" y="2563813"/>
          <p14:tracePt t="24838" x="4819650" y="2582863"/>
          <p14:tracePt t="24846" x="4819650" y="2601913"/>
          <p14:tracePt t="24860" x="4800600" y="2641600"/>
          <p14:tracePt t="24869" x="4800600" y="2679700"/>
          <p14:tracePt t="24876" x="4779963" y="2717800"/>
          <p14:tracePt t="24883" x="4760913" y="2738438"/>
          <p14:tracePt t="24904" x="4722813" y="2835275"/>
          <p14:tracePt t="24907" x="4702175" y="2854325"/>
          <p14:tracePt t="24915" x="4683125" y="2932113"/>
          <p14:tracePt t="24924" x="4683125" y="2990850"/>
          <p14:tracePt t="24931" x="4624388" y="3048000"/>
          <p14:tracePt t="24939" x="4624388" y="3125788"/>
          <p14:tracePt t="24948" x="4567238" y="3243263"/>
          <p14:tracePt t="24955" x="4546600" y="3300413"/>
          <p14:tracePt t="24964" x="4468813" y="3475038"/>
          <p14:tracePt t="24971" x="4430713" y="3689350"/>
          <p14:tracePt t="24979" x="4430713" y="3767138"/>
          <p14:tracePt t="24987" x="4411663" y="4019550"/>
          <p14:tracePt t="25001" x="4411663" y="4057650"/>
          <p14:tracePt t="25003" x="4371975" y="4252913"/>
          <p14:tracePt t="25012" x="4371975" y="4310063"/>
          <p14:tracePt t="25019" x="4333875" y="4427538"/>
          <p14:tracePt t="25027" x="4333875" y="4543425"/>
          <p14:tracePt t="25035" x="4313238" y="4602163"/>
          <p14:tracePt t="25043" x="4313238" y="4757738"/>
          <p14:tracePt t="25051" x="4313238" y="4795838"/>
          <p14:tracePt t="25060" x="4275138" y="4970463"/>
          <p14:tracePt t="25067" x="4275138" y="5010150"/>
          <p14:tracePt t="25074" x="4256088" y="5126038"/>
          <p14:tracePt t="25083" x="4237038" y="5145088"/>
          <p14:tracePt t="25091" x="4197350" y="5262563"/>
          <p14:tracePt t="25099" x="4138613" y="5378450"/>
          <p14:tracePt t="25107" x="4119563" y="5418138"/>
          <p14:tracePt t="25115" x="4081463" y="5514975"/>
          <p14:tracePt t="25123" x="4041775" y="5534025"/>
          <p14:tracePt t="25131" x="3983038" y="5630863"/>
          <p14:tracePt t="25140" x="3925888" y="5689600"/>
          <p14:tracePt t="25148" x="3867150" y="5767388"/>
          <p14:tracePt t="25155" x="3827463" y="5883275"/>
          <p14:tracePt t="25164" x="3808413" y="5942013"/>
          <p14:tracePt t="25173" x="3770313" y="6057900"/>
          <p14:tracePt t="25179" x="3749675" y="6078538"/>
          <p14:tracePt t="25187" x="3730625" y="6194425"/>
          <p14:tracePt t="25195" x="3730625" y="6213475"/>
          <p14:tracePt t="25203" x="3730625" y="6291263"/>
          <p14:tracePt t="25213" x="3730625" y="6310313"/>
          <p14:tracePt t="25219" x="3730625" y="6350000"/>
          <p14:tracePt t="25227" x="3711575" y="6446838"/>
          <p14:tracePt t="25235" x="3711575" y="6465888"/>
          <p14:tracePt t="25243" x="3673475" y="6543675"/>
          <p14:tracePt t="25251" x="3673475" y="6562725"/>
          <p14:tracePt t="25259" x="3652838" y="6640513"/>
          <p14:tracePt t="25268" x="3652838" y="6659563"/>
          <p14:tracePt t="25276" x="3595688" y="6737350"/>
          <p14:tracePt t="25283" x="3536950" y="6796088"/>
          <p14:tracePt t="25291" x="3517900" y="6835775"/>
          <p14:tracePt t="25299" x="3459163" y="6932613"/>
          <p14:tracePt t="25308" x="3440113" y="6951663"/>
          <p14:tracePt t="25316" x="3362325" y="7029450"/>
          <p14:tracePt t="25323" x="3341688" y="7088188"/>
          <p14:tracePt t="25331" x="3284538" y="7164388"/>
          <p14:tracePt t="25343" x="3244850" y="7185025"/>
          <p14:tracePt t="25348" x="3206750" y="7242175"/>
          <p14:tracePt t="25356" x="3167063" y="7319963"/>
          <p14:tracePt t="25364" x="3167063" y="7340600"/>
          <p14:tracePt t="25371" x="3128963" y="7397750"/>
          <p14:tracePt t="25380" x="3128963" y="7456488"/>
          <p14:tracePt t="25387" x="3070225" y="7475538"/>
          <p14:tracePt t="25396" x="3070225" y="7494588"/>
          <p14:tracePt t="25403" x="3051175" y="7515225"/>
          <p14:tracePt t="25413" x="3032125" y="7534275"/>
          <p14:tracePt t="25419" x="3011488" y="7553325"/>
          <p14:tracePt t="25435" x="3011488" y="7593013"/>
          <p14:tracePt t="25453" x="2992438" y="7593013"/>
          <p14:tracePt t="25493" x="2992438" y="7612063"/>
          <p14:tracePt t="25501" x="2954338" y="7612063"/>
          <p14:tracePt t="25517" x="2933700" y="7612063"/>
          <p14:tracePt t="25523" x="2914650" y="7612063"/>
          <p14:tracePt t="25531" x="2914650" y="7631113"/>
          <p14:tracePt t="25539" x="2895600" y="7631113"/>
          <p14:tracePt t="25547" x="2876550" y="7631113"/>
          <p14:tracePt t="25565" x="2855913" y="7631113"/>
          <p14:tracePt t="25604" x="2836863" y="7631113"/>
          <p14:tracePt t="25620" x="2798763" y="7631113"/>
          <p14:tracePt t="25631" x="2778125" y="7631113"/>
          <p14:tracePt t="25949" x="2778125" y="7612063"/>
          <p14:tracePt t="32364" x="2759075" y="7612063"/>
          <p14:tracePt t="32509" x="2759075" y="7631113"/>
          <p14:tracePt t="32518" x="2759075" y="7650163"/>
          <p14:tracePt t="32534" x="2740025" y="7669213"/>
          <p14:tracePt t="32539" x="2740025" y="7689850"/>
          <p14:tracePt t="32547" x="2720975" y="7689850"/>
          <p14:tracePt t="32558" x="2700338" y="7708900"/>
          <p14:tracePt t="32563" x="2700338" y="7747000"/>
          <p14:tracePt t="32572" x="2681288" y="7747000"/>
          <p14:tracePt t="32582" x="2681288" y="7767638"/>
          <p14:tracePt t="32587" x="2662238" y="7767638"/>
          <p14:tracePt t="32598" x="2662238" y="7786688"/>
          <p14:tracePt t="32603" x="2624138" y="7805738"/>
          <p14:tracePt t="32645" x="2603500" y="7824788"/>
          <p14:tracePt t="32764" x="2603500" y="7845425"/>
          <p14:tracePt t="32957" x="2643188" y="7864475"/>
          <p14:tracePt t="33015" x="2643188" y="7883525"/>
          <p14:tracePt t="33021" x="2662238" y="7883525"/>
          <p14:tracePt t="33028" x="2662238" y="7923213"/>
          <p14:tracePt t="33035" x="2681288" y="7923213"/>
          <p14:tracePt t="33043" x="2681288" y="7942263"/>
          <p14:tracePt t="33060" x="2681288" y="7961313"/>
          <p14:tracePt t="33068" x="2700338" y="7961313"/>
          <p14:tracePt t="33077" x="2700338" y="7980363"/>
          <p14:tracePt t="33084" x="2720975" y="7980363"/>
          <p14:tracePt t="33091" x="2740025" y="7999413"/>
          <p14:tracePt t="33100" x="2740025" y="8020050"/>
          <p14:tracePt t="33107" x="2759075" y="8020050"/>
          <p14:tracePt t="33115" x="2778125" y="8039100"/>
          <p14:tracePt t="33133" x="2817813" y="8039100"/>
          <p14:tracePt t="33140" x="2836863" y="8039100"/>
          <p14:tracePt t="33150" x="2836863" y="8077200"/>
          <p14:tracePt t="33155" x="2855913" y="8077200"/>
          <p14:tracePt t="33164" x="2855913" y="8097838"/>
          <p14:tracePt t="33171" x="2876550" y="8097838"/>
          <p14:tracePt t="33182" x="2895600" y="8097838"/>
          <p14:tracePt t="33188" x="2895600" y="8116888"/>
          <p14:tracePt t="33198" x="2914650" y="8116888"/>
          <p14:tracePt t="33204" x="2914650" y="8135938"/>
          <p14:tracePt t="33211" x="2933700" y="8135938"/>
          <p14:tracePt t="33219" x="2973388" y="8135938"/>
          <p14:tracePt t="33227" x="2992438" y="8135938"/>
          <p14:tracePt t="33244" x="2992438" y="8154988"/>
          <p14:tracePt t="33251" x="3011488" y="8154988"/>
          <p14:tracePt t="33260" x="3032125" y="8154988"/>
          <p14:tracePt t="33267" x="3051175" y="8154988"/>
          <p14:tracePt t="33275" x="3070225" y="8175625"/>
          <p14:tracePt t="33283" x="3089275" y="8175625"/>
          <p14:tracePt t="33292" x="3128963" y="8175625"/>
          <p14:tracePt t="33299" x="3148013" y="8175625"/>
          <p14:tracePt t="33308" x="3187700" y="8175625"/>
          <p14:tracePt t="33319" x="3206750" y="8175625"/>
          <p14:tracePt t="33323" x="3263900" y="8175625"/>
          <p14:tracePt t="33332" x="3284538" y="8175625"/>
          <p14:tracePt t="33341" x="3322638" y="8175625"/>
          <p14:tracePt t="33347" x="3341688" y="8175625"/>
          <p14:tracePt t="33404" x="3362325" y="8175625"/>
          <p14:tracePt t="33420" x="3400425" y="8175625"/>
          <p14:tracePt t="33429" x="3419475" y="8175625"/>
          <p14:tracePt t="33435" x="3459163" y="8175625"/>
          <p14:tracePt t="33454" x="3478213" y="8175625"/>
          <p14:tracePt t="33459" x="3478213" y="8154988"/>
          <p14:tracePt t="33467" x="3497263" y="8154988"/>
          <p14:tracePt t="33484" x="3497263" y="8135938"/>
          <p14:tracePt t="33493" x="3497263" y="8116888"/>
          <p14:tracePt t="33501" x="3497263" y="8097838"/>
          <p14:tracePt t="33509" x="3536950" y="8058150"/>
          <p14:tracePt t="33516" x="3556000" y="8039100"/>
          <p14:tracePt t="33524" x="3556000" y="7999413"/>
          <p14:tracePt t="33531" x="3575050" y="7923213"/>
          <p14:tracePt t="33540" x="3595688" y="7883525"/>
          <p14:tracePt t="33550" x="3652838" y="7786688"/>
          <p14:tracePt t="33555" x="3652838" y="7708900"/>
          <p14:tracePt t="33564" x="3711575" y="7612063"/>
          <p14:tracePt t="33572" x="3711575" y="7553325"/>
          <p14:tracePt t="33579" x="3730625" y="7534275"/>
          <p14:tracePt t="33587" x="3730625" y="7515225"/>
          <p14:tracePt t="33604" x="3730625" y="7494588"/>
          <p14:tracePt t="33613" x="3730625" y="7475538"/>
          <p14:tracePt t="33628" x="3730625" y="7456488"/>
          <p14:tracePt t="33635" x="3730625" y="7437438"/>
          <p14:tracePt t="33645" x="3749675" y="7437438"/>
          <p14:tracePt t="33651" x="3749675" y="7416800"/>
          <p14:tracePt t="33659" x="3789363" y="7378700"/>
          <p14:tracePt t="33667" x="3789363" y="7359650"/>
          <p14:tracePt t="33676" x="3808413" y="7359650"/>
          <p14:tracePt t="33683" x="3808413" y="7340600"/>
          <p14:tracePt t="33700" x="3827463" y="7340600"/>
          <p14:tracePt t="33707" x="3827463" y="7319963"/>
          <p14:tracePt t="33830" x="3848100" y="7319963"/>
          <p14:tracePt t="33860" x="3867150" y="7319963"/>
          <p14:tracePt t="33876" x="3886200" y="7319963"/>
          <p14:tracePt t="33883" x="3905250" y="7319963"/>
          <p14:tracePt t="33900" x="3925888" y="7319963"/>
          <p14:tracePt t="33907" x="3963988" y="7319963"/>
          <p14:tracePt t="33917" x="3983038" y="7319963"/>
          <p14:tracePt t="33926" x="4003675" y="7319963"/>
          <p14:tracePt t="33931" x="4022725" y="7300913"/>
          <p14:tracePt t="33940" x="4041775" y="7300913"/>
          <p14:tracePt t="33948" x="4100513" y="7300913"/>
          <p14:tracePt t="33955" x="4119563" y="7281863"/>
          <p14:tracePt t="33964" x="4138613" y="7281863"/>
          <p14:tracePt t="33972" x="4159250" y="7262813"/>
          <p14:tracePt t="33983" x="4216400" y="7223125"/>
          <p14:tracePt t="33987" x="4237038" y="7204075"/>
          <p14:tracePt t="33996" x="4256088" y="7204075"/>
          <p14:tracePt t="34003" x="4294188" y="7185025"/>
          <p14:tracePt t="34011" x="4313238" y="7185025"/>
          <p14:tracePt t="34019" x="4352925" y="7164388"/>
          <p14:tracePt t="34027" x="4352925" y="7145338"/>
          <p14:tracePt t="34035" x="4371975" y="7145338"/>
          <p14:tracePt t="34043" x="4371975" y="7107238"/>
          <p14:tracePt t="34051" x="4391025" y="7107238"/>
          <p14:tracePt t="34059" x="4411663" y="7088188"/>
          <p14:tracePt t="34076" x="4411663" y="7067550"/>
          <p14:tracePt t="34083" x="4430713" y="7067550"/>
          <p14:tracePt t="34092" x="4430713" y="7048500"/>
          <p14:tracePt t="34100" x="4449763" y="7048500"/>
          <p14:tracePt t="34107" x="4489450" y="7010400"/>
          <p14:tracePt t="34115" x="4508500" y="6970713"/>
          <p14:tracePt t="34123" x="4527550" y="6951663"/>
          <p14:tracePt t="34131" x="4567238" y="6873875"/>
          <p14:tracePt t="34141" x="4605338" y="6854825"/>
          <p14:tracePt t="34148" x="4645025" y="6757988"/>
          <p14:tracePt t="34155" x="4664075" y="6718300"/>
          <p14:tracePt t="34164" x="4722813" y="6659563"/>
          <p14:tracePt t="34171" x="4779963" y="6524625"/>
          <p14:tracePt t="34179" x="4800600" y="6505575"/>
          <p14:tracePt t="34187" x="4857750" y="6446838"/>
          <p14:tracePt t="34196" x="4876800" y="6407150"/>
          <p14:tracePt t="34203" x="4975225" y="6310313"/>
          <p14:tracePt t="34211" x="4994275" y="6253163"/>
          <p14:tracePt t="34219" x="5091113" y="6175375"/>
          <p14:tracePt t="34227" x="5110163" y="6116638"/>
          <p14:tracePt t="34235" x="5208588" y="5980113"/>
          <p14:tracePt t="34243" x="5246688" y="5942013"/>
          <p14:tracePt t="34251" x="5265738" y="5922963"/>
          <p14:tracePt t="34259" x="5286375" y="5883275"/>
          <p14:tracePt t="34267" x="5286375" y="5864225"/>
          <p14:tracePt t="34275" x="5286375" y="5845175"/>
          <p14:tracePt t="34283" x="5286375" y="5824538"/>
          <p14:tracePt t="34291" x="5305425" y="5824538"/>
          <p14:tracePt t="34299" x="5305425" y="5805488"/>
          <p14:tracePt t="34308" x="5324475" y="5786438"/>
          <p14:tracePt t="34324" x="5343525" y="5767388"/>
          <p14:tracePt t="34332" x="5343525" y="5748338"/>
          <p14:tracePt t="34339" x="5362575" y="5708650"/>
          <p14:tracePt t="34348" x="5421313" y="5670550"/>
          <p14:tracePt t="34356" x="5440363" y="5649913"/>
          <p14:tracePt t="34364" x="5499100" y="5592763"/>
          <p14:tracePt t="34372" x="5518150" y="5534025"/>
          <p14:tracePt t="34382" x="5518150" y="5514975"/>
          <p14:tracePt t="34387" x="5538788" y="5495925"/>
          <p14:tracePt t="34396" x="5538788" y="5475288"/>
          <p14:tracePt t="34493" x="5557838" y="5475288"/>
          <p14:tracePt t="34519" x="5576888" y="5475288"/>
          <p14:tracePt t="34525" x="5616575" y="5495925"/>
          <p14:tracePt t="34531" x="5654675" y="5553075"/>
          <p14:tracePt t="34539" x="5673725" y="5572125"/>
          <p14:tracePt t="34547" x="5713413" y="5611813"/>
          <p14:tracePt t="34555" x="5751513" y="5670550"/>
          <p14:tracePt t="34563" x="5791200" y="5670550"/>
          <p14:tracePt t="34571" x="5810250" y="5689600"/>
          <p14:tracePt t="34587" x="5829300" y="5727700"/>
          <p14:tracePt t="34605" x="5829300" y="5748338"/>
          <p14:tracePt t="34637" x="5849938" y="5767388"/>
          <p14:tracePt t="34652" x="5868988" y="5767388"/>
          <p14:tracePt t="34668" x="5888038" y="5767388"/>
          <p14:tracePt t="34692" x="5907088" y="5767388"/>
          <p14:tracePt t="34701" x="5926138" y="5748338"/>
          <p14:tracePt t="34708" x="5926138" y="5708650"/>
          <p14:tracePt t="34716" x="5965825" y="5689600"/>
          <p14:tracePt t="34723" x="5965825" y="5670550"/>
          <p14:tracePt t="34731" x="5984875" y="5649913"/>
          <p14:tracePt t="34740" x="5984875" y="5630863"/>
          <p14:tracePt t="34747" x="5984875" y="5572125"/>
          <p14:tracePt t="34756" x="6003925" y="5534025"/>
          <p14:tracePt t="34764" x="6024563" y="5514975"/>
          <p14:tracePt t="34771" x="6024563" y="5456238"/>
          <p14:tracePt t="34782" x="6043613" y="5437188"/>
          <p14:tracePt t="34787" x="6081713" y="5397500"/>
          <p14:tracePt t="34796" x="6102350" y="5397500"/>
          <p14:tracePt t="34803" x="6121400" y="5340350"/>
          <p14:tracePt t="34811" x="6140450" y="5281613"/>
          <p14:tracePt t="34819" x="6180138" y="5281613"/>
          <p14:tracePt t="34827" x="6199188" y="5243513"/>
          <p14:tracePt t="34835" x="6218238" y="5222875"/>
          <p14:tracePt t="34842" x="6218238" y="5203825"/>
          <p14:tracePt t="34851" x="6218238" y="5145088"/>
          <p14:tracePt t="34859" x="6237288" y="5126038"/>
          <p14:tracePt t="34867" x="6257925" y="5106988"/>
          <p14:tracePt t="34875" x="6257925" y="5048250"/>
          <p14:tracePt t="34883" x="6296025" y="5010150"/>
          <p14:tracePt t="34892" x="6296025" y="4991100"/>
          <p14:tracePt t="34899" x="6315075" y="4932363"/>
          <p14:tracePt t="34907" x="6315075" y="4913313"/>
          <p14:tracePt t="34915" x="6315075" y="4892675"/>
          <p14:tracePt t="34924" x="6315075" y="4873625"/>
          <p14:tracePt t="34940" x="6315075" y="4835525"/>
          <p14:tracePt t="35049" x="6335713" y="4835525"/>
          <p14:tracePt t="35053" x="6335713" y="4814888"/>
          <p14:tracePt t="35059" x="6335713" y="4795838"/>
          <p14:tracePt t="35069" x="6335713" y="4776788"/>
          <p14:tracePt t="35075" x="6354763" y="4776788"/>
          <p14:tracePt t="35083" x="6373813" y="4757738"/>
          <p14:tracePt t="35091" x="6373813" y="4738688"/>
          <p14:tracePt t="35102" x="6413500" y="4679950"/>
          <p14:tracePt t="35108" x="6432550" y="4679950"/>
          <p14:tracePt t="35116" x="6432550" y="4640263"/>
          <p14:tracePt t="35123" x="6451600" y="4621213"/>
          <p14:tracePt t="35132" x="6470650" y="4562475"/>
          <p14:tracePt t="35140" x="6470650" y="4524375"/>
          <p14:tracePt t="35149" x="6489700" y="4505325"/>
          <p14:tracePt t="35156" x="6489700" y="4446588"/>
          <p14:tracePt t="35165" x="6510338" y="4446588"/>
          <p14:tracePt t="35171" x="6510338" y="4408488"/>
          <p14:tracePt t="35181" x="6510338" y="4387850"/>
          <p14:tracePt t="35187" x="6529388" y="4387850"/>
          <p14:tracePt t="35196" x="6529388" y="4330700"/>
          <p14:tracePt t="35203" x="6529388" y="4310063"/>
          <p14:tracePt t="35213" x="6567488" y="4291013"/>
          <p14:tracePt t="35219" x="6567488" y="4271963"/>
          <p14:tracePt t="35229" x="6567488" y="4252913"/>
          <p14:tracePt t="35236" x="6567488" y="4213225"/>
          <p14:tracePt t="35243" x="6567488" y="4194175"/>
          <p14:tracePt t="35251" x="6567488" y="4175125"/>
          <p14:tracePt t="35259" x="6567488" y="4156075"/>
          <p14:tracePt t="35268" x="6588125" y="4135438"/>
          <p14:tracePt t="35277" x="6588125" y="4116388"/>
          <p14:tracePt t="35284" x="6588125" y="4057650"/>
          <p14:tracePt t="35291" x="6588125" y="4038600"/>
          <p14:tracePt t="35299" x="6588125" y="4019550"/>
          <p14:tracePt t="35309" x="6607175" y="4000500"/>
          <p14:tracePt t="35315" x="6607175" y="3979863"/>
          <p14:tracePt t="35323" x="6607175" y="3922713"/>
          <p14:tracePt t="35331" x="6607175" y="3903663"/>
          <p14:tracePt t="35340" x="6607175" y="3883025"/>
          <p14:tracePt t="35357" x="6607175" y="3863975"/>
          <p14:tracePt t="35366" x="6626225" y="3863975"/>
          <p14:tracePt t="35372" x="6626225" y="3844925"/>
          <p14:tracePt t="35379" x="6626225" y="3825875"/>
          <p14:tracePt t="35387" x="6626225" y="3805238"/>
          <p14:tracePt t="35398" x="6626225" y="3767138"/>
          <p14:tracePt t="35403" x="6645275" y="3767138"/>
          <p14:tracePt t="35413" x="6645275" y="3748088"/>
          <p14:tracePt t="35419" x="6645275" y="3727450"/>
          <p14:tracePt t="35436" x="6645275" y="3708400"/>
          <p14:tracePt t="35444" x="6665913" y="3708400"/>
          <p14:tracePt t="35452" x="6665913" y="3689350"/>
          <p14:tracePt t="35460" x="6684963" y="3689350"/>
          <p14:tracePt t="35467" x="6684963" y="3670300"/>
          <p14:tracePt t="35475" x="6684963" y="3651250"/>
          <p14:tracePt t="35483" x="6684963" y="3611563"/>
          <p14:tracePt t="35509" x="6723063" y="3611563"/>
          <p14:tracePt t="35557" x="6723063" y="3592513"/>
          <p14:tracePt t="35585" x="6723063" y="3573463"/>
          <p14:tracePt t="35587" x="6723063" y="3552825"/>
          <p14:tracePt t="35596" x="6743700" y="3533775"/>
          <p14:tracePt t="35604" x="6743700" y="3514725"/>
          <p14:tracePt t="35612" x="6743700" y="3495675"/>
          <p14:tracePt t="35619" x="6743700" y="3455988"/>
          <p14:tracePt t="35627" x="6762750" y="3436938"/>
          <p14:tracePt t="35635" x="6762750" y="3417888"/>
          <p14:tracePt t="35643" x="6781800" y="3398838"/>
          <p14:tracePt t="35651" x="6781800" y="3378200"/>
          <p14:tracePt t="35659" x="6781800" y="3359150"/>
          <p14:tracePt t="35668" x="6781800" y="3340100"/>
          <p14:tracePt t="35684" x="6781800" y="3321050"/>
          <p14:tracePt t="35708" x="6781800" y="3281363"/>
          <p14:tracePt t="35725" x="6781800" y="3262313"/>
          <p14:tracePt t="35739" x="6781800" y="3243263"/>
          <p14:tracePt t="35750" x="6781800" y="3222625"/>
          <p14:tracePt t="35765" x="6781800" y="3203575"/>
          <p14:tracePt t="36053" x="6781800" y="3184525"/>
          <p14:tracePt t="36061" x="6781800" y="3165475"/>
          <p14:tracePt t="36069" x="6781800" y="3125788"/>
          <p14:tracePt t="36075" x="6781800" y="3106738"/>
          <p14:tracePt t="36083" x="6762750" y="3087688"/>
          <p14:tracePt t="36100" x="6762750" y="3068638"/>
          <p14:tracePt t="36214" x="6762750" y="3087688"/>
          <p14:tracePt t="36220" x="6762750" y="3106738"/>
          <p14:tracePt t="36230" x="6762750" y="3146425"/>
          <p14:tracePt t="36236" x="6762750" y="3165475"/>
          <p14:tracePt t="36243" x="6762750" y="3184525"/>
          <p14:tracePt t="36252" x="6762750" y="3203575"/>
          <p14:tracePt t="36277" x="6762750" y="3222625"/>
          <p14:tracePt t="36653" x="6762750" y="3203575"/>
          <p14:tracePt t="36700" x="6762750" y="3184525"/>
          <p14:tracePt t="36741" x="6762750" y="3165475"/>
          <p14:tracePt t="36805" x="6762750" y="3125788"/>
          <p14:tracePt t="38109" x="6762750" y="3146425"/>
          <p14:tracePt t="39285" x="6762750" y="3165475"/>
          <p14:tracePt t="39349" x="6762750" y="3184525"/>
          <p14:tracePt t="39382" x="6762750" y="3203575"/>
          <p14:tracePt t="39509" x="6762750" y="3222625"/>
          <p14:tracePt t="39517" x="6762750" y="3243263"/>
          <p14:tracePt t="39524" x="6762750" y="3300413"/>
          <p14:tracePt t="39533" x="6762750" y="3321050"/>
          <p14:tracePt t="39539" x="6723063" y="3398838"/>
          <p14:tracePt t="39548" x="6723063" y="3475038"/>
          <p14:tracePt t="39556" x="6704013" y="3592513"/>
          <p14:tracePt t="39564" x="6665913" y="3805238"/>
          <p14:tracePt t="39571" x="6645275" y="3903663"/>
          <p14:tracePt t="39580" x="6607175" y="4135438"/>
          <p14:tracePt t="39587" x="6567488" y="4232275"/>
          <p14:tracePt t="39596" x="6529388" y="4465638"/>
          <p14:tracePt t="39603" x="6510338" y="4543425"/>
          <p14:tracePt t="39611" x="6451600" y="4679950"/>
          <p14:tracePt t="39619" x="6451600" y="4757738"/>
          <p14:tracePt t="39627" x="6413500" y="4873625"/>
          <p14:tracePt t="39635" x="6413500" y="4991100"/>
          <p14:tracePt t="39645" x="6392863" y="5048250"/>
          <p14:tracePt t="39651" x="6392863" y="5165725"/>
          <p14:tracePt t="39659" x="6373813" y="5222875"/>
          <p14:tracePt t="39667" x="6335713" y="5340350"/>
          <p14:tracePt t="39676" x="6335713" y="5378450"/>
          <p14:tracePt t="39684" x="6276975" y="5514975"/>
          <p14:tracePt t="39691" x="6218238" y="5592763"/>
          <p14:tracePt t="39699" x="6218238" y="5649913"/>
          <p14:tracePt t="39708" x="6159500" y="5708650"/>
          <p14:tracePt t="39716" x="6140450" y="5727700"/>
          <p14:tracePt t="39723" x="6081713" y="5748338"/>
          <p14:tracePt t="39731" x="6081713" y="5805488"/>
          <p14:tracePt t="39740" x="6043613" y="5824538"/>
          <p14:tracePt t="39749" x="6043613" y="5845175"/>
          <p14:tracePt t="39756" x="6024563" y="5864225"/>
          <p14:tracePt t="39763" x="5984875" y="5922963"/>
          <p14:tracePt t="39771" x="5965825" y="5942013"/>
          <p14:tracePt t="39780" x="5926138" y="5980113"/>
          <p14:tracePt t="39787" x="5926138" y="6019800"/>
          <p14:tracePt t="39796" x="5868988" y="6097588"/>
          <p14:tracePt t="39803" x="5849938" y="6116638"/>
          <p14:tracePt t="39814" x="5791200" y="6154738"/>
          <p14:tracePt t="39819" x="5732463" y="6213475"/>
          <p14:tracePt t="39830" x="5713413" y="6232525"/>
          <p14:tracePt t="39835" x="5694363" y="6310313"/>
          <p14:tracePt t="39843" x="5673725" y="6330950"/>
          <p14:tracePt t="39851" x="5616575" y="6388100"/>
          <p14:tracePt t="39859" x="5595938" y="6407150"/>
          <p14:tracePt t="39867" x="5576888" y="6427788"/>
          <p14:tracePt t="39876" x="5538788" y="6427788"/>
          <p14:tracePt t="39883" x="5538788" y="6446838"/>
          <p14:tracePt t="39891" x="5499100" y="6465888"/>
          <p14:tracePt t="39899" x="5480050" y="6465888"/>
          <p14:tracePt t="39908" x="5480050" y="6484938"/>
          <p14:tracePt t="39915" x="5461000" y="6484938"/>
          <p14:tracePt t="39924" x="5421313" y="6524625"/>
          <p14:tracePt t="39932" x="5383213" y="6524625"/>
          <p14:tracePt t="39940" x="5362575" y="6543675"/>
          <p14:tracePt t="39948" x="5324475" y="6562725"/>
          <p14:tracePt t="39955" x="5305425" y="6562725"/>
          <p14:tracePt t="39965" x="5246688" y="6583363"/>
          <p14:tracePt t="39971" x="5227638" y="6583363"/>
          <p14:tracePt t="39980" x="5187950" y="6621463"/>
          <p14:tracePt t="39987" x="5149850" y="6621463"/>
          <p14:tracePt t="39997" x="5130800" y="6621463"/>
          <p14:tracePt t="40003" x="5110163" y="6640513"/>
          <p14:tracePt t="40019" x="5091113" y="6640513"/>
          <p14:tracePt t="40027" x="5072063" y="6640513"/>
          <p14:tracePt t="40045" x="5053013" y="6640513"/>
          <p14:tracePt t="40060" x="5032375" y="6640513"/>
          <p14:tracePt t="40076" x="5032375" y="6659563"/>
          <p14:tracePt t="40084" x="4994275" y="6659563"/>
          <p14:tracePt t="40100" x="4994275" y="6680200"/>
          <p14:tracePt t="40107" x="4975225" y="6680200"/>
          <p14:tracePt t="40115" x="4954588" y="6699250"/>
          <p14:tracePt t="40123" x="4935538" y="6718300"/>
          <p14:tracePt t="40131" x="4916488" y="6718300"/>
          <p14:tracePt t="40139" x="4916488" y="6737350"/>
          <p14:tracePt t="40147" x="4857750" y="6777038"/>
          <p14:tracePt t="40156" x="4838700" y="6796088"/>
          <p14:tracePt t="40167" x="4800600" y="6815138"/>
          <p14:tracePt t="40171" x="4779963" y="6835775"/>
          <p14:tracePt t="40180" x="4741863" y="6854825"/>
          <p14:tracePt t="40187" x="4722813" y="6892925"/>
          <p14:tracePt t="40196" x="4702175" y="6892925"/>
          <p14:tracePt t="40203" x="4683125" y="6892925"/>
          <p14:tracePt t="40211" x="4683125" y="6911975"/>
          <p14:tracePt t="40227" x="4664075" y="6911975"/>
          <p14:tracePt t="40243" x="4645025" y="6911975"/>
          <p14:tracePt t="40277" x="4624388" y="6911975"/>
          <p14:tracePt t="40285" x="4605338" y="6911975"/>
          <p14:tracePt t="40300" x="4605338" y="6932613"/>
          <p14:tracePt t="40307" x="4567238" y="6932613"/>
          <p14:tracePt t="40315" x="4546600" y="6951663"/>
          <p14:tracePt t="40323" x="4527550" y="6951663"/>
          <p14:tracePt t="40331" x="4489450" y="6970713"/>
          <p14:tracePt t="40339" x="4449763" y="6970713"/>
          <p14:tracePt t="40398" x="4468813" y="6970713"/>
          <p14:tracePt t="40424" x="4489450" y="6970713"/>
          <p14:tracePt t="40446" x="4508500" y="6951663"/>
          <p14:tracePt t="40460" x="4527550" y="6951663"/>
          <p14:tracePt t="40476" x="4546600" y="6951663"/>
          <p14:tracePt t="40484" x="4546600" y="6932613"/>
          <p14:tracePt t="40564" x="4546600" y="6911975"/>
          <p14:tracePt t="50485" x="4527550" y="6911975"/>
          <p14:tracePt t="64325" x="4468813" y="6911975"/>
          <p14:tracePt t="64333" x="4449763" y="6911975"/>
          <p14:tracePt t="64340" x="4430713" y="6911975"/>
          <p14:tracePt t="64347" x="4411663" y="6911975"/>
          <p14:tracePt t="64356" x="4333875" y="6911975"/>
          <p14:tracePt t="64366" x="4313238" y="6911975"/>
          <p14:tracePt t="64371" x="4237038" y="6932613"/>
          <p14:tracePt t="64380" x="4216400" y="6932613"/>
          <p14:tracePt t="64387" x="4197350" y="6932613"/>
          <p14:tracePt t="66350" x="4197350" y="6911975"/>
          <p14:tracePt t="66358" x="4197350" y="6854825"/>
          <p14:tracePt t="66366" x="4178300" y="6835775"/>
          <p14:tracePt t="66371" x="4138613" y="6815138"/>
          <p14:tracePt t="66380" x="4119563" y="6815138"/>
          <p14:tracePt t="66387" x="4081463" y="6777038"/>
          <p14:tracePt t="66396" x="4060825" y="6777038"/>
          <p14:tracePt t="66403" x="4041775" y="6777038"/>
          <p14:tracePt t="66411" x="4003675" y="6777038"/>
          <p14:tracePt t="66428" x="3983038" y="6777038"/>
          <p14:tracePt t="66444" x="3983038" y="6757988"/>
          <p14:tracePt t="66453" x="3944938" y="6757988"/>
          <p14:tracePt t="66459" x="3925888" y="6737350"/>
          <p14:tracePt t="66467" x="3867150" y="6737350"/>
          <p14:tracePt t="66476" x="3789363" y="6680200"/>
          <p14:tracePt t="66485" x="3730625" y="6680200"/>
          <p14:tracePt t="66491" x="3575050" y="6583363"/>
          <p14:tracePt t="66499" x="3517900" y="6562725"/>
          <p14:tracePt t="66507" x="3303588" y="6446838"/>
          <p14:tracePt t="66516" x="3032125" y="6369050"/>
          <p14:tracePt t="66524" x="2973388" y="6350000"/>
          <p14:tracePt t="66535" x="2778125" y="6253163"/>
          <p14:tracePt t="66539" x="2681288" y="6213475"/>
          <p14:tracePt t="66548" x="2525713" y="6154738"/>
          <p14:tracePt t="66555" x="2468563" y="6116638"/>
          <p14:tracePt t="66569" x="2351088" y="6097588"/>
          <p14:tracePt t="66572" x="2273300" y="6057900"/>
          <p14:tracePt t="66579" x="2235200" y="6038850"/>
          <p14:tracePt t="66587" x="2195513" y="6038850"/>
          <p14:tracePt t="66595" x="2195513" y="6019800"/>
          <p14:tracePt t="66603" x="2157413" y="6019800"/>
          <p14:tracePt t="66612" x="2157413" y="6000750"/>
          <p14:tracePt t="66619" x="2138363" y="6000750"/>
          <p14:tracePt t="66627" x="2098675" y="5980113"/>
          <p14:tracePt t="66635" x="2060575" y="5922963"/>
          <p14:tracePt t="66643" x="2001838" y="5922963"/>
          <p14:tracePt t="66651" x="1982788" y="5902325"/>
          <p14:tracePt t="66660" x="1943100" y="5902325"/>
          <p14:tracePt t="66667" x="1924050" y="5902325"/>
          <p14:tracePt t="66675" x="1884363" y="5883275"/>
          <p14:tracePt t="66683" x="1865313" y="5883275"/>
          <p14:tracePt t="66750" x="1905000" y="5883275"/>
          <p14:tracePt t="66757" x="1924050" y="5883275"/>
          <p14:tracePt t="66765" x="1943100" y="5883275"/>
          <p14:tracePt t="66771" x="1962150" y="5883275"/>
          <p14:tracePt t="66779" x="1982788" y="5902325"/>
          <p14:tracePt t="66787" x="2039938" y="5902325"/>
          <p14:tracePt t="66795" x="2060575" y="5902325"/>
          <p14:tracePt t="66804" x="2079625" y="5902325"/>
          <p14:tracePt t="66812" x="2098675" y="5902325"/>
          <p14:tracePt t="66819" x="2098675" y="5883275"/>
          <p14:tracePt t="66827" x="2098675" y="5864225"/>
          <p14:tracePt t="66835" x="2098675" y="5845175"/>
          <p14:tracePt t="66843" x="2039938" y="5786438"/>
          <p14:tracePt t="66852" x="2001838" y="5767388"/>
          <p14:tracePt t="66859" x="1787525" y="5649913"/>
          <p14:tracePt t="66867" x="1690688" y="5630863"/>
          <p14:tracePt t="66876" x="1419225" y="5514975"/>
          <p14:tracePt t="66885" x="1282700" y="5456238"/>
          <p14:tracePt t="66891" x="893763" y="5281613"/>
          <p14:tracePt t="66899" x="349250" y="5067300"/>
          <p14:tracePt t="66907" x="115888" y="4913313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33000B3-7B8D-4C3A-8593-02A53337FD29}"/>
              </a:ext>
            </a:extLst>
          </p:cNvPr>
          <p:cNvSpPr txBox="1"/>
          <p:nvPr/>
        </p:nvSpPr>
        <p:spPr>
          <a:xfrm>
            <a:off x="63500" y="279400"/>
            <a:ext cx="10136505" cy="175432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LO  I can begin to write my suspense story </a:t>
            </a: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S.C. To include the techniques discussed in the suspense story toolkit for each paragraph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5D85D47-9051-4C18-9B9B-888D160988E3}"/>
              </a:ext>
            </a:extLst>
          </p:cNvPr>
          <p:cNvSpPr txBox="1"/>
          <p:nvPr/>
        </p:nvSpPr>
        <p:spPr>
          <a:xfrm>
            <a:off x="1483360" y="4409440"/>
            <a:ext cx="75184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Reminder of what we have looked at today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342900" indent="-342900">
              <a:buAutoNum type="arabicPeriod"/>
            </a:pPr>
            <a:r>
              <a:rPr lang="en-GB" dirty="0"/>
              <a:t>Use of the passive</a:t>
            </a:r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r>
              <a:rPr lang="en-GB" dirty="0"/>
              <a:t>Use of show not tell (for emotions)</a:t>
            </a:r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r>
              <a:rPr lang="en-GB" dirty="0"/>
              <a:t>WAGOLL</a:t>
            </a:r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r>
              <a:rPr lang="en-GB" dirty="0"/>
              <a:t>How does this help you?</a:t>
            </a:r>
          </a:p>
          <a:p>
            <a:endParaRPr lang="en-GB" dirty="0"/>
          </a:p>
          <a:p>
            <a:r>
              <a:rPr lang="en-GB" dirty="0"/>
              <a:t>Magpie. Magpie. Magpie!  </a:t>
            </a:r>
          </a:p>
          <a:p>
            <a:endParaRPr lang="en-GB" dirty="0"/>
          </a:p>
          <a:p>
            <a:r>
              <a:rPr lang="en-GB" dirty="0"/>
              <a:t>By which I mean use the ideas and change them to fit your own stories</a:t>
            </a:r>
          </a:p>
        </p:txBody>
      </p:sp>
      <p:pic>
        <p:nvPicPr>
          <p:cNvPr id="48" name="Audio 47">
            <a:hlinkClick r:id="" action="ppaction://media"/>
            <a:extLst>
              <a:ext uri="{FF2B5EF4-FFF2-40B4-BE49-F238E27FC236}">
                <a16:creationId xmlns:a16="http://schemas.microsoft.com/office/drawing/2014/main" id="{1AC2B897-1224-440E-B10E-1D2C08929B7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147701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04859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121"/>
    </mc:Choice>
    <mc:Fallback>
      <p:transition spd="slow" advTm="331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089" x="155575" y="5495925"/>
          <p14:tracePt t="1097" x="407988" y="5592763"/>
          <p14:tracePt t="1105" x="525463" y="5670550"/>
          <p14:tracePt t="1116" x="757238" y="5748338"/>
          <p14:tracePt t="1121" x="835025" y="5767388"/>
          <p14:tracePt t="1129" x="1049338" y="5805488"/>
          <p14:tracePt t="1137" x="1127125" y="5824538"/>
          <p14:tracePt t="1145" x="1360488" y="5864225"/>
          <p14:tracePt t="1152" x="1631950" y="5902325"/>
          <p14:tracePt t="1167" x="1749425" y="5902325"/>
          <p14:tracePt t="1169" x="1962150" y="5980113"/>
          <p14:tracePt t="1176" x="2039938" y="5980113"/>
          <p14:tracePt t="1185" x="2157413" y="6000750"/>
          <p14:tracePt t="1192" x="2214563" y="6000750"/>
          <p14:tracePt t="1201" x="2292350" y="6000750"/>
          <p14:tracePt t="1210" x="2351088" y="6019800"/>
          <p14:tracePt t="1217" x="2370138" y="6019800"/>
          <p14:tracePt t="1226" x="2390775" y="6019800"/>
          <p14:tracePt t="1234" x="2409825" y="6019800"/>
          <p14:tracePt t="1240" x="2428875" y="6057900"/>
          <p14:tracePt t="1249" x="2447925" y="6057900"/>
          <p14:tracePt t="1267" x="2468563" y="6057900"/>
          <p14:tracePt t="1274" x="2506663" y="6057900"/>
          <p14:tracePt t="1292" x="2525713" y="6057900"/>
          <p14:tracePt t="1305" x="2546350" y="6038850"/>
          <p14:tracePt t="1315" x="2565400" y="6019800"/>
          <p14:tracePt t="1320" x="2584450" y="6000750"/>
          <p14:tracePt t="1328" x="2603500" y="5922963"/>
          <p14:tracePt t="1336" x="2603500" y="5845175"/>
          <p14:tracePt t="1345" x="2643188" y="5824538"/>
          <p14:tracePt t="1353" x="2643188" y="5767388"/>
          <p14:tracePt t="1362" x="2643188" y="5727700"/>
          <p14:tracePt t="1368" x="2643188" y="5670550"/>
          <p14:tracePt t="1377" x="2643188" y="5649913"/>
          <p14:tracePt t="1384" x="2624138" y="5611813"/>
          <p14:tracePt t="1392" x="2624138" y="5592763"/>
          <p14:tracePt t="1400" x="2603500" y="5553075"/>
          <p14:tracePt t="1409" x="2584450" y="5553075"/>
          <p14:tracePt t="1417" x="2565400" y="5553075"/>
          <p14:tracePt t="1433" x="2546350" y="5553075"/>
          <p14:tracePt t="1443" x="2525713" y="5553075"/>
          <p14:tracePt t="1449" x="2506663" y="5553075"/>
          <p14:tracePt t="1457" x="2447925" y="5553075"/>
          <p14:tracePt t="1466" x="2409825" y="5553075"/>
          <p14:tracePt t="1472" x="2370138" y="5553075"/>
          <p14:tracePt t="1481" x="2312988" y="5553075"/>
          <p14:tracePt t="1489" x="2273300" y="5553075"/>
          <p14:tracePt t="1500" x="2254250" y="5553075"/>
          <p14:tracePt t="1610" x="2235200" y="5553075"/>
          <p14:tracePt t="1618" x="2235200" y="5572125"/>
          <p14:tracePt t="1666" x="2235200" y="5592763"/>
          <p14:tracePt t="1684" x="2254250" y="5592763"/>
          <p14:tracePt t="1778" x="2254250" y="5611813"/>
          <p14:tracePt t="1806" x="2254250" y="5630863"/>
          <p14:tracePt t="1818" x="2235200" y="5649913"/>
          <p14:tracePt t="1826" x="2195513" y="5649913"/>
          <p14:tracePt t="1832" x="2157413" y="5708650"/>
          <p14:tracePt t="1841" x="2117725" y="5727700"/>
          <p14:tracePt t="1849" x="2060575" y="5786438"/>
          <p14:tracePt t="1858" x="2039938" y="5805488"/>
          <p14:tracePt t="1868" x="1982788" y="5824538"/>
          <p14:tracePt t="1873" x="1962150" y="5864225"/>
          <p14:tracePt t="1881" x="1962150" y="5883275"/>
          <p14:tracePt t="1889" x="1943100" y="5883275"/>
          <p14:tracePt t="2131" x="1943100" y="5845175"/>
          <p14:tracePt t="2147" x="1962150" y="5845175"/>
          <p14:tracePt t="2155" x="1962150" y="5824538"/>
          <p14:tracePt t="2160" x="1982788" y="5824538"/>
          <p14:tracePt t="2183" x="2001838" y="5805488"/>
          <p14:tracePt t="2185" x="2039938" y="5805488"/>
          <p14:tracePt t="2193" x="2060575" y="5786438"/>
          <p14:tracePt t="2205" x="2079625" y="5786438"/>
          <p14:tracePt t="2217" x="2098675" y="5786438"/>
          <p14:tracePt t="2227" x="2098675" y="5767388"/>
          <p14:tracePt t="2232" x="2117725" y="5767388"/>
          <p14:tracePt t="2252" x="2138363" y="5767388"/>
          <p14:tracePt t="2256" x="2157413" y="5767388"/>
          <p14:tracePt t="2266" x="2195513" y="5767388"/>
          <p14:tracePt t="2272" x="2214563" y="5767388"/>
          <p14:tracePt t="2281" x="2235200" y="5767388"/>
          <p14:tracePt t="2290" x="2254250" y="5767388"/>
          <p14:tracePt t="2298" x="2351088" y="5767388"/>
          <p14:tracePt t="2305" x="2428875" y="5767388"/>
          <p14:tracePt t="2313" x="2468563" y="5748338"/>
          <p14:tracePt t="2320" x="2565400" y="5748338"/>
          <p14:tracePt t="2329" x="2584450" y="5748338"/>
          <p14:tracePt t="2337" x="2662238" y="5748338"/>
          <p14:tracePt t="2345" x="2681288" y="5748338"/>
          <p14:tracePt t="2353" x="2720975" y="5748338"/>
          <p14:tracePt t="2361" x="2759075" y="5727700"/>
          <p14:tracePt t="2369" x="2778125" y="5727700"/>
          <p14:tracePt t="2378" x="2855913" y="5727700"/>
          <p14:tracePt t="2385" x="2876550" y="5727700"/>
          <p14:tracePt t="2393" x="2914650" y="5727700"/>
          <p14:tracePt t="2401" x="2973388" y="5727700"/>
          <p14:tracePt t="2410" x="3089275" y="5727700"/>
          <p14:tracePt t="2417" x="3128963" y="5727700"/>
          <p14:tracePt t="2425" x="3244850" y="5727700"/>
          <p14:tracePt t="2434" x="3362325" y="5727700"/>
          <p14:tracePt t="2442" x="3419475" y="5689600"/>
          <p14:tracePt t="2450" x="3536950" y="5689600"/>
          <p14:tracePt t="2457" x="3575050" y="5689600"/>
          <p14:tracePt t="2466" x="3633788" y="5670550"/>
          <p14:tracePt t="2473" x="3692525" y="5670550"/>
          <p14:tracePt t="2481" x="3730625" y="5670550"/>
          <p14:tracePt t="2488" x="3749675" y="5649913"/>
          <p14:tracePt t="2498" x="3789363" y="5649913"/>
          <p14:tracePt t="2505" x="3808413" y="5649913"/>
          <p14:tracePt t="2515" x="3827463" y="5649913"/>
          <p14:tracePt t="2521" x="3848100" y="5630863"/>
          <p14:tracePt t="2529" x="3867150" y="5630863"/>
          <p14:tracePt t="2546" x="3886200" y="5630863"/>
          <p14:tracePt t="2561" x="3886200" y="5592763"/>
          <p14:tracePt t="2578" x="3905250" y="5592763"/>
          <p14:tracePt t="2585" x="3944938" y="5592763"/>
          <p14:tracePt t="2610" x="3963988" y="5572125"/>
          <p14:tracePt t="2619" x="3983038" y="5572125"/>
          <p14:tracePt t="2626" x="4003675" y="5572125"/>
          <p14:tracePt t="2635" x="4022725" y="5572125"/>
          <p14:tracePt t="2640" x="4041775" y="5572125"/>
          <p14:tracePt t="2649" x="4060825" y="5572125"/>
          <p14:tracePt t="2658" x="4081463" y="5572125"/>
          <p14:tracePt t="2667" x="4138613" y="5553075"/>
          <p14:tracePt t="2673" x="4197350" y="5553075"/>
          <p14:tracePt t="2682" x="4237038" y="5553075"/>
          <p14:tracePt t="2688" x="4333875" y="5534025"/>
          <p14:tracePt t="2699" x="4352925" y="5534025"/>
          <p14:tracePt t="2704" x="4430713" y="5495925"/>
          <p14:tracePt t="2713" x="4449763" y="5495925"/>
          <p14:tracePt t="2720" x="4468813" y="5475288"/>
          <p14:tracePt t="2729" x="4489450" y="5475288"/>
          <p14:tracePt t="2916" x="4489450" y="5495925"/>
          <p14:tracePt t="2940" x="4489450" y="5534025"/>
          <p14:tracePt t="2945" x="4489450" y="5553075"/>
          <p14:tracePt t="2953" x="4489450" y="5572125"/>
          <p14:tracePt t="2963" x="4489450" y="5592763"/>
          <p14:tracePt t="2968" x="4489450" y="5611813"/>
          <p14:tracePt t="2976" x="4489450" y="5630863"/>
          <p14:tracePt t="2984" x="4489450" y="5649913"/>
          <p14:tracePt t="2993" x="4489450" y="5689600"/>
          <p14:tracePt t="3002" x="4489450" y="5727700"/>
          <p14:tracePt t="3009" x="4468813" y="5748338"/>
          <p14:tracePt t="3016" x="4468813" y="5767388"/>
          <p14:tracePt t="3025" x="4449763" y="5767388"/>
          <p14:tracePt t="3033" x="4411663" y="5786438"/>
          <p14:tracePt t="3043" x="4411663" y="5805488"/>
          <p14:tracePt t="3058" x="4411663" y="5845175"/>
          <p14:tracePt t="3154" x="4391025" y="5845175"/>
          <p14:tracePt t="3163" x="4391025" y="5864225"/>
          <p14:tracePt t="3178" x="4371975" y="5864225"/>
          <p14:tracePt t="3193" x="4352925" y="5864225"/>
          <p14:tracePt t="3259" x="4333875" y="5864225"/>
          <p14:tracePt t="3274" x="4313238" y="5864225"/>
          <p14:tracePt t="3284" x="4294188" y="5864225"/>
          <p14:tracePt t="3299" x="4256088" y="5864225"/>
          <p14:tracePt t="3313" x="4237038" y="5883275"/>
          <p14:tracePt t="3387" x="4216400" y="5883275"/>
          <p14:tracePt t="3402" x="4197350" y="5883275"/>
          <p14:tracePt t="3413" x="4159250" y="5883275"/>
          <p14:tracePt t="3417" x="4119563" y="5883275"/>
          <p14:tracePt t="3425" x="4100513" y="5883275"/>
          <p14:tracePt t="3432" x="4081463" y="5902325"/>
          <p14:tracePt t="3440" x="4060825" y="5902325"/>
          <p14:tracePt t="3585" x="4041775" y="5902325"/>
          <p14:tracePt t="3716" x="4041775" y="5883275"/>
          <p14:tracePt t="3740" x="4041775" y="5864225"/>
          <p14:tracePt t="3770" x="4041775" y="5824538"/>
          <p14:tracePt t="3859" x="4041775" y="5805488"/>
          <p14:tracePt t="3901" x="4041775" y="5786438"/>
          <p14:tracePt t="4539" x="4022725" y="5786438"/>
          <p14:tracePt t="5170" x="4041775" y="5786438"/>
          <p14:tracePt t="5178" x="4041775" y="5805488"/>
          <p14:tracePt t="5187" x="4041775" y="5845175"/>
          <p14:tracePt t="5193" x="4060825" y="5845175"/>
          <p14:tracePt t="5201" x="4060825" y="5864225"/>
          <p14:tracePt t="5209" x="4060825" y="5883275"/>
          <p14:tracePt t="5217" x="4081463" y="5902325"/>
          <p14:tracePt t="5235" x="4100513" y="5922963"/>
          <p14:tracePt t="5251" x="4138613" y="5942013"/>
          <p14:tracePt t="5257" x="4159250" y="5942013"/>
          <p14:tracePt t="5265" x="4178300" y="5942013"/>
          <p14:tracePt t="5272" x="4197350" y="5942013"/>
          <p14:tracePt t="5281" x="4216400" y="5942013"/>
          <p14:tracePt t="5288" x="4237038" y="5942013"/>
          <p14:tracePt t="5300" x="4256088" y="5942013"/>
          <p14:tracePt t="5304" x="4294188" y="5942013"/>
          <p14:tracePt t="5313" x="4313238" y="5942013"/>
          <p14:tracePt t="5321" x="4333875" y="5942013"/>
          <p14:tracePt t="5328" x="4352925" y="5942013"/>
          <p14:tracePt t="5354" x="4371975" y="5942013"/>
          <p14:tracePt t="5370" x="4391025" y="5942013"/>
          <p14:tracePt t="5378" x="4411663" y="5961063"/>
          <p14:tracePt t="5385" x="4449763" y="5961063"/>
          <p14:tracePt t="5394" x="4468813" y="6000750"/>
          <p14:tracePt t="5401" x="4489450" y="6019800"/>
          <p14:tracePt t="5408" x="4527550" y="6038850"/>
          <p14:tracePt t="5417" x="4546600" y="6057900"/>
          <p14:tracePt t="5425" x="4664075" y="6116638"/>
          <p14:tracePt t="5434" x="4741863" y="6135688"/>
          <p14:tracePt t="5440" x="4800600" y="6194425"/>
          <p14:tracePt t="5449" x="4897438" y="6194425"/>
          <p14:tracePt t="5457" x="4935538" y="6232525"/>
          <p14:tracePt t="5468" x="4994275" y="6272213"/>
          <p14:tracePt t="5472" x="5053013" y="6272213"/>
          <p14:tracePt t="5481" x="5091113" y="6310313"/>
          <p14:tracePt t="5488" x="5130800" y="6310313"/>
          <p14:tracePt t="5496" x="5168900" y="6330950"/>
          <p14:tracePt t="5504" x="5187950" y="6330950"/>
          <p14:tracePt t="5512" x="5208588" y="6350000"/>
          <p14:tracePt t="5520" x="5227638" y="6350000"/>
          <p14:tracePt t="5529" x="5265738" y="6369050"/>
          <p14:tracePt t="5556" x="5286375" y="6369050"/>
          <p14:tracePt t="5587" x="5286375" y="6388100"/>
          <p14:tracePt t="5602" x="5305425" y="6388100"/>
          <p14:tracePt t="5634" x="5305425" y="6427788"/>
          <p14:tracePt t="5650" x="5324475" y="6446838"/>
          <p14:tracePt t="5666" x="5343525" y="6465888"/>
          <p14:tracePt t="5690" x="5362575" y="6484938"/>
          <p14:tracePt t="5718" x="5362575" y="6505575"/>
          <p14:tracePt t="5730" x="5383213" y="6524625"/>
          <p14:tracePt t="5754" x="5421313" y="6543675"/>
          <p14:tracePt t="5770" x="5421313" y="6583363"/>
          <p14:tracePt t="5779" x="5440363" y="6583363"/>
          <p14:tracePt t="5794" x="5461000" y="6583363"/>
          <p14:tracePt t="5804" x="5480050" y="6583363"/>
          <p14:tracePt t="5832" x="5499100" y="6583363"/>
          <p14:tracePt t="5890" x="5518150" y="6583363"/>
          <p14:tracePt t="5915" x="5518150" y="6602413"/>
          <p14:tracePt t="5947" x="5538788" y="6602413"/>
          <p14:tracePt t="6722" x="5576888" y="6602413"/>
          <p14:tracePt t="8483" x="5576888" y="6640513"/>
          <p14:tracePt t="8490" x="5576888" y="6659563"/>
          <p14:tracePt t="8498" x="5576888" y="6680200"/>
          <p14:tracePt t="8504" x="5576888" y="6718300"/>
          <p14:tracePt t="8513" x="5576888" y="6737350"/>
          <p14:tracePt t="8521" x="5576888" y="6757988"/>
          <p14:tracePt t="8528" x="5576888" y="6777038"/>
          <p14:tracePt t="8537" x="5557838" y="6796088"/>
          <p14:tracePt t="8545" x="5557838" y="6815138"/>
          <p14:tracePt t="8553" x="5538788" y="6835775"/>
          <p14:tracePt t="8562" x="5499100" y="6873875"/>
          <p14:tracePt t="8568" x="5480050" y="6892925"/>
          <p14:tracePt t="8577" x="5440363" y="6911975"/>
          <p14:tracePt t="8588" x="5421313" y="6911975"/>
          <p14:tracePt t="8592" x="5383213" y="6932613"/>
          <p14:tracePt t="8601" x="5362575" y="6951663"/>
          <p14:tracePt t="8611" x="5286375" y="6951663"/>
          <p14:tracePt t="8616" x="5265738" y="6970713"/>
          <p14:tracePt t="8626" x="5149850" y="7010400"/>
          <p14:tracePt t="8633" x="5032375" y="7029450"/>
          <p14:tracePt t="8640" x="4975225" y="7067550"/>
          <p14:tracePt t="8648" x="4819650" y="7088188"/>
          <p14:tracePt t="8656" x="4779963" y="7088188"/>
          <p14:tracePt t="8665" x="4664075" y="7126288"/>
          <p14:tracePt t="8673" x="4605338" y="7145338"/>
          <p14:tracePt t="8681" x="4449763" y="7145338"/>
          <p14:tracePt t="8689" x="4430713" y="7145338"/>
          <p14:tracePt t="8697" x="4352925" y="7164388"/>
          <p14:tracePt t="8704" x="4294188" y="7164388"/>
          <p14:tracePt t="8712" x="4275138" y="7164388"/>
          <p14:tracePt t="8721" x="4256088" y="7164388"/>
          <p14:tracePt t="8740" x="4237038" y="7164388"/>
          <p14:tracePt t="8745" x="4216400" y="7164388"/>
          <p14:tracePt t="8770" x="4159250" y="7223125"/>
          <p14:tracePt t="8776" x="4138613" y="7223125"/>
          <p14:tracePt t="8785" x="4100513" y="7223125"/>
          <p14:tracePt t="8793" x="4041775" y="7281863"/>
          <p14:tracePt t="8800" x="4022725" y="7281863"/>
          <p14:tracePt t="8810" x="3944938" y="7319963"/>
          <p14:tracePt t="8818" x="3886200" y="7319963"/>
          <p14:tracePt t="8825" x="3848100" y="7359650"/>
          <p14:tracePt t="8836" x="3789363" y="7378700"/>
          <p14:tracePt t="8840" x="3770313" y="7378700"/>
          <p14:tracePt t="8849" x="3749675" y="7397750"/>
          <p14:tracePt t="8857" x="3711575" y="7397750"/>
          <p14:tracePt t="8865" x="3692525" y="7416800"/>
          <p14:tracePt t="8872" x="3673475" y="7416800"/>
          <p14:tracePt t="8883" x="3652838" y="7416800"/>
          <p14:tracePt t="8899" x="3633788" y="7437438"/>
          <p14:tracePt t="8914" x="3614738" y="7437438"/>
          <p14:tracePt t="8922" x="3595688" y="7437438"/>
          <p14:tracePt t="8928" x="3575050" y="7437438"/>
          <p14:tracePt t="8937" x="3536950" y="7437438"/>
          <p14:tracePt t="8944" x="3517900" y="7437438"/>
          <p14:tracePt t="8952" x="3497263" y="7437438"/>
          <p14:tracePt t="8961" x="3478213" y="7437438"/>
          <p14:tracePt t="8968" x="3459163" y="7437438"/>
          <p14:tracePt t="8977" x="3400425" y="7437438"/>
          <p14:tracePt t="8984" x="3381375" y="7437438"/>
          <p14:tracePt t="8993" x="3341688" y="7437438"/>
          <p14:tracePt t="9003" x="3322638" y="7437438"/>
          <p14:tracePt t="9009" x="3303588" y="7437438"/>
          <p14:tracePt t="9018" x="3263900" y="7437438"/>
          <p14:tracePt t="9028" x="3244850" y="7437438"/>
          <p14:tracePt t="9042" x="3225800" y="7437438"/>
          <p14:tracePt t="9067" x="3206750" y="7437438"/>
          <p14:tracePt t="9074" x="3187700" y="7437438"/>
          <p14:tracePt t="9083" x="3167063" y="7437438"/>
          <p14:tracePt t="9088" x="3167063" y="7416800"/>
          <p14:tracePt t="9097" x="3148013" y="7416800"/>
          <p14:tracePt t="9114" x="3109913" y="7397750"/>
          <p14:tracePt t="9226" x="3109913" y="7378700"/>
          <p14:tracePt t="9242" x="3089275" y="7359650"/>
          <p14:tracePt t="9252" x="3089275" y="7340600"/>
          <p14:tracePt t="9256" x="3089275" y="7300913"/>
          <p14:tracePt t="9275" x="3089275" y="7281863"/>
          <p14:tracePt t="9282" x="3089275" y="7262813"/>
          <p14:tracePt t="9570" x="3089275" y="7242175"/>
          <p14:tracePt t="9642" x="3128963" y="7242175"/>
          <p14:tracePt t="9915" x="3148013" y="7242175"/>
          <p14:tracePt t="9924" x="3148013" y="7223125"/>
          <p14:tracePt t="10147" x="3167063" y="7223125"/>
          <p14:tracePt t="10235" x="3167063" y="7204075"/>
          <p14:tracePt t="10250" x="3167063" y="7185025"/>
          <p14:tracePt t="10275" x="3167063" y="7145338"/>
          <p14:tracePt t="10290" x="3167063" y="7126288"/>
          <p14:tracePt t="10314" x="3187700" y="7126288"/>
          <p14:tracePt t="10323" x="3187700" y="7107238"/>
          <p14:tracePt t="14755" x="3187700" y="7126288"/>
          <p14:tracePt t="16450" x="3187700" y="7164388"/>
          <p14:tracePt t="16482" x="3187700" y="7185025"/>
          <p14:tracePt t="16537" x="3206750" y="7204075"/>
          <p14:tracePt t="16569" x="3225800" y="7223125"/>
          <p14:tracePt t="16689" x="3244850" y="7223125"/>
          <p14:tracePt t="16705" x="3244850" y="7242175"/>
          <p14:tracePt t="16721" x="3284538" y="7242175"/>
          <p14:tracePt t="16761" x="3303588" y="7242175"/>
          <p14:tracePt t="17066" x="3303588" y="7262813"/>
          <p14:tracePt t="17098" x="3322638" y="7262813"/>
          <p14:tracePt t="17105" x="3322638" y="7281863"/>
          <p14:tracePt t="17129" x="3341688" y="7281863"/>
          <p14:tracePt t="17233" x="3362325" y="7281863"/>
          <p14:tracePt t="17265" x="3362325" y="7319963"/>
          <p14:tracePt t="17483" x="3381375" y="7319963"/>
          <p14:tracePt t="17569" x="3381375" y="7340600"/>
          <p14:tracePt t="17705" x="3381375" y="7359650"/>
          <p14:tracePt t="19825" x="3381375" y="7378700"/>
          <p14:tracePt t="20674" x="3400425" y="7378700"/>
          <p14:tracePt t="21161" x="3440113" y="7378700"/>
          <p14:tracePt t="21297" x="3459163" y="7378700"/>
          <p14:tracePt t="21313" x="3459163" y="7397750"/>
          <p14:tracePt t="21321" x="3478213" y="7397750"/>
          <p14:tracePt t="21329" x="3497263" y="7397750"/>
          <p14:tracePt t="21337" x="3497263" y="7416800"/>
          <p14:tracePt t="21345" x="3517900" y="7416800"/>
          <p14:tracePt t="21354" x="3536950" y="7437438"/>
          <p14:tracePt t="21362" x="3595688" y="7475538"/>
          <p14:tracePt t="21368" x="3614738" y="7494588"/>
          <p14:tracePt t="21377" x="3633788" y="7494588"/>
          <p14:tracePt t="21385" x="3652838" y="7515225"/>
          <p14:tracePt t="21409" x="3652838" y="7534275"/>
          <p14:tracePt t="21417" x="3673475" y="7534275"/>
          <p14:tracePt t="21434" x="3692525" y="7553325"/>
          <p14:tracePt t="21441" x="3692525" y="7572375"/>
          <p14:tracePt t="21450" x="3730625" y="7572375"/>
          <p14:tracePt t="21456" x="3730625" y="7593013"/>
          <p14:tracePt t="21465" x="3749675" y="7631113"/>
          <p14:tracePt t="21473" x="3770313" y="7650163"/>
          <p14:tracePt t="21480" x="3770313" y="7669213"/>
          <p14:tracePt t="21488" x="3789363" y="7689850"/>
          <p14:tracePt t="21496" x="3808413" y="7708900"/>
          <p14:tracePt t="21504" x="3827463" y="7727950"/>
          <p14:tracePt t="21513" x="3848100" y="7747000"/>
          <p14:tracePt t="21520" x="3886200" y="7786688"/>
          <p14:tracePt t="21529" x="3886200" y="7805738"/>
          <p14:tracePt t="21536" x="3925888" y="7845425"/>
          <p14:tracePt t="21545" x="3944938" y="7864475"/>
          <p14:tracePt t="21553" x="3963988" y="7902575"/>
          <p14:tracePt t="21561" x="4003675" y="7923213"/>
          <p14:tracePt t="21570" x="4022725" y="7923213"/>
          <p14:tracePt t="21577" x="4041775" y="7942263"/>
          <p14:tracePt t="21585" x="4060825" y="7961313"/>
          <p14:tracePt t="21601" x="4060825" y="7980363"/>
          <p14:tracePt t="21617" x="4081463" y="7980363"/>
          <p14:tracePt t="21633" x="4081463" y="7999413"/>
          <p14:tracePt t="21649" x="4100513" y="8020050"/>
          <p14:tracePt t="21657" x="4119563" y="8058150"/>
          <p14:tracePt t="21690" x="4138613" y="8077200"/>
          <p14:tracePt t="21729" x="4178300" y="8077200"/>
          <p14:tracePt t="21769" x="4197350" y="8077200"/>
          <p14:tracePt t="21795" x="4216400" y="8077200"/>
          <p14:tracePt t="21801" x="4237038" y="8077200"/>
          <p14:tracePt t="21809" x="4256088" y="8097838"/>
          <p14:tracePt t="21817" x="4275138" y="8097838"/>
          <p14:tracePt t="21913" x="4275138" y="8116888"/>
          <p14:tracePt t="21929" x="4275138" y="8135938"/>
          <p14:tracePt t="21937" x="4275138" y="8154988"/>
          <p14:tracePt t="21945" x="4275138" y="8175625"/>
          <p14:tracePt t="21953" x="4275138" y="8194675"/>
          <p14:tracePt t="21962" x="4275138" y="8232775"/>
          <p14:tracePt t="21969" x="4275138" y="8251825"/>
          <p14:tracePt t="22017" x="4294188" y="8251825"/>
          <p14:tracePt t="22114" x="4333875" y="8251825"/>
          <p14:tracePt t="22130" x="4352925" y="8251825"/>
          <p14:tracePt t="22154" x="4371975" y="8251825"/>
          <p14:tracePt t="22170" x="4391025" y="8251825"/>
          <p14:tracePt t="22233" x="4391025" y="8213725"/>
          <p14:tracePt t="22266" x="4391025" y="8194675"/>
          <p14:tracePt t="22281" x="4391025" y="8175625"/>
          <p14:tracePt t="22793" x="4411663" y="8175625"/>
          <p14:tracePt t="23010" x="4430713" y="8194675"/>
          <p14:tracePt t="23121" x="4449763" y="8194675"/>
          <p14:tracePt t="23154" x="4489450" y="8232775"/>
          <p14:tracePt t="23161" x="4489450" y="8251825"/>
          <p14:tracePt t="23169" x="4508500" y="8251825"/>
          <p14:tracePt t="23177" x="4527550" y="8272463"/>
          <p14:tracePt t="23185" x="4527550" y="8291513"/>
          <p14:tracePt t="23193" x="4546600" y="8310563"/>
          <p14:tracePt t="23201" x="4546600" y="8369300"/>
          <p14:tracePt t="23209" x="4546600" y="8388350"/>
          <p14:tracePt t="23217" x="4567238" y="8428038"/>
          <p14:tracePt t="23225" x="4567238" y="8524875"/>
          <p14:tracePt t="23234" x="4567238" y="8543925"/>
          <p14:tracePt t="23241" x="4567238" y="8582025"/>
          <p14:tracePt t="23249" x="4567238" y="8640763"/>
          <p14:tracePt t="23256" x="4567238" y="8680450"/>
          <p14:tracePt t="23266" x="4567238" y="8737600"/>
          <p14:tracePt t="23273" x="4567238" y="8777288"/>
          <p14:tracePt t="23281" x="4546600" y="8815388"/>
          <p14:tracePt t="23289" x="4508500" y="8855075"/>
          <p14:tracePt t="23297" x="4430713" y="8893175"/>
          <p14:tracePt t="23305" x="4430713" y="8912225"/>
          <p14:tracePt t="23313" x="4371975" y="8951913"/>
          <p14:tracePt t="23320" x="4352925" y="8951913"/>
          <p14:tracePt t="23328" x="4313238" y="8990013"/>
          <p14:tracePt t="23336" x="4294188" y="9009063"/>
          <p14:tracePt t="23345" x="4237038" y="9009063"/>
          <p14:tracePt t="23353" x="4197350" y="9029700"/>
          <p14:tracePt t="23361" x="4159250" y="9029700"/>
          <p14:tracePt t="23369" x="4119563" y="9029700"/>
          <p14:tracePt t="23377" x="4100513" y="9048750"/>
          <p14:tracePt t="23385" x="4022725" y="9067800"/>
          <p14:tracePt t="23393" x="3963988" y="9107488"/>
          <p14:tracePt t="23401" x="3848100" y="9164638"/>
          <p14:tracePt t="23410" x="3789363" y="9185275"/>
          <p14:tracePt t="23417" x="3633788" y="9261475"/>
          <p14:tracePt t="23425" x="3400425" y="9339263"/>
          <p14:tracePt t="23433" x="3322638" y="9359900"/>
          <p14:tracePt t="23441" x="3148013" y="9417050"/>
          <p14:tracePt t="23449" x="3070225" y="9456738"/>
          <p14:tracePt t="23456" x="2914650" y="9456738"/>
          <p14:tracePt t="23466" x="2855913" y="9475788"/>
          <p14:tracePt t="23472" x="2740025" y="9475788"/>
          <p14:tracePt t="23480" x="2662238" y="9475788"/>
          <p14:tracePt t="23488" x="2643188" y="9475788"/>
          <p14:tracePt t="23496" x="2565400" y="9475788"/>
          <p14:tracePt t="23504" x="2546350" y="9475788"/>
          <p14:tracePt t="23513" x="2525713" y="9475788"/>
          <p14:tracePt t="23520" x="2506663" y="9475788"/>
          <p14:tracePt t="23528" x="2428875" y="9475788"/>
          <p14:tracePt t="23536" x="2409825" y="9475788"/>
          <p14:tracePt t="23545" x="2332038" y="9475788"/>
          <p14:tracePt t="23552" x="2235200" y="9475788"/>
          <p14:tracePt t="23561" x="2195513" y="9475788"/>
          <p14:tracePt t="23568" x="2117725" y="9475788"/>
          <p14:tracePt t="23577" x="2060575" y="9475788"/>
          <p14:tracePt t="23584" x="2020888" y="9475788"/>
          <p14:tracePt t="23593" x="1982788" y="9475788"/>
          <p14:tracePt t="23601" x="1962150" y="9475788"/>
          <p14:tracePt t="23626" x="1962150" y="9456738"/>
          <p14:tracePt t="23634" x="1962150" y="9437688"/>
          <p14:tracePt t="23641" x="1943100" y="9417050"/>
          <p14:tracePt t="23649" x="1943100" y="9398000"/>
          <p14:tracePt t="23657" x="1924050" y="9359900"/>
          <p14:tracePt t="23666" x="1905000" y="9339263"/>
          <p14:tracePt t="23672" x="1884363" y="9320213"/>
          <p14:tracePt t="23689" x="1884363" y="9301163"/>
          <p14:tracePt t="23697" x="1865313" y="9301163"/>
          <p14:tracePt t="23713" x="1865313" y="9282113"/>
          <p14:tracePt t="23761" x="1827213" y="9282113"/>
          <p14:tracePt t="23809" x="1827213" y="9261475"/>
          <p14:tracePt t="23817" x="1827213" y="9242425"/>
          <p14:tracePt t="23825" x="1827213" y="9204325"/>
          <p14:tracePt t="23833" x="1827213" y="9185275"/>
          <p14:tracePt t="23850" x="1806575" y="9164638"/>
          <p14:tracePt t="24321" x="1806575" y="9145588"/>
          <p14:tracePt t="24337" x="1787525" y="9145588"/>
          <p14:tracePt t="24345" x="1787525" y="9126538"/>
          <p14:tracePt t="24361" x="1768475" y="9107488"/>
          <p14:tracePt t="24657" x="1768475" y="9126538"/>
          <p14:tracePt t="24681" x="1768475" y="9145588"/>
          <p14:tracePt t="24689" x="1787525" y="9145588"/>
          <p14:tracePt t="24705" x="1787525" y="9164638"/>
          <p14:tracePt t="24722" x="1806575" y="9185275"/>
          <p14:tracePt t="24729" x="1806575" y="9223375"/>
          <p14:tracePt t="24736" x="1846263" y="9242425"/>
          <p14:tracePt t="24744" x="1865313" y="9242425"/>
          <p14:tracePt t="24752" x="1884363" y="9282113"/>
          <p14:tracePt t="24761" x="1943100" y="9339263"/>
          <p14:tracePt t="24768" x="1982788" y="9339263"/>
          <p14:tracePt t="24777" x="2079625" y="9398000"/>
          <p14:tracePt t="24785" x="2098675" y="9398000"/>
          <p14:tracePt t="24792" x="2235200" y="9456738"/>
          <p14:tracePt t="24800" x="2292350" y="9456738"/>
          <p14:tracePt t="24808" x="2409825" y="9456738"/>
          <p14:tracePt t="24817" x="2447925" y="9456738"/>
          <p14:tracePt t="24825" x="2565400" y="9456738"/>
          <p14:tracePt t="24833" x="2624138" y="9456738"/>
          <p14:tracePt t="24841" x="2681288" y="9456738"/>
          <p14:tracePt t="24850" x="2700338" y="9456738"/>
          <p14:tracePt t="24873" x="2700338" y="9437688"/>
          <p14:tracePt t="24889" x="2720975" y="9437688"/>
          <p14:tracePt t="24905" x="2720975" y="9417050"/>
          <p14:tracePt t="24913" x="2740025" y="9417050"/>
          <p14:tracePt t="24921" x="2759075" y="9398000"/>
          <p14:tracePt t="24928" x="2759075" y="9359900"/>
          <p14:tracePt t="24936" x="2778125" y="9320213"/>
          <p14:tracePt t="24945" x="2778125" y="9301163"/>
          <p14:tracePt t="24952" x="2817813" y="9242425"/>
          <p14:tracePt t="24960" x="2817813" y="9223375"/>
          <p14:tracePt t="24969" x="2817813" y="9204325"/>
          <p14:tracePt t="24993" x="2817813" y="9185275"/>
          <p14:tracePt t="25058" x="2817813" y="9164638"/>
          <p14:tracePt t="25097" x="2817813" y="9145588"/>
          <p14:tracePt t="25201" x="2836863" y="9145588"/>
          <p14:tracePt t="25217" x="2855913" y="9145588"/>
          <p14:tracePt t="25225" x="2876550" y="9164638"/>
          <p14:tracePt t="25233" x="2933700" y="9204325"/>
          <p14:tracePt t="25241" x="2954338" y="9242425"/>
          <p14:tracePt t="25250" x="3032125" y="9282113"/>
          <p14:tracePt t="25256" x="3051175" y="9282113"/>
          <p14:tracePt t="25266" x="3128963" y="9301163"/>
          <p14:tracePt t="25272" x="3167063" y="9301163"/>
          <p14:tracePt t="25280" x="3187700" y="9339263"/>
          <p14:tracePt t="25289" x="3244850" y="9339263"/>
          <p14:tracePt t="25296" x="3263900" y="9339263"/>
          <p14:tracePt t="25304" x="3341688" y="9320213"/>
          <p14:tracePt t="25312" x="3362325" y="9320213"/>
          <p14:tracePt t="25321" x="3440113" y="9301163"/>
          <p14:tracePt t="25330" x="3459163" y="9301163"/>
          <p14:tracePt t="25336" x="3517900" y="9282113"/>
          <p14:tracePt t="25345" x="3536950" y="9261475"/>
          <p14:tracePt t="25352" x="3556000" y="9261475"/>
          <p14:tracePt t="25361" x="3556000" y="9223375"/>
          <p14:tracePt t="25369" x="3575050" y="9223375"/>
          <p14:tracePt t="25385" x="3595688" y="9223375"/>
          <p14:tracePt t="25401" x="3614738" y="9204325"/>
          <p14:tracePt t="25418" x="3633788" y="9204325"/>
          <p14:tracePt t="25425" x="3633788" y="9185275"/>
          <p14:tracePt t="25434" x="3673475" y="9164638"/>
          <p14:tracePt t="25440" x="3692525" y="9145588"/>
          <p14:tracePt t="25461" x="3692525" y="9126538"/>
          <p14:tracePt t="25465" x="3711575" y="9126538"/>
          <p14:tracePt t="25480" x="3711575" y="9107488"/>
          <p14:tracePt t="25488" x="3711575" y="9067800"/>
          <p14:tracePt t="25504" x="3711575" y="9048750"/>
          <p14:tracePt t="26281" x="3730625" y="9048750"/>
          <p14:tracePt t="26378" x="3749675" y="9048750"/>
          <p14:tracePt t="26410" x="3749675" y="9086850"/>
          <p14:tracePt t="26418" x="3749675" y="9107488"/>
          <p14:tracePt t="26425" x="3749675" y="9126538"/>
          <p14:tracePt t="26434" x="3749675" y="9145588"/>
          <p14:tracePt t="26442" x="3749675" y="9223375"/>
          <p14:tracePt t="26452" x="3749675" y="9242425"/>
          <p14:tracePt t="26457" x="3749675" y="9320213"/>
          <p14:tracePt t="26467" x="3749675" y="9359900"/>
          <p14:tracePt t="26473" x="3749675" y="9475788"/>
          <p14:tracePt t="26481" x="3749675" y="9513888"/>
          <p14:tracePt t="26489" x="3749675" y="9612313"/>
          <p14:tracePt t="26499" x="3749675" y="9728200"/>
          <p14:tracePt t="26505" x="3711575" y="9786938"/>
          <p14:tracePt t="26515" x="3652838" y="9864725"/>
          <p14:tracePt t="26521" x="3633788" y="9921875"/>
          <p14:tracePt t="26529" x="3536950" y="9999663"/>
          <p14:tracePt t="26537" x="3517900" y="10039350"/>
          <p14:tracePt t="26545" x="3440113" y="10058400"/>
          <p14:tracePt t="26553" x="3400425" y="10117138"/>
          <p14:tracePt t="26563" x="3341688" y="10136188"/>
          <p14:tracePt t="26568" x="3284538" y="10136188"/>
          <p14:tracePt t="26577" x="3225800" y="10155238"/>
          <p14:tracePt t="26585" x="3187700" y="10194925"/>
          <p14:tracePt t="26592" x="3128963" y="10213975"/>
          <p14:tracePt t="26602" x="3070225" y="10252075"/>
          <p14:tracePt t="26609" x="3051175" y="10252075"/>
          <p14:tracePt t="26617" x="2973388" y="10252075"/>
          <p14:tracePt t="26625" x="2933700" y="10252075"/>
          <p14:tracePt t="26634" x="2914650" y="10252075"/>
          <p14:tracePt t="26640" x="2855913" y="10252075"/>
          <p14:tracePt t="26650" x="2836863" y="10252075"/>
          <p14:tracePt t="26656" x="2759075" y="10252075"/>
          <p14:tracePt t="26665" x="2740025" y="10252075"/>
          <p14:tracePt t="26673" x="2662238" y="10252075"/>
          <p14:tracePt t="26682" x="2624138" y="10233025"/>
          <p14:tracePt t="26688" x="2565400" y="10233025"/>
          <p14:tracePt t="26697" x="2487613" y="10213975"/>
          <p14:tracePt t="26706" x="2447925" y="10194925"/>
          <p14:tracePt t="26712" x="2390775" y="10194925"/>
          <p14:tracePt t="26721" x="2351088" y="10155238"/>
          <p14:tracePt t="26729" x="2292350" y="10136188"/>
          <p14:tracePt t="26737" x="2254250" y="10136188"/>
          <p14:tracePt t="26745" x="2235200" y="10117138"/>
          <p14:tracePt t="26753" x="2195513" y="10117138"/>
          <p14:tracePt t="26761" x="2195513" y="10096500"/>
          <p14:tracePt t="26769" x="2138363" y="10096500"/>
          <p14:tracePt t="26777" x="2117725" y="10077450"/>
          <p14:tracePt t="26785" x="2098675" y="10077450"/>
          <p14:tracePt t="26793" x="2079625" y="10077450"/>
          <p14:tracePt t="26801" x="2060575" y="10077450"/>
          <p14:tracePt t="26809" x="2039938" y="10077450"/>
          <p14:tracePt t="26817" x="2020888" y="10077450"/>
          <p14:tracePt t="26826" x="1982788" y="10058400"/>
          <p14:tracePt t="26853" x="1962150" y="10058400"/>
          <p14:tracePt t="26866" x="1943100" y="10020300"/>
          <p14:tracePt t="26898" x="1924050" y="9999663"/>
          <p14:tracePt t="26926" x="1905000" y="9999663"/>
          <p14:tracePt t="26937" x="1884363" y="9980613"/>
          <p14:tracePt t="26954" x="1865313" y="9980613"/>
          <p14:tracePt t="26963" x="1827213" y="9961563"/>
          <p14:tracePt t="26994" x="1806575" y="9961563"/>
          <p14:tracePt t="27003" x="1806575" y="9942513"/>
          <p14:tracePt t="27026" x="1787525" y="9942513"/>
          <p14:tracePt t="27052" x="1768475" y="9921875"/>
          <p14:tracePt t="27066" x="1749425" y="9921875"/>
          <p14:tracePt t="27083" x="1749425" y="9902825"/>
          <p14:tracePt t="27090" x="1728788" y="9902825"/>
          <p14:tracePt t="27108" x="1709738" y="9902825"/>
          <p14:tracePt t="27122" x="1709738" y="9864725"/>
          <p14:tracePt t="27284" x="1709738" y="9844088"/>
          <p14:tracePt t="27290" x="1690688" y="9844088"/>
          <p14:tracePt t="27778" x="1709738" y="9844088"/>
          <p14:tracePt t="27794" x="1728788" y="9844088"/>
          <p14:tracePt t="27804" x="1749425" y="9844088"/>
          <p14:tracePt t="27809" x="1787525" y="9844088"/>
          <p14:tracePt t="27817" x="1787525" y="9883775"/>
          <p14:tracePt t="27827" x="1846263" y="9883775"/>
          <p14:tracePt t="27832" x="1905000" y="9902825"/>
          <p14:tracePt t="27840" x="1943100" y="9921875"/>
          <p14:tracePt t="27849" x="2001838" y="9921875"/>
          <p14:tracePt t="27856" x="2060575" y="9921875"/>
          <p14:tracePt t="27866" x="2098675" y="9961563"/>
          <p14:tracePt t="27872" x="2157413" y="9961563"/>
          <p14:tracePt t="27881" x="2235200" y="9961563"/>
          <p14:tracePt t="27889" x="2254250" y="9980613"/>
          <p14:tracePt t="27897" x="2351088" y="9980613"/>
          <p14:tracePt t="27905" x="2447925" y="9999663"/>
          <p14:tracePt t="27913" x="2468563" y="9999663"/>
          <p14:tracePt t="27921" x="2546350" y="9999663"/>
          <p14:tracePt t="27929" x="2565400" y="9999663"/>
          <p14:tracePt t="27936" x="2584450" y="10020300"/>
          <p14:tracePt t="27944" x="2603500" y="10020300"/>
          <p14:tracePt t="27952" x="2624138" y="10020300"/>
          <p14:tracePt t="27968" x="2662238" y="10020300"/>
          <p14:tracePt t="27992" x="2681288" y="10020300"/>
          <p14:tracePt t="28019" x="2700338" y="10020300"/>
          <p14:tracePt t="28035" x="2720975" y="10020300"/>
          <p14:tracePt t="28043" x="2740025" y="10020300"/>
          <p14:tracePt t="28049" x="2759075" y="10020300"/>
          <p14:tracePt t="28057" x="2778125" y="10020300"/>
          <p14:tracePt t="28066" x="2798763" y="10020300"/>
          <p14:tracePt t="28073" x="2836863" y="10020300"/>
          <p14:tracePt t="28092" x="2855913" y="10020300"/>
          <p14:tracePt t="28130" x="2876550" y="10020300"/>
          <p14:tracePt t="28162" x="2876550" y="9999663"/>
          <p14:tracePt t="28170" x="2895600" y="9999663"/>
          <p14:tracePt t="28177" x="2895600" y="9980613"/>
          <p14:tracePt t="28184" x="2914650" y="9980613"/>
          <p14:tracePt t="28193" x="2933700" y="9961563"/>
          <p14:tracePt t="28202" x="2954338" y="9961563"/>
          <p14:tracePt t="28258" x="2954338" y="9942513"/>
          <p14:tracePt t="28274" x="2992438" y="9942513"/>
          <p14:tracePt t="28290" x="3011488" y="9942513"/>
          <p14:tracePt t="28306" x="3032125" y="9921875"/>
          <p14:tracePt t="28346" x="3051175" y="9921875"/>
          <p14:tracePt t="28370" x="3070225" y="9921875"/>
          <p14:tracePt t="28386" x="3089275" y="9921875"/>
          <p14:tracePt t="28402" x="3109913" y="9921875"/>
          <p14:tracePt t="28417" x="3148013" y="9921875"/>
          <p14:tracePt t="28484" x="3167063" y="9921875"/>
          <p14:tracePt t="28530" x="3187700" y="9921875"/>
          <p14:tracePt t="28557" x="3206750" y="9921875"/>
          <p14:tracePt t="28580" x="3225800" y="9921875"/>
          <p14:tracePt t="28605" x="3244850" y="9921875"/>
          <p14:tracePt t="28609" x="3244850" y="9942513"/>
          <p14:tracePt t="28616" x="3263900" y="9942513"/>
          <p14:tracePt t="28624" x="3303588" y="9942513"/>
          <p14:tracePt t="28634" x="3322638" y="9942513"/>
          <p14:tracePt t="28641" x="3362325" y="9942513"/>
          <p14:tracePt t="28658" x="3381375" y="9942513"/>
          <p14:tracePt t="28670" x="3400425" y="9942513"/>
          <p14:tracePt t="28672" x="3419475" y="9942513"/>
          <p14:tracePt t="28680" x="3459163" y="9942513"/>
          <p14:tracePt t="28689" x="3478213" y="9942513"/>
          <p14:tracePt t="28696" x="3497263" y="9942513"/>
          <p14:tracePt t="28705" x="3517900" y="9942513"/>
          <p14:tracePt t="28754" x="3536950" y="9942513"/>
          <p14:tracePt t="28770" x="3556000" y="9942513"/>
          <p14:tracePt t="28778" x="3575050" y="9942513"/>
          <p14:tracePt t="28787" x="3614738" y="9942513"/>
          <p14:tracePt t="28794" x="3633788" y="9942513"/>
          <p14:tracePt t="28801" x="3652838" y="9961563"/>
          <p14:tracePt t="28809" x="3673475" y="9961563"/>
          <p14:tracePt t="28818" x="3692525" y="9961563"/>
          <p14:tracePt t="28825" x="3711575" y="9961563"/>
          <p14:tracePt t="28833" x="3711575" y="9980613"/>
          <p14:tracePt t="28841" x="3730625" y="9980613"/>
          <p14:tracePt t="28857" x="3770313" y="9980613"/>
          <p14:tracePt t="28874" x="3789363" y="9980613"/>
          <p14:tracePt t="28884" x="3808413" y="9980613"/>
          <p14:tracePt t="28889" x="3827463" y="9980613"/>
          <p14:tracePt t="28899" x="3848100" y="9999663"/>
          <p14:tracePt t="28904" x="3905250" y="9999663"/>
          <p14:tracePt t="28914" x="3944938" y="9999663"/>
          <p14:tracePt t="28922" x="3963988" y="9999663"/>
          <p14:tracePt t="28937" x="3983038" y="10020300"/>
          <p14:tracePt t="29011" x="4022725" y="10058400"/>
          <p14:tracePt t="29026" x="4022725" y="10077450"/>
          <p14:tracePt t="29040" x="4022725" y="10096500"/>
          <p14:tracePt t="29114" x="4022725" y="10117138"/>
          <p14:tracePt t="29371" x="4041775" y="10117138"/>
          <p14:tracePt t="29451" x="4060825" y="10117138"/>
          <p14:tracePt t="29570" x="4060825" y="10096500"/>
          <p14:tracePt t="29586" x="4060825" y="10077450"/>
          <p14:tracePt t="29601" x="4060825" y="10039350"/>
          <p14:tracePt t="29609" x="4060825" y="10020300"/>
          <p14:tracePt t="29625" x="4060825" y="9999663"/>
          <p14:tracePt t="29641" x="4060825" y="9980613"/>
          <p14:tracePt t="29771" x="4060825" y="9961563"/>
          <p14:tracePt t="29797" x="4060825" y="9942513"/>
          <p14:tracePt t="29801" x="4081463" y="9942513"/>
          <p14:tracePt t="29809" x="4119563" y="9942513"/>
          <p14:tracePt t="29818" x="4138613" y="9921875"/>
          <p14:tracePt t="29824" x="4216400" y="9921875"/>
          <p14:tracePt t="29834" x="4275138" y="9883775"/>
          <p14:tracePt t="29841" x="4391025" y="9883775"/>
          <p14:tracePt t="29850" x="4468813" y="9864725"/>
          <p14:tracePt t="29857" x="4624388" y="9864725"/>
          <p14:tracePt t="29866" x="4741863" y="9864725"/>
          <p14:tracePt t="29873" x="4954588" y="9864725"/>
          <p14:tracePt t="29881" x="5208588" y="9864725"/>
          <p14:tracePt t="29889" x="5286375" y="9864725"/>
          <p14:tracePt t="29897" x="5538788" y="9864725"/>
          <p14:tracePt t="29905" x="5576888" y="9864725"/>
          <p14:tracePt t="29913" x="5732463" y="9864725"/>
          <p14:tracePt t="29921" x="5791200" y="9864725"/>
          <p14:tracePt t="29929" x="5868988" y="9864725"/>
          <p14:tracePt t="29936" x="5907088" y="9864725"/>
          <p14:tracePt t="29946" x="5946775" y="9864725"/>
          <p14:tracePt t="29962" x="5965825" y="9864725"/>
          <p14:tracePt t="29987" x="5965825" y="9844088"/>
          <p14:tracePt t="30018" x="5926138" y="9844088"/>
          <p14:tracePt t="30026" x="5868988" y="9844088"/>
          <p14:tracePt t="30033" x="5772150" y="9805988"/>
          <p14:tracePt t="30040" x="5616575" y="9805988"/>
          <p14:tracePt t="30049" x="5538788" y="9805988"/>
          <p14:tracePt t="30057" x="5461000" y="9805988"/>
          <p14:tracePt t="30122" x="5343525" y="9805988"/>
          <p14:tracePt t="30131" x="5246688" y="9805988"/>
          <p14:tracePt t="30138" x="5208588" y="9825038"/>
          <p14:tracePt t="30145" x="5227638" y="9805988"/>
          <p14:tracePt t="30194" x="5286375" y="9825038"/>
          <p14:tracePt t="30210" x="5286375" y="9864725"/>
          <p14:tracePt t="30222" x="5286375" y="9883775"/>
          <p14:tracePt t="30234" x="5305425" y="9883775"/>
          <p14:tracePt t="30241" x="5362575" y="9883775"/>
          <p14:tracePt t="30249" x="5383213" y="9883775"/>
          <p14:tracePt t="30256" x="5402263" y="9883775"/>
          <p14:tracePt t="30265" x="5480050" y="9883775"/>
          <p14:tracePt t="30272" x="5499100" y="9883775"/>
          <p14:tracePt t="30280" x="5538788" y="9864725"/>
          <p14:tracePt t="30288" x="5595938" y="9864725"/>
          <p14:tracePt t="30297" x="5673725" y="9864725"/>
          <p14:tracePt t="30305" x="5732463" y="9864725"/>
          <p14:tracePt t="30313" x="5810250" y="9864725"/>
          <p14:tracePt t="30321" x="5868988" y="9864725"/>
          <p14:tracePt t="30329" x="6024563" y="9864725"/>
          <p14:tracePt t="30337" x="6140450" y="9864725"/>
          <p14:tracePt t="30345" x="6218238" y="9864725"/>
          <p14:tracePt t="30353" x="6373813" y="9864725"/>
          <p14:tracePt t="30361" x="6413500" y="9864725"/>
          <p14:tracePt t="30370" x="6626225" y="9864725"/>
          <p14:tracePt t="30378" x="6665913" y="9864725"/>
          <p14:tracePt t="30385" x="6859588" y="9864725"/>
          <p14:tracePt t="30392" x="6975475" y="9864725"/>
          <p14:tracePt t="30401" x="7073900" y="9864725"/>
          <p14:tracePt t="30409" x="7208838" y="9864725"/>
          <p14:tracePt t="30418" x="7267575" y="9844088"/>
          <p14:tracePt t="30425" x="7423150" y="9844088"/>
          <p14:tracePt t="30434" x="7481888" y="9805988"/>
          <p14:tracePt t="30440" x="7597775" y="9747250"/>
          <p14:tracePt t="30449" x="7656513" y="9747250"/>
          <p14:tracePt t="30456" x="7734300" y="9690100"/>
          <p14:tracePt t="30465" x="7831138" y="9669463"/>
          <p14:tracePt t="30472" x="7850188" y="9669463"/>
          <p14:tracePt t="30481" x="7889875" y="9631363"/>
          <p14:tracePt t="30488" x="7927975" y="9631363"/>
          <p14:tracePt t="30554" x="7948613" y="9631363"/>
          <p14:tracePt t="30690" x="7967663" y="9631363"/>
          <p14:tracePt t="30702" x="7986713" y="9631363"/>
          <p14:tracePt t="30705" x="8005763" y="9631363"/>
          <p14:tracePt t="30713" x="8024813" y="9631363"/>
          <p14:tracePt t="30721" x="8083550" y="9631363"/>
          <p14:tracePt t="30729" x="8102600" y="9631363"/>
          <p14:tracePt t="30736" x="8180388" y="9650413"/>
          <p14:tracePt t="30745" x="8201025" y="9650413"/>
          <p14:tracePt t="30755" x="8278813" y="9650413"/>
          <p14:tracePt t="30761" x="8316913" y="9669463"/>
          <p14:tracePt t="30772" x="8375650" y="9669463"/>
          <p14:tracePt t="30776" x="8434388" y="9669463"/>
          <p14:tracePt t="30785" x="8453438" y="9669463"/>
          <p14:tracePt t="30794" x="8491538" y="9690100"/>
          <p14:tracePt t="30802" x="8512175" y="9690100"/>
          <p14:tracePt t="30809" x="8531225" y="9690100"/>
          <p14:tracePt t="30818" x="8569325" y="9690100"/>
          <p14:tracePt t="30836" x="8588375" y="9690100"/>
          <p14:tracePt t="30851" x="8609013" y="9690100"/>
          <p14:tracePt t="30858" x="8628063" y="9690100"/>
          <p14:tracePt t="30867" x="8647113" y="9690100"/>
          <p14:tracePt t="30873" x="8666163" y="9669463"/>
          <p14:tracePt t="30882" x="8724900" y="9650413"/>
          <p14:tracePt t="30888" x="8764588" y="9650413"/>
          <p14:tracePt t="30897" x="8861425" y="9612313"/>
          <p14:tracePt t="30905" x="8939213" y="9591675"/>
          <p14:tracePt t="30913" x="8958263" y="9572625"/>
          <p14:tracePt t="30920" x="9036050" y="9534525"/>
          <p14:tracePt t="30928" x="9094788" y="9513888"/>
          <p14:tracePt t="30936" x="9151938" y="9494838"/>
          <p14:tracePt t="30945" x="9191625" y="9494838"/>
          <p14:tracePt t="30954" x="9288463" y="9456738"/>
          <p14:tracePt t="30961" x="9328150" y="9437688"/>
          <p14:tracePt t="30969" x="9385300" y="9398000"/>
          <p14:tracePt t="30976" x="9405938" y="9398000"/>
          <p14:tracePt t="30984" x="9424988" y="9398000"/>
          <p14:tracePt t="30993" x="9424988" y="9378950"/>
          <p14:tracePt t="31001" x="9405938" y="9378950"/>
          <p14:tracePt t="31009" x="9347200" y="9359900"/>
          <p14:tracePt t="31017" x="9269413" y="9320213"/>
          <p14:tracePt t="31026" x="9075738" y="9320213"/>
          <p14:tracePt t="31034" x="8899525" y="9261475"/>
          <p14:tracePt t="31041" x="8783638" y="9261475"/>
          <p14:tracePt t="31049" x="8743950" y="9261475"/>
          <p14:tracePt t="31202" x="8705850" y="9261475"/>
          <p14:tracePt t="31210" x="8647113" y="9261475"/>
          <p14:tracePt t="31220" x="8628063" y="9261475"/>
          <p14:tracePt t="31227" x="8609013" y="9261475"/>
          <p14:tracePt t="31232" x="8588375" y="9282113"/>
          <p14:tracePt t="31251" x="8609013" y="9301163"/>
          <p14:tracePt t="31257" x="8628063" y="9301163"/>
          <p14:tracePt t="31270" x="8666163" y="9301163"/>
          <p14:tracePt t="31273" x="8705850" y="9301163"/>
          <p14:tracePt t="31280" x="8821738" y="9339263"/>
          <p14:tracePt t="31288" x="8899525" y="9339263"/>
          <p14:tracePt t="31298" x="8958263" y="9339263"/>
          <p14:tracePt t="31304" x="9036050" y="9359900"/>
          <p14:tracePt t="31313" x="9055100" y="9359900"/>
          <p14:tracePt t="31323" x="9113838" y="9359900"/>
          <p14:tracePt t="31329" x="9113838" y="9378950"/>
          <p14:tracePt t="31336" x="9132888" y="9378950"/>
          <p14:tracePt t="31345" x="9151938" y="9378950"/>
          <p14:tracePt t="31410" x="9172575" y="9378950"/>
          <p14:tracePt t="31418" x="9191625" y="9378950"/>
          <p14:tracePt t="31438" x="9229725" y="9378950"/>
          <p14:tracePt t="31440" x="9250363" y="9378950"/>
          <p14:tracePt t="31594" x="9269413" y="9378950"/>
          <p14:tracePt t="31642" x="9288463" y="9378950"/>
          <p14:tracePt t="31658" x="9307513" y="9378950"/>
          <p14:tracePt t="31668" x="9328150" y="9378950"/>
          <p14:tracePt t="31673" x="9347200" y="9378950"/>
          <p14:tracePt t="31682" x="9385300" y="9378950"/>
          <p14:tracePt t="31689" x="9405938" y="9378950"/>
          <p14:tracePt t="31697" x="9424988" y="9378950"/>
          <p14:tracePt t="31705" x="9444038" y="9378950"/>
          <p14:tracePt t="31713" x="9463088" y="9378950"/>
          <p14:tracePt t="31730" x="9483725" y="9378950"/>
          <p14:tracePt t="31739" x="9502775" y="9378950"/>
          <p14:tracePt t="31754" x="9521825" y="9378950"/>
          <p14:tracePt t="31761" x="9521825" y="9359900"/>
          <p14:tracePt t="31768" x="9561513" y="9359900"/>
          <p14:tracePt t="31777" x="9580563" y="9339263"/>
          <p14:tracePt t="31784" x="9599613" y="9320213"/>
          <p14:tracePt t="31793" x="9618663" y="9320213"/>
          <p14:tracePt t="31851" x="9618663" y="9301163"/>
          <p14:tracePt t="31876" x="9618663" y="9282113"/>
          <p14:tracePt t="31881" x="9599613" y="9242425"/>
          <p14:tracePt t="31901" x="9580563" y="9242425"/>
          <p14:tracePt t="31904" x="9580563" y="9204325"/>
          <p14:tracePt t="31913" x="9540875" y="9204325"/>
          <p14:tracePt t="31920" x="9502775" y="9185275"/>
          <p14:tracePt t="31928" x="9405938" y="9086850"/>
          <p14:tracePt t="31936" x="9366250" y="9067800"/>
          <p14:tracePt t="31946" x="9191625" y="8932863"/>
          <p14:tracePt t="31953" x="9094788" y="8893175"/>
          <p14:tracePt t="31961" x="8821738" y="8796338"/>
          <p14:tracePt t="31969" x="8647113" y="8718550"/>
          <p14:tracePt t="31976" x="8201025" y="8466138"/>
          <p14:tracePt t="31985" x="7986713" y="8388350"/>
          <p14:tracePt t="31993" x="7267575" y="8077200"/>
          <p14:tracePt t="32001" x="6607175" y="7824788"/>
          <p14:tracePt t="32010" x="6315075" y="7708900"/>
          <p14:tracePt t="32017" x="5694363" y="7416800"/>
          <p14:tracePt t="32024" x="5402263" y="7300913"/>
          <p14:tracePt t="32033" x="4624388" y="6932613"/>
          <p14:tracePt t="32040" x="4294188" y="6757988"/>
          <p14:tracePt t="32049" x="3575050" y="6465888"/>
          <p14:tracePt t="32056" x="2954338" y="6097588"/>
          <p14:tracePt t="32065" x="2778125" y="5980113"/>
          <p14:tracePt t="32072" x="2292350" y="5708650"/>
          <p14:tracePt t="32080" x="2060575" y="5553075"/>
          <p14:tracePt t="32089" x="1709738" y="5300663"/>
          <p14:tracePt t="32099" x="1574800" y="5165725"/>
          <p14:tracePt t="32104" x="1185863" y="4913313"/>
          <p14:tracePt t="32112" x="1049338" y="4814888"/>
          <p14:tracePt t="32121" x="815975" y="4562475"/>
          <p14:tracePt t="32129" x="525463" y="4368800"/>
          <p14:tracePt t="32137" x="466725" y="4271963"/>
          <p14:tracePt t="32145" x="252413" y="4097338"/>
          <p14:tracePt t="32154" x="115888" y="400050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061BABA-FE87-4EC3-99B9-140C73BE3A8C}"/>
              </a:ext>
            </a:extLst>
          </p:cNvPr>
          <p:cNvSpPr txBox="1"/>
          <p:nvPr/>
        </p:nvSpPr>
        <p:spPr>
          <a:xfrm>
            <a:off x="264160" y="2092960"/>
            <a:ext cx="9611360" cy="9941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/>
              <a:t>LO  I can begin to write a good suspense story</a:t>
            </a:r>
          </a:p>
          <a:p>
            <a:endParaRPr lang="en-GB" sz="3200" u="sng" dirty="0"/>
          </a:p>
          <a:p>
            <a:endParaRPr lang="en-GB" sz="3200" u="sng" dirty="0"/>
          </a:p>
          <a:p>
            <a:endParaRPr lang="en-GB" sz="3200" u="sng" dirty="0"/>
          </a:p>
          <a:p>
            <a:r>
              <a:rPr lang="en-GB" sz="3200" u="sng" dirty="0"/>
              <a:t>LO I can begin to write a great suspense story</a:t>
            </a:r>
          </a:p>
          <a:p>
            <a:endParaRPr lang="en-GB" sz="3200" u="sng" dirty="0"/>
          </a:p>
          <a:p>
            <a:endParaRPr lang="en-GB" sz="3200" u="sng" dirty="0"/>
          </a:p>
          <a:p>
            <a:endParaRPr lang="en-GB" sz="3200" u="sng" dirty="0"/>
          </a:p>
          <a:p>
            <a:endParaRPr lang="en-GB" sz="3200" u="sng" dirty="0"/>
          </a:p>
          <a:p>
            <a:r>
              <a:rPr lang="en-GB" sz="3200" u="sng" dirty="0"/>
              <a:t>LO I can begin to write an exceptional suspense story</a:t>
            </a:r>
          </a:p>
          <a:p>
            <a:endParaRPr lang="en-GB" sz="3200" u="sng" dirty="0"/>
          </a:p>
          <a:p>
            <a:endParaRPr lang="en-GB" sz="3200" u="sng" dirty="0"/>
          </a:p>
          <a:p>
            <a:r>
              <a:rPr lang="en-GB" sz="3200" u="sng" dirty="0"/>
              <a:t>Purpose: To entertain. To scare</a:t>
            </a:r>
          </a:p>
          <a:p>
            <a:r>
              <a:rPr lang="en-GB" sz="3200" u="sng"/>
              <a:t>Audience: __________________</a:t>
            </a:r>
            <a:endParaRPr lang="en-GB" sz="3200" u="sng" dirty="0"/>
          </a:p>
          <a:p>
            <a:endParaRPr lang="en-GB" sz="3200" u="sng" dirty="0"/>
          </a:p>
          <a:p>
            <a:r>
              <a:rPr lang="en-GB" sz="3200" u="sng" dirty="0">
                <a:solidFill>
                  <a:srgbClr val="FF0000"/>
                </a:solidFill>
              </a:rPr>
              <a:t>SC</a:t>
            </a:r>
          </a:p>
          <a:p>
            <a:r>
              <a:rPr lang="en-GB" sz="3200" u="sng" dirty="0">
                <a:solidFill>
                  <a:srgbClr val="FF0000"/>
                </a:solidFill>
              </a:rPr>
              <a:t>Use your plan (and add to it)</a:t>
            </a:r>
          </a:p>
          <a:p>
            <a:r>
              <a:rPr lang="en-GB" sz="3200" u="sng" dirty="0">
                <a:solidFill>
                  <a:srgbClr val="FF0000"/>
                </a:solidFill>
              </a:rPr>
              <a:t>Magpie from my ideas today</a:t>
            </a:r>
          </a:p>
          <a:p>
            <a:r>
              <a:rPr lang="en-GB" sz="3200" u="sng" dirty="0">
                <a:solidFill>
                  <a:srgbClr val="FF0000"/>
                </a:solidFill>
              </a:rPr>
              <a:t>Use the checklist</a:t>
            </a:r>
          </a:p>
          <a:p>
            <a:endParaRPr lang="en-GB" sz="3200" u="sng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E0CDAE6-9F70-41AF-8178-86E5C3A133A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147701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8236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669"/>
    </mc:Choice>
    <mc:Fallback>
      <p:transition spd="slow" advTm="696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286</Words>
  <Application>Microsoft Office PowerPoint</Application>
  <PresentationFormat>Custom</PresentationFormat>
  <Paragraphs>77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 - 24</vt:lpstr>
      <vt:lpstr>Arial</vt:lpstr>
      <vt:lpstr>Arial - 28</vt:lpstr>
      <vt:lpstr>Calibri Light</vt:lpstr>
      <vt:lpstr>Arial - 36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Suzanne Phillips</dc:creator>
  <cp:lastModifiedBy>Suzanne Phillips</cp:lastModifiedBy>
  <cp:revision>1</cp:revision>
  <dcterms:created xsi:type="dcterms:W3CDTF">2021-02-04T10:25:24Z</dcterms:created>
  <dcterms:modified xsi:type="dcterms:W3CDTF">2021-02-05T10:48:13Z</dcterms:modified>
</cp:coreProperties>
</file>