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8" r:id="rId11"/>
    <p:sldId id="277" r:id="rId12"/>
    <p:sldId id="276" r:id="rId13"/>
    <p:sldId id="275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BC4C1-A36E-4606-9125-224355A85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25EC7A-E723-40DD-B0A5-50E71CDB62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EB256-B643-4325-855B-5F4E1E195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22BC1-9F12-4D50-9F59-452EA621B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05E4C-21E0-4F74-A5BA-B42E2EBDB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07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B38FF-B3A0-41E5-A7FF-FF633D099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F5C51-999D-49FE-BB99-27039C70B3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0D43E-4390-465C-918A-B744822D9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AEF195-8F21-413E-AC77-42DF49F8B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492164-E30F-46B2-9C2B-76E65D926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46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E33F3-EC12-45F9-8289-6F83C6152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9D21D8-7D27-47A8-A06A-23E2FB2BF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F0217-EFFB-4E10-AC5C-531A5E14D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8CE26-E397-4F38-9C0A-E25DCCE76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537064-0036-453F-83AE-3445FB692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9231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841EF-7903-491A-A441-9AE09C035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9DCE1A-C150-4D59-993D-005653C76D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34BF16-B292-4B0C-841D-25065916FD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67E3E3-BD61-4D8A-A042-D5956EF97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051A6-5ABC-45FA-98CB-06A14E901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15075-8D27-4BB1-AA6F-D9007BE0A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998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BF91-53A6-4477-A7DE-75A448D65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51F77D-D13D-467B-BDA0-833E454CF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494376-FE8F-4246-8F4F-9563DFC961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C8A22D-273D-46D6-B3C4-093BAA5FE5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0D0696-3C7A-47A7-A86D-2C8ADDD095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9D92E4-2628-439E-9364-750E73611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86BF3D-33EA-4DE2-9805-82B9D933C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C02659-A92D-410E-93F5-062E0DA54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748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1F29F-9A01-4B10-A85D-C43A34EC3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B74607-C38E-462B-B7B6-BB8D8C5E1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FF9228-3665-44D1-8B38-C82C5E264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137B75-8887-4E66-8EE4-5DEC91657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919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DD8DEF-FFB8-4991-BC9C-72B33C8EB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235F9C-E663-4353-99D6-A6B3ADE1D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296258-4C33-4381-A4FD-8A3099A54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907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E1FA7-E04C-4AC0-BB5B-6AADA6EA1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5D2F0-55E9-4137-86C7-99FA81F7B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2F99D5-5382-45EF-86D0-0ED7B09AE7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82F4C2-A027-4353-9D40-12B83471A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9A310C-2C50-4E07-9B0D-DC0294F93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7CD120-CE27-4EC4-A526-3E7D6F79E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720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CE1F3-44C7-4D37-B5A2-4C2424AD6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B7AAB8-7217-4030-8132-451C30749C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5ED022-8C25-4081-BE5F-68A3A846C9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FD203-E8F1-43A1-B0F2-4A96D5ED2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846F0-41CE-46F1-83CF-A7039D4C9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84881A-5318-4B60-A084-7458AFB80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569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05B64-E3A5-4308-9752-050BF0A2E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7971C1-0754-4164-BFB0-F21197F2A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4A1E-B700-4AC2-8811-6DE0723EC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69AA6-2C17-4DF2-985B-9D924E125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DA46A-D740-4CC0-91D4-C42AB7AE7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521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39B4F8-E752-4277-A130-990A07180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64DCBD-E46E-470B-87AD-F3A7C2B41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E03278-3915-4496-BB44-FAFA45FC1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27BC0-7921-45FB-83EE-C3F654354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FACED-A56C-40C4-A171-5BCBE7DC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864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DEBC4E-EA32-465E-9095-D7F2407A1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8AB681-8FE0-409D-9094-68809146D6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36E7E-3EB1-4F90-9AF8-02A69E532D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213F1-95BA-4439-A4DB-193EB2D1C01F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D2EDD-711E-4BF3-9158-B59B80265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FC3ED-6A32-4467-9EE3-5E7582BA2A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FB7F9-4941-4228-9D43-B35F283C0C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189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F8094A9-8417-43FD-AECC-9DC3D7D4A2C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8896" y="0"/>
            <a:ext cx="5474208" cy="68580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48A6B59-082D-4824-9A06-ADD9A1244C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989428" y="2397369"/>
            <a:ext cx="1963616" cy="196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8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B0335A-7295-4453-B437-0843DE3A6F3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55502"/>
            <a:ext cx="10973751" cy="12436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1CF92A-95E8-4438-9F0B-DAEFAC3A12E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854" y="1899619"/>
            <a:ext cx="10973751" cy="46028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ED5038-BF51-4D32-A2C0-FE8DFB8058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4422" y="2734034"/>
            <a:ext cx="7203155" cy="3435351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2070200-87E2-489C-8112-F43081BA65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5365" y="473240"/>
            <a:ext cx="1888795" cy="188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1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0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01C1E1-F6F4-4788-A4E6-1D5F4BDE8F2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4" y="1420194"/>
            <a:ext cx="5986791" cy="401761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25C140-DD1F-4118-8672-1893B7E06F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25217" y="10665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08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83388C-4F48-43DD-9D04-AC1880791A7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990" y="731286"/>
            <a:ext cx="5938019" cy="539542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37FC9C1-69C4-458E-9A35-CE93C3AE19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301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3AB8928-61BE-4719-A4D0-26FA0B4A914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106" y="792251"/>
            <a:ext cx="5291787" cy="5273497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3D38A15-77A3-4E68-9352-C89FA64B40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263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F00353-56CC-4E42-8353-E7CAE0C4A04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47344"/>
            <a:ext cx="12192000" cy="516331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0C6BBE3-7D68-4443-8D69-8BA78DCDA4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58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27D0F2-5F4B-4BA7-B0F3-8EA6DD0153E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20496"/>
            <a:ext cx="12192000" cy="501700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2860E6-B664-43B7-9EDA-661B9B5665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8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8249F3-DF73-4E78-AF19-48C015E49BC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1" y="1334842"/>
            <a:ext cx="12156478" cy="4188315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545BCF-C2B1-4A50-B380-A12698F1AA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75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B687BC-AA19-45B2-B46E-C3BA55C9829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5632"/>
            <a:ext cx="12192000" cy="5126736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0EBCE1A-58BD-4941-AE85-21266A168D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85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D7C6E3-7310-4B3A-A52E-E623A13F72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" y="1157287"/>
            <a:ext cx="12020550" cy="454342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02DAFDD-BFC9-4D98-8FB7-AD989F7283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8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91FD13-CC15-4F76-A74F-61EF637A754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01978"/>
            <a:ext cx="12192000" cy="4454043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2E08199-2BC0-4AB8-A028-4E4AD54CC8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61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8297AC-85D3-4BA6-8AC8-D5A7ABC5AA9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88696"/>
            <a:ext cx="12192000" cy="468060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448D508-AECB-4A35-83ED-12F11023C6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50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044709-1A39-4D64-A38C-68AF9EA4980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26772"/>
            <a:ext cx="12192000" cy="500445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0755EB8-A67D-47D9-87A1-D6FEA6E1A5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45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E4CACD-5925-426C-A547-C86EB856407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91" y="1084885"/>
            <a:ext cx="11559018" cy="468823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4349CF8-583A-4621-9196-6EA7D4AFAA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6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DD7860-3B4C-43DA-9CA8-4C1AD085464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042209"/>
            <a:ext cx="12180864" cy="477358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E93DC0-99DB-45F3-AB90-3DDF7845FA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1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184C2B-DA10-4F08-88B5-4F599A1531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32688"/>
            <a:ext cx="12192000" cy="499262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76450CE-2CE6-4A4B-8358-FC3A9D5A48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FD864E-2348-40F2-95DD-83A67814733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54608"/>
            <a:ext cx="12192000" cy="474878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9E9CB7-7083-48FC-AC4E-0DFF2EA33B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845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Widescreen</PresentationFormat>
  <Paragraphs>0</Paragraphs>
  <Slides>17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Emma Andrews</cp:lastModifiedBy>
  <cp:revision>7</cp:revision>
  <dcterms:created xsi:type="dcterms:W3CDTF">2021-02-09T08:18:01Z</dcterms:created>
  <dcterms:modified xsi:type="dcterms:W3CDTF">2021-02-09T08:42:13Z</dcterms:modified>
</cp:coreProperties>
</file>