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3" r:id="rId3"/>
    <p:sldId id="271" r:id="rId4"/>
    <p:sldId id="272" r:id="rId5"/>
  </p:sldIdLst>
  <p:sldSz cx="9144000" cy="6858000" type="screen4x3"/>
  <p:notesSz cx="10020300" cy="6888163"/>
  <p:embeddedFontLst>
    <p:embeddedFont>
      <p:font typeface="BPreplay" panose="02000503000000020004" charset="0"/>
      <p:regular r:id="rId8"/>
      <p:bold r:id="rId9"/>
      <p:italic r:id="rId10"/>
      <p:bold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Md" panose="02000603050000020003" charset="0"/>
      <p:regular r:id="rId16"/>
    </p:embeddedFont>
    <p:embeddedFont>
      <p:font typeface="Sassoon Infant Rg" panose="02000503030000020003" charset="0"/>
      <p:regular r:id="rId17"/>
      <p:bold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95DC"/>
    <a:srgbClr val="B8E1FF"/>
    <a:srgbClr val="228CDB"/>
    <a:srgbClr val="C19AB7"/>
    <a:srgbClr val="F78154"/>
    <a:srgbClr val="5FAD56"/>
    <a:srgbClr val="F5ECF6"/>
    <a:srgbClr val="F2C14E"/>
    <a:srgbClr val="3D7137"/>
    <a:srgbClr val="6B3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5839" autoAdjust="0"/>
  </p:normalViewPr>
  <p:slideViewPr>
    <p:cSldViewPr snapToGrid="0" showGuides="1">
      <p:cViewPr varScale="1">
        <p:scale>
          <a:sx n="68" d="100"/>
          <a:sy n="68" d="100"/>
        </p:scale>
        <p:origin x="142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6" d="100"/>
          <a:sy n="76" d="100"/>
        </p:scale>
        <p:origin x="34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theme" Target="theme/theme1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75851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B34F151-63AC-41CE-96F5-7702E930870C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75851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5851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A2CADC72-8EA1-43B8-87F5-3AB30F3D10A8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59163" y="860425"/>
            <a:ext cx="3101975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030" y="3314928"/>
            <a:ext cx="8016240" cy="271221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5851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060E056-97E1-48C6-BB8D-815185C7D40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533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0E056-97E1-48C6-BB8D-815185C7D40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915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9E3471-88CF-4FD6-BFC4-2E158A729136}"/>
              </a:ext>
            </a:extLst>
          </p:cNvPr>
          <p:cNvSpPr txBox="1"/>
          <p:nvPr/>
        </p:nvSpPr>
        <p:spPr>
          <a:xfrm>
            <a:off x="3080825" y="4572000"/>
            <a:ext cx="298235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Lesson 2</a:t>
            </a:r>
            <a:endParaRPr lang="en-GB" sz="2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Twinkl" pitchFamily="2" charset="0"/>
              </a:rPr>
              <a:t>I can </a:t>
            </a:r>
            <a:r>
              <a:rPr lang="en-GB" altLang="en-US" dirty="0">
                <a:latin typeface="Twinkl" pitchFamily="2" charset="0"/>
              </a:rPr>
              <a:t>compare </a:t>
            </a:r>
            <a:r>
              <a:rPr lang="en-US" altLang="en-US" dirty="0">
                <a:latin typeface="Twinkl" pitchFamily="2" charset="0"/>
              </a:rPr>
              <a:t>materials according to their properties.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the uses of different materials based on their properties.</a:t>
            </a:r>
          </a:p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sort and </a:t>
            </a:r>
            <a:r>
              <a:rPr lang="en-GB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compare </a:t>
            </a:r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materials according to their properties.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392980"/>
            <a:ext cx="8220075" cy="1175879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Testing Properties</a:t>
            </a:r>
          </a:p>
        </p:txBody>
      </p:sp>
      <p:sp>
        <p:nvSpPr>
          <p:cNvPr id="8" name="Rectangle 7"/>
          <p:cNvSpPr/>
          <p:nvPr/>
        </p:nvSpPr>
        <p:spPr>
          <a:xfrm>
            <a:off x="3144888" y="2324755"/>
            <a:ext cx="5243462" cy="3701393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5651" y="1354844"/>
            <a:ext cx="7632700" cy="8518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1" y="1236805"/>
            <a:ext cx="7885112" cy="9699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To find out which properties a material has, they have to be tested.</a:t>
            </a:r>
          </a:p>
          <a:p>
            <a:pPr marL="0" indent="0"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You are going to test several different materials to find their properties.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9"/>
          <a:stretch/>
        </p:blipFill>
        <p:spPr>
          <a:xfrm>
            <a:off x="3144888" y="2673738"/>
            <a:ext cx="5245486" cy="33622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2" y="2324756"/>
            <a:ext cx="2262851" cy="3701394"/>
          </a:xfrm>
          <a:prstGeom prst="rect">
            <a:avLst/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0855" y="2477986"/>
            <a:ext cx="19524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b="1" dirty="0">
                <a:latin typeface="Twinkl" pitchFamily="2" charset="0"/>
              </a:rPr>
              <a:t>You will test for:</a:t>
            </a:r>
          </a:p>
          <a:p>
            <a:endParaRPr lang="en-GB" altLang="en-US" dirty="0">
              <a:latin typeface="Twinkl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magnetism;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hardness;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transparency;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flexibility;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Twinkl" pitchFamily="2" charset="0"/>
              </a:rPr>
              <a:t>permeability.</a:t>
            </a:r>
          </a:p>
        </p:txBody>
      </p:sp>
      <p:pic>
        <p:nvPicPr>
          <p:cNvPr id="10" name="Pai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756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Testing Properties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583200" y="1479600"/>
            <a:ext cx="4575638" cy="3032862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Follow the instructions for each test, and try out each test with each material. (It you can’t find a magnet do not worry, do what you can. Please wear glasses to cover your eyes to carry out the hardness test, if you do not have any leave this test.)</a:t>
            </a: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Complete your </a:t>
            </a:r>
            <a:r>
              <a:rPr lang="en-GB" altLang="en-US" i="1" dirty="0">
                <a:solidFill>
                  <a:schemeClr val="tx1"/>
                </a:solidFill>
                <a:latin typeface="Twinkl" pitchFamily="2" charset="0"/>
              </a:rPr>
              <a:t>Year 5 29th June 2020 Learning Pack Topic Lesson 2 Testing materials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Activity Sheet with your 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results.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47248" y="1772095"/>
            <a:ext cx="3141101" cy="4129085"/>
          </a:xfrm>
          <a:prstGeom prst="rect">
            <a:avLst/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9256">
            <a:off x="5619953" y="2476981"/>
            <a:ext cx="2177974" cy="3127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2475914" y="4691596"/>
            <a:ext cx="2091321" cy="1209583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658" y="4691597"/>
            <a:ext cx="1801863" cy="1388716"/>
          </a:xfrm>
          <a:prstGeom prst="rect">
            <a:avLst/>
          </a:prstGeom>
        </p:spPr>
      </p:pic>
      <p:pic>
        <p:nvPicPr>
          <p:cNvPr id="11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1862716"/>
            <a:ext cx="603139" cy="6031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588954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1297</TotalTime>
  <Words>164</Words>
  <Application>Microsoft Office PowerPoint</Application>
  <PresentationFormat>On-screen Show (4:3)</PresentationFormat>
  <Paragraphs>22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Twinkl</vt:lpstr>
      <vt:lpstr>BPreplay</vt:lpstr>
      <vt:lpstr>Sassoon Infant Rg</vt:lpstr>
      <vt:lpstr>Sassoon Infant Md</vt:lpstr>
      <vt:lpstr>Arial</vt:lpstr>
      <vt:lpstr>Calibri</vt:lpstr>
      <vt:lpstr>Office Theme</vt:lpstr>
      <vt:lpstr>PowerPoint Presentation</vt:lpstr>
      <vt:lpstr>PowerPoint Presentation</vt:lpstr>
      <vt:lpstr>Testing Properties</vt:lpstr>
      <vt:lpstr>Testing Properties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Akien, Naomi</cp:lastModifiedBy>
  <cp:revision>104</cp:revision>
  <cp:lastPrinted>2020-06-22T20:02:26Z</cp:lastPrinted>
  <dcterms:created xsi:type="dcterms:W3CDTF">2014-10-01T16:09:27Z</dcterms:created>
  <dcterms:modified xsi:type="dcterms:W3CDTF">2020-06-22T20:02:30Z</dcterms:modified>
</cp:coreProperties>
</file>