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8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8" r:id="rId11"/>
    <p:sldId id="281" r:id="rId12"/>
    <p:sldId id="282" r:id="rId13"/>
    <p:sldId id="283" r:id="rId14"/>
    <p:sldId id="284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Comic Sans MS" panose="030F0702030302020204" pitchFamily="66" charset="0"/>
      <p:regular r:id="rId22"/>
      <p:bold r:id="rId23"/>
      <p:italic r:id="rId24"/>
      <p:boldItalic r:id="rId25"/>
    </p:embeddedFont>
    <p:embeddedFont>
      <p:font typeface="Twinkl" panose="020B0604020202020204" charset="0"/>
      <p:regular r:id="rId26"/>
      <p:bold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E8C500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158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2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3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5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361C5E9-1D71-42BB-9E7B-AFE20DAE9BC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01654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17933">
        <p:fade/>
      </p:transition>
    </mc:Choice>
    <mc:Fallback>
      <p:transition advTm="179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aw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F2F582E-6379-4A81-A418-3D05C606F5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08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4739">
        <p:fade/>
      </p:transition>
    </mc:Choice>
    <mc:Fallback>
      <p:transition advTm="47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p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aw</a:t>
            </a:r>
            <a:endParaRPr lang="en-GB" sz="17000" dirty="0">
              <a:ln w="28575">
                <a:noFill/>
              </a:ln>
              <a:solidFill>
                <a:schemeClr val="tx1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6B9C3D3-99B7-45D4-94F5-F70349ADD0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08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4695">
        <p:fade/>
      </p:transition>
    </mc:Choice>
    <mc:Fallback>
      <p:transition advTm="46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aw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n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2588C92-DF44-4D3A-B39B-42ABC459187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642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5752">
        <p:fade/>
      </p:transition>
    </mc:Choice>
    <mc:Fallback>
      <p:transition advTm="57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j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aw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63FF0EF-237F-41D5-8A35-E251F7F4AF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080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4161">
        <p:fade/>
      </p:transition>
    </mc:Choice>
    <mc:Fallback>
      <p:transition advTm="41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aw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4975DF2-6AB1-4312-9013-AECD4377DAC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26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4580">
        <p:fade/>
      </p:transition>
    </mc:Choice>
    <mc:Fallback>
      <p:transition advTm="45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y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aw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n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6E43969-CFFC-469E-9A9A-1132F27108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156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5279">
        <p:fade/>
      </p:transition>
    </mc:Choice>
    <mc:Fallback>
      <p:transition advTm="52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sh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aw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l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963757E-245B-4C94-977D-759F1C06C4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887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5878">
        <p:fade/>
      </p:transition>
    </mc:Choice>
    <mc:Fallback>
      <p:transition advTm="587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cl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aw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2E7C0B4-A2EA-4B3E-8C3C-534C936517F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73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5355">
        <p:fade/>
      </p:transition>
    </mc:Choice>
    <mc:Fallback>
      <p:transition advTm="53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aw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F7B8D00-A72B-4E21-9557-8CF11BE5344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79704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3855">
        <p:fade/>
      </p:transition>
    </mc:Choice>
    <mc:Fallback>
      <p:transition advTm="38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6756DD7-4E7F-47CF-952B-71700307730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75662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32279">
        <p:fade/>
      </p:transition>
    </mc:Choice>
    <mc:Fallback>
      <p:transition advTm="322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1DF4E-1ABB-4756-A22A-11E7C0CE3375}"/>
              </a:ext>
            </a:extLst>
          </p:cNvPr>
          <p:cNvSpPr txBox="1"/>
          <p:nvPr/>
        </p:nvSpPr>
        <p:spPr>
          <a:xfrm>
            <a:off x="729049" y="420130"/>
            <a:ext cx="78712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Comic Sans MS" panose="030F0702030302020204" pitchFamily="66" charset="0"/>
              </a:rPr>
              <a:t>Dogs have paws and claws.</a:t>
            </a:r>
            <a:endParaRPr lang="en-US" sz="7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18096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32279">
        <p:fade/>
      </p:transition>
    </mc:Choice>
    <mc:Fallback>
      <p:transition advTm="32279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024C568-4A3B-4135-9AB6-5A79EEB315B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04151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21885">
        <p:fade/>
      </p:transition>
    </mc:Choice>
    <mc:Fallback>
      <p:transition advTm="218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1DF4E-1ABB-4756-A22A-11E7C0CE3375}"/>
              </a:ext>
            </a:extLst>
          </p:cNvPr>
          <p:cNvSpPr txBox="1"/>
          <p:nvPr/>
        </p:nvSpPr>
        <p:spPr>
          <a:xfrm>
            <a:off x="729049" y="420130"/>
            <a:ext cx="78712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Comic Sans MS" panose="030F0702030302020204" pitchFamily="66" charset="0"/>
              </a:rPr>
              <a:t>I saw a bird </a:t>
            </a:r>
            <a:r>
              <a:rPr lang="en-GB" sz="7200">
                <a:latin typeface="Comic Sans MS" panose="030F0702030302020204" pitchFamily="66" charset="0"/>
              </a:rPr>
              <a:t>on the lawn.</a:t>
            </a:r>
            <a:endParaRPr lang="en-US" sz="7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54759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32279">
        <p:fade/>
      </p:transition>
    </mc:Choice>
    <mc:Fallback>
      <p:transition advTm="32279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65</TotalTime>
  <Words>23</Words>
  <Application>Microsoft Office PowerPoint</Application>
  <PresentationFormat>On-screen Show (4:3)</PresentationFormat>
  <Paragraphs>11</Paragraphs>
  <Slides>14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Twinkl</vt:lpstr>
      <vt:lpstr>Comic Sans MS</vt:lpstr>
      <vt:lpstr>Office Theme</vt:lpstr>
      <vt:lpstr>PowerPoint Presentation</vt:lpstr>
      <vt:lpstr>saw</vt:lpstr>
      <vt:lpstr>paw</vt:lpstr>
      <vt:lpstr>lawn</vt:lpstr>
      <vt:lpstr>jaw</vt:lpstr>
      <vt:lpstr>raw</vt:lpstr>
      <vt:lpstr>yawn</vt:lpstr>
      <vt:lpstr>shawl</vt:lpstr>
      <vt:lpstr>claw</vt:lpstr>
      <vt:lpstr>law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Ruby Cunningham</dc:creator>
  <cp:lastModifiedBy>Christina Weerasekera</cp:lastModifiedBy>
  <cp:revision>5</cp:revision>
  <dcterms:created xsi:type="dcterms:W3CDTF">2020-06-12T09:48:05Z</dcterms:created>
  <dcterms:modified xsi:type="dcterms:W3CDTF">2021-03-02T21:20:15Z</dcterms:modified>
</cp:coreProperties>
</file>