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7" r:id="rId4"/>
    <p:sldId id="276" r:id="rId5"/>
    <p:sldId id="267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5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B784B-E220-415C-BE3C-0A16D0B19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C80163-B153-41F8-AEA5-CFADFFD559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CEEEC0-F957-4EC2-94BA-6464B0536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D8609-2245-4CDD-90A9-9B37A2ED7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67D95F-E0B5-4547-953D-22C6CD87F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72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00752-B32A-4138-886B-1E1830297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D0F3D-F2E4-4B1F-B06B-7F7836032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69FB1-B859-485F-8D84-3335E16C7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36A73-5E61-4483-9CB5-B4CDEDCE9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88531-71C1-4CC3-8D94-F1A0A05E1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111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B24FE-20F0-4D04-A5A4-18338EBB7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6B21DA-65A5-4C76-B2D5-C9CC0021A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59E6BB-5CBC-4635-B3E6-ADDBEAB82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C547C-D1AB-45BD-B3CB-587DD1066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E1DF2A-91E8-4A70-9D81-BDB5C822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188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B0184-98ED-47B6-9472-535E87565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72431-EC4E-425F-9007-051384A4D3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75A9C9-886D-4A02-8B99-39DBB5E81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D13AF-2C29-4CB9-97C3-7A81F23FE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76D086-4E7D-4195-8F46-F639CDD12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B35CC0-1A32-4F42-8DC6-C8B2A198C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324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3341C-9A32-4929-AD45-04F79FFBD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8DC2DE-246C-45AF-AF49-D3FB652F0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290567-C84F-477B-81D3-462E9428A1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6DD843-E1E6-4952-9AE1-DC2C428053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A3C705-49BE-4068-A565-30380DB86F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49E51E-DCA1-48C7-ACD4-B7134A6EF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AFB3DD-3F61-4463-B7CC-829987406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78A446-C0BE-4118-A115-B4DCE84A8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62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70517-4D79-4D1F-BA4B-5D0C82107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58046F-AC59-4F58-A95E-26CDA0272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75BA27-E44A-4016-973A-A13EBAF02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465668-9755-48CB-A749-218DFE782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19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106CF7-4563-4F7B-A2A2-12A213DF1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85FD26-F46F-4EB0-BFC1-A48425802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6DDB91-B36D-4039-8ADD-6068B22A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20BC4-C80A-43A8-96DA-0E0E0E1A5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B5189-EC39-442D-B270-ABD266A68A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812CE-D8A5-420A-8CDA-7940BDE394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CAB894-229F-4A44-BF9D-075EE89AD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8A8398-D2FD-432E-A4B5-C7A282224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D48EEC-E073-4446-9EE5-475FACF29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06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5E0C0-5EF0-4330-AD7C-BA963BDDE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AF874D-22CE-4E71-B82D-E80ED688BE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02BF11-10A1-404C-A015-3F7A820D22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949A6A-87A0-4271-BCE0-0E358B80C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5C13F8-83E3-4F6B-8362-56E8DAEB8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84EB5A-1482-4B95-8469-F8AD5D99C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9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19D18-3BA8-4627-8357-6614728AC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50A877-A331-4373-9B8F-193A529A60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6E7B5-C8AE-4361-9444-15E221269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B9A94-7A03-47F4-BF04-D65051003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DB1D6-E3D0-4F97-B0C4-FEB09F744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635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77A340-952A-4F4F-BE7F-5345BE80DC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09136C-502D-4A68-BE01-A8EA7AE16E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3078B1-041F-418E-93B9-68DA62F15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5EB6E-1076-4D76-88F6-79B671D2C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44534D-16DC-4F1C-BB58-B8912F6B8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074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30AE0C-0A12-45AC-A261-60071F294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42F5CD-D613-46DB-B879-0CEFCEB380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C6E58-247C-4FF4-8614-2EA8933D2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23209-E6D2-45A4-BAAA-973D84F3519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B939B-7AE0-4323-B351-208018A67A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81DC05-07C9-414F-B8C7-7D9F60596E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075FE-E41C-4565-BCF5-DCD175A10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008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3.tmp"/><Relationship Id="rId4" Type="http://schemas.openxmlformats.org/officeDocument/2006/relationships/image" Target="../media/image12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2E4345-D0B7-47C2-9DB8-C53DF8B578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81" b="1236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165CBB-E3EF-4ACA-95A8-BA17369225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000" dirty="0"/>
              <a:t>Extreme reading PP 2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F5F919-1941-4EE4-9C80-98D5D6537F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en-GB" sz="2000" dirty="0"/>
              <a:t>4</a:t>
            </a:r>
            <a:r>
              <a:rPr lang="en-GB" sz="2000" baseline="30000" dirty="0"/>
              <a:t>th</a:t>
            </a:r>
            <a:r>
              <a:rPr lang="en-GB" sz="2000" dirty="0"/>
              <a:t> March 2021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35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aby wearing glasses&#10;&#10;Description automatically generated">
            <a:extLst>
              <a:ext uri="{FF2B5EF4-FFF2-40B4-BE49-F238E27FC236}">
                <a16:creationId xmlns:a16="http://schemas.microsoft.com/office/drawing/2014/main" id="{7FE48BE9-D87E-4508-A994-F72EBB8B1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029" y="457200"/>
            <a:ext cx="8551942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775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person, outdoor, board, playground&#10;&#10;Description automatically generated">
            <a:extLst>
              <a:ext uri="{FF2B5EF4-FFF2-40B4-BE49-F238E27FC236}">
                <a16:creationId xmlns:a16="http://schemas.microsoft.com/office/drawing/2014/main" id="{36C29359-4F07-4BA6-B6E1-7E2D4C75C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721" y="457200"/>
            <a:ext cx="447255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278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hild sitting on a bench reading a book&#10;&#10;Description automatically generated with medium confidence">
            <a:extLst>
              <a:ext uri="{FF2B5EF4-FFF2-40B4-BE49-F238E27FC236}">
                <a16:creationId xmlns:a16="http://schemas.microsoft.com/office/drawing/2014/main" id="{07B5E410-D037-4DCB-80CC-CC97F5E5B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291" y="457200"/>
            <a:ext cx="4487418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168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12191990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child, person, child&#10;&#10;Description automatically generated">
            <a:extLst>
              <a:ext uri="{FF2B5EF4-FFF2-40B4-BE49-F238E27FC236}">
                <a16:creationId xmlns:a16="http://schemas.microsoft.com/office/drawing/2014/main" id="{0AAAE50C-4E66-4A4B-91CA-92991D98EF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48" b="29613"/>
          <a:stretch/>
        </p:blipFill>
        <p:spPr>
          <a:xfrm>
            <a:off x="1155547" y="637762"/>
            <a:ext cx="9889808" cy="557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05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grass, outdoor, ground, person&#10;&#10;Description automatically generated">
            <a:extLst>
              <a:ext uri="{FF2B5EF4-FFF2-40B4-BE49-F238E27FC236}">
                <a16:creationId xmlns:a16="http://schemas.microsoft.com/office/drawing/2014/main" id="{F17F8762-2336-40E8-A1F7-C1D42F305F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2"/>
          <a:stretch/>
        </p:blipFill>
        <p:spPr>
          <a:xfrm>
            <a:off x="2078641" y="457200"/>
            <a:ext cx="803471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28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sitting on a brick wall&#10;&#10;Description automatically generated with low confidence">
            <a:extLst>
              <a:ext uri="{FF2B5EF4-FFF2-40B4-BE49-F238E27FC236}">
                <a16:creationId xmlns:a16="http://schemas.microsoft.com/office/drawing/2014/main" id="{A4653D48-047E-4729-8240-AE5878C56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904" y="101120"/>
            <a:ext cx="3544192" cy="665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08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sitting on a car&#10;&#10;Description automatically generated with medium confidence">
            <a:extLst>
              <a:ext uri="{FF2B5EF4-FFF2-40B4-BE49-F238E27FC236}">
                <a16:creationId xmlns:a16="http://schemas.microsoft.com/office/drawing/2014/main" id="{63F34618-DE97-45B6-9263-7D1589E663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" r="432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634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073016-B734-483B-8953-5BADEE145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0"/>
            <a:ext cx="8157458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A7EAB6-59D3-4325-8DE6-E0CA4009C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4537" y="1839884"/>
            <a:ext cx="8157460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63179" y="-33131"/>
            <a:ext cx="6857999" cy="6923403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hild holding a book&#10;&#10;Description automatically generated with low confidence">
            <a:extLst>
              <a:ext uri="{FF2B5EF4-FFF2-40B4-BE49-F238E27FC236}">
                <a16:creationId xmlns:a16="http://schemas.microsoft.com/office/drawing/2014/main" id="{38AE06BB-CCBB-49AB-9F9D-7FBD2756F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868" y="457200"/>
            <a:ext cx="439826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121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12191990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sky, outdoor, athletic game, sport&#10;&#10;Description automatically generated">
            <a:extLst>
              <a:ext uri="{FF2B5EF4-FFF2-40B4-BE49-F238E27FC236}">
                <a16:creationId xmlns:a16="http://schemas.microsoft.com/office/drawing/2014/main" id="{A2E30850-D6BD-475E-B4C0-7B70D15CBF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29" b="33062"/>
          <a:stretch/>
        </p:blipFill>
        <p:spPr>
          <a:xfrm>
            <a:off x="1155547" y="637762"/>
            <a:ext cx="9889808" cy="557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74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hild sitting on a swing&#10;&#10;Description automatically generated with medium confidence">
            <a:extLst>
              <a:ext uri="{FF2B5EF4-FFF2-40B4-BE49-F238E27FC236}">
                <a16:creationId xmlns:a16="http://schemas.microsoft.com/office/drawing/2014/main" id="{BF0FF79D-6E06-42D6-B064-F46C42AE99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3273"/>
          <a:stretch/>
        </p:blipFill>
        <p:spPr>
          <a:xfrm>
            <a:off x="192528" y="171716"/>
            <a:ext cx="3793268" cy="6514565"/>
          </a:xfrm>
          <a:prstGeom prst="rect">
            <a:avLst/>
          </a:prstGeom>
        </p:spPr>
      </p:pic>
      <p:pic>
        <p:nvPicPr>
          <p:cNvPr id="9" name="Picture 8" descr="A picture containing mirror, outdoor, reflection, car mirror&#10;&#10;Description automatically generated">
            <a:extLst>
              <a:ext uri="{FF2B5EF4-FFF2-40B4-BE49-F238E27FC236}">
                <a16:creationId xmlns:a16="http://schemas.microsoft.com/office/drawing/2014/main" id="{ECFB22F7-661E-41A0-A042-245034FCFEE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3"/>
          <a:stretch/>
        </p:blipFill>
        <p:spPr>
          <a:xfrm>
            <a:off x="4184538" y="171716"/>
            <a:ext cx="3822924" cy="6514565"/>
          </a:xfrm>
          <a:prstGeom prst="rect">
            <a:avLst/>
          </a:prstGeom>
        </p:spPr>
      </p:pic>
      <p:pic>
        <p:nvPicPr>
          <p:cNvPr id="5" name="Picture 4" descr="A picture containing outdoor, sky, ground, swing&#10;&#10;Description automatically generated">
            <a:extLst>
              <a:ext uri="{FF2B5EF4-FFF2-40B4-BE49-F238E27FC236}">
                <a16:creationId xmlns:a16="http://schemas.microsoft.com/office/drawing/2014/main" id="{D03F40B9-F63B-435E-B3BD-B2B2D63E6FB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256"/>
          <a:stretch/>
        </p:blipFill>
        <p:spPr>
          <a:xfrm>
            <a:off x="8188032" y="171716"/>
            <a:ext cx="3799007" cy="65145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8360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912102F-4972-49CE-98C0-7F254D424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970" y="457200"/>
            <a:ext cx="5052059" cy="5943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1462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A363997F-4001-40B7-BA03-D53423E5E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850" y="1112293"/>
            <a:ext cx="3381529" cy="4633414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928443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</Words>
  <Application>Microsoft Office PowerPoint</Application>
  <PresentationFormat>Widescreen</PresentationFormat>
  <Paragraphs>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Extreme reading PP 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Extreme reading PP 2</dc:title>
  <dc:creator>Vipan Sharma</dc:creator>
  <cp:lastModifiedBy>Vipan Sharma</cp:lastModifiedBy>
  <cp:revision>2</cp:revision>
  <dcterms:created xsi:type="dcterms:W3CDTF">2021-03-03T22:51:20Z</dcterms:created>
  <dcterms:modified xsi:type="dcterms:W3CDTF">2021-03-03T23:05:29Z</dcterms:modified>
</cp:coreProperties>
</file>