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Twinkl" panose="020B0604020202020204" pitchFamily="2" charset="0"/>
      <p:regular r:id="rId19"/>
      <p:bold r:id="rId20"/>
    </p:embeddedFont>
    <p:embeddedFont>
      <p:font typeface="Twinkl SemiBold" pitchFamily="2" charset="0"/>
      <p:bold r:id="rId21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FAE8EE"/>
    <a:srgbClr val="005737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60BB451-CFCB-4D5D-868A-87CE4F89C9D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65B086-6B5D-4DFE-875A-84AEF17F1AE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169EB5C-4A0B-4C3E-A895-0A78E82B65D3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7EDB3C-836F-4679-9DC1-7A5E8C409D2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3D3575-70F6-4E75-A7BF-AD962CF3973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09C691D-1CC1-40BE-959E-BEB4F5603F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F221C57-D33F-4339-BDA7-52D4F889C5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0F8FD3-DD47-4F0F-8F57-F2D3E4D552F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5A95F0-7DAB-4E8F-8A56-EE777504CF99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1BE9E24-F6C0-4A80-A2BD-5949A38262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16D9685-CC46-4FD7-9F3A-C56EC8DD40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143317-6651-46CF-AECD-AB8C08BFF51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73F556-E6F9-4EF8-84A0-7924FFDDA8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A0847F-F2F2-420C-B43C-4C857AF112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E15B1AD-E5FB-4844-9DB5-9DDBB45D99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3856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0061540-A91B-41C4-8630-50B50BF4411C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59316D3-17C7-4DE8-9526-64F486EC8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9734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7FB697DA-652F-4DEF-A2E0-3EB1A741005A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513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CC945E8-53AA-4EFC-A853-FF2E50F2BA57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19F22ADF-2FE7-4CFF-8220-4CBD79CC2DC9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87F48F8-119B-4564-90C5-0E92EC2F1354}"/>
              </a:ext>
            </a:extLst>
          </p:cNvPr>
          <p:cNvSpPr txBox="1">
            <a:spLocks/>
          </p:cNvSpPr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B0ADE88-C87E-4221-88FA-B1852B9703F8}"/>
              </a:ext>
            </a:extLst>
          </p:cNvPr>
          <p:cNvSpPr txBox="1">
            <a:spLocks/>
          </p:cNvSpPr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FC280BB-5908-40F0-8748-5C8DADD98A1E}"/>
              </a:ext>
            </a:extLst>
          </p:cNvPr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1225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2164179-0515-4D6D-9B15-CDA412A71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824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55110D4-04C2-41E4-B491-285B0BCDF23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FF0B046-1F1F-4600-975C-0079F53EF68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7DD2C87-F5A1-4FBC-AA31-138BD3F45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63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FDB9AFE-E7A6-48FF-B719-FB928899783F}"/>
              </a:ext>
            </a:extLst>
          </p:cNvPr>
          <p:cNvGrpSpPr>
            <a:grpSpLocks/>
          </p:cNvGrpSpPr>
          <p:nvPr/>
        </p:nvGrpSpPr>
        <p:grpSpPr bwMode="auto">
          <a:xfrm>
            <a:off x="1439863" y="2287588"/>
            <a:ext cx="6723062" cy="1055687"/>
            <a:chOff x="1625600" y="2467507"/>
            <a:chExt cx="6722533" cy="1054626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E0311B17-84B8-45DE-B9D8-C943BE7743D4}"/>
                </a:ext>
              </a:extLst>
            </p:cNvPr>
            <p:cNvSpPr/>
            <p:nvPr/>
          </p:nvSpPr>
          <p:spPr>
            <a:xfrm>
              <a:off x="1625600" y="2467507"/>
              <a:ext cx="6722533" cy="105462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573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60" name="Rectangle 3">
              <a:extLst>
                <a:ext uri="{FF2B5EF4-FFF2-40B4-BE49-F238E27FC236}">
                  <a16:creationId xmlns:a16="http://schemas.microsoft.com/office/drawing/2014/main" id="{2A5ACFAE-2A08-428C-ADBA-409B9D6227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5297" y="2675404"/>
              <a:ext cx="4720169" cy="3689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0243" name="Title 20">
            <a:extLst>
              <a:ext uri="{FF2B5EF4-FFF2-40B4-BE49-F238E27FC236}">
                <a16:creationId xmlns:a16="http://schemas.microsoft.com/office/drawing/2014/main" id="{88B40347-3BD8-4D2F-884F-92E4D34CF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Feelings</a:t>
            </a:r>
          </a:p>
        </p:txBody>
      </p:sp>
      <p:sp>
        <p:nvSpPr>
          <p:cNvPr id="10244" name="Rectangle 1">
            <a:extLst>
              <a:ext uri="{FF2B5EF4-FFF2-40B4-BE49-F238E27FC236}">
                <a16:creationId xmlns:a16="http://schemas.microsoft.com/office/drawing/2014/main" id="{B904F399-AA88-4E5A-AB13-E318A92D1F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" y="1473200"/>
            <a:ext cx="7686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different words can you think of that describe your feelings?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6BCC361-BDCE-40B4-9B53-1DC6AA09E9B4}"/>
              </a:ext>
            </a:extLst>
          </p:cNvPr>
          <p:cNvSpPr/>
          <p:nvPr/>
        </p:nvSpPr>
        <p:spPr>
          <a:xfrm>
            <a:off x="885825" y="1916113"/>
            <a:ext cx="1673225" cy="1671637"/>
          </a:xfrm>
          <a:prstGeom prst="ellipse">
            <a:avLst/>
          </a:prstGeom>
          <a:solidFill>
            <a:srgbClr val="005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Have a go!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287776D-19D8-431B-8FF7-450E9E99C228}"/>
              </a:ext>
            </a:extLst>
          </p:cNvPr>
          <p:cNvGrpSpPr>
            <a:grpSpLocks/>
          </p:cNvGrpSpPr>
          <p:nvPr/>
        </p:nvGrpSpPr>
        <p:grpSpPr bwMode="auto">
          <a:xfrm>
            <a:off x="885825" y="3784600"/>
            <a:ext cx="7597775" cy="2354263"/>
            <a:chOff x="886080" y="3783836"/>
            <a:chExt cx="7597519" cy="2355198"/>
          </a:xfrm>
        </p:grpSpPr>
        <p:sp>
          <p:nvSpPr>
            <p:cNvPr id="10248" name="Rectangle 7">
              <a:extLst>
                <a:ext uri="{FF2B5EF4-FFF2-40B4-BE49-F238E27FC236}">
                  <a16:creationId xmlns:a16="http://schemas.microsoft.com/office/drawing/2014/main" id="{4346DCC4-BBD9-4A25-ABB2-D04ED9787F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2949" y="3783836"/>
              <a:ext cx="31117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Look at these feelings words:</a:t>
              </a:r>
            </a:p>
          </p:txBody>
        </p:sp>
        <p:sp>
          <p:nvSpPr>
            <p:cNvPr id="10249" name="Rectangle 9">
              <a:extLst>
                <a:ext uri="{FF2B5EF4-FFF2-40B4-BE49-F238E27FC236}">
                  <a16:creationId xmlns:a16="http://schemas.microsoft.com/office/drawing/2014/main" id="{784E2D31-77CE-45DB-87C6-793BE7E5BD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030" y="5769702"/>
              <a:ext cx="89159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happy </a:t>
              </a:r>
            </a:p>
          </p:txBody>
        </p:sp>
        <p:sp>
          <p:nvSpPr>
            <p:cNvPr id="10250" name="Rectangle 10">
              <a:extLst>
                <a:ext uri="{FF2B5EF4-FFF2-40B4-BE49-F238E27FC236}">
                  <a16:creationId xmlns:a16="http://schemas.microsoft.com/office/drawing/2014/main" id="{BB98E079-072A-4A80-B32F-8999064CF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0038" y="5769702"/>
              <a:ext cx="60465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sad </a:t>
              </a:r>
            </a:p>
          </p:txBody>
        </p:sp>
        <p:sp>
          <p:nvSpPr>
            <p:cNvPr id="10251" name="Rectangle 11">
              <a:extLst>
                <a:ext uri="{FF2B5EF4-FFF2-40B4-BE49-F238E27FC236}">
                  <a16:creationId xmlns:a16="http://schemas.microsoft.com/office/drawing/2014/main" id="{18382ACF-F99C-4949-8682-514513C16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2108" y="5769702"/>
              <a:ext cx="8755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lonely </a:t>
              </a:r>
            </a:p>
          </p:txBody>
        </p:sp>
        <p:sp>
          <p:nvSpPr>
            <p:cNvPr id="10252" name="Rectangle 12">
              <a:extLst>
                <a:ext uri="{FF2B5EF4-FFF2-40B4-BE49-F238E27FC236}">
                  <a16:creationId xmlns:a16="http://schemas.microsoft.com/office/drawing/2014/main" id="{C12ECC46-A116-4628-B8F9-A2CA7C7782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5753" y="5769702"/>
              <a:ext cx="9060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scared </a:t>
              </a:r>
            </a:p>
          </p:txBody>
        </p:sp>
        <p:sp>
          <p:nvSpPr>
            <p:cNvPr id="10253" name="Rectangle 13">
              <a:extLst>
                <a:ext uri="{FF2B5EF4-FFF2-40B4-BE49-F238E27FC236}">
                  <a16:creationId xmlns:a16="http://schemas.microsoft.com/office/drawing/2014/main" id="{F2AC4CD6-ED8B-4F05-B251-58AB1F969F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0788" y="5769702"/>
              <a:ext cx="689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cross</a:t>
              </a:r>
            </a:p>
          </p:txBody>
        </p:sp>
        <p:pic>
          <p:nvPicPr>
            <p:cNvPr id="10254" name="Picture 14">
              <a:extLst>
                <a:ext uri="{FF2B5EF4-FFF2-40B4-BE49-F238E27FC236}">
                  <a16:creationId xmlns:a16="http://schemas.microsoft.com/office/drawing/2014/main" id="{6E9A6BA8-B508-4BC4-AD6D-8D0727C5A6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6080" y="4174208"/>
              <a:ext cx="1261489" cy="1568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5" name="Picture 15">
              <a:extLst>
                <a:ext uri="{FF2B5EF4-FFF2-40B4-BE49-F238E27FC236}">
                  <a16:creationId xmlns:a16="http://schemas.microsoft.com/office/drawing/2014/main" id="{4B1181F7-2E89-4E22-A938-6B6DA09CA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4714" y="4116562"/>
              <a:ext cx="1315850" cy="1628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6" name="Picture 16">
              <a:extLst>
                <a:ext uri="{FF2B5EF4-FFF2-40B4-BE49-F238E27FC236}">
                  <a16:creationId xmlns:a16="http://schemas.microsoft.com/office/drawing/2014/main" id="{378D814A-5D6B-4465-AC7E-70DB9450BF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7378" y="4131897"/>
              <a:ext cx="1266221" cy="1598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17">
              <a:extLst>
                <a:ext uri="{FF2B5EF4-FFF2-40B4-BE49-F238E27FC236}">
                  <a16:creationId xmlns:a16="http://schemas.microsoft.com/office/drawing/2014/main" id="{9C04AE31-E95C-43FB-A88A-4CA22B070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7556" y="4125722"/>
              <a:ext cx="1232515" cy="1610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FFE28D2-91B3-44A2-B02A-828E9010EE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94589" t="-29605" r="-91641"/>
            <a:stretch/>
          </p:blipFill>
          <p:spPr>
            <a:xfrm>
              <a:off x="1253746" y="3846253"/>
              <a:ext cx="3451725" cy="1858740"/>
            </a:xfrm>
            <a:prstGeom prst="ellipse">
              <a:avLst/>
            </a:prstGeom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95502FF-3A44-4EF8-A40B-597AEEEA05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35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7FF6253-2AAF-4C87-AEF2-2F0A6B9B4138}"/>
              </a:ext>
            </a:extLst>
          </p:cNvPr>
          <p:cNvGrpSpPr>
            <a:grpSpLocks/>
          </p:cNvGrpSpPr>
          <p:nvPr/>
        </p:nvGrpSpPr>
        <p:grpSpPr bwMode="auto">
          <a:xfrm>
            <a:off x="2755900" y="5478463"/>
            <a:ext cx="3622675" cy="700087"/>
            <a:chOff x="2755828" y="5587945"/>
            <a:chExt cx="3622813" cy="701187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2219939-B2D3-42EA-AC40-EB8F07C78993}"/>
                </a:ext>
              </a:extLst>
            </p:cNvPr>
            <p:cNvSpPr/>
            <p:nvPr/>
          </p:nvSpPr>
          <p:spPr>
            <a:xfrm>
              <a:off x="2755828" y="5587945"/>
              <a:ext cx="3622813" cy="701187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573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2" name="Rectangle 4">
              <a:extLst>
                <a:ext uri="{FF2B5EF4-FFF2-40B4-BE49-F238E27FC236}">
                  <a16:creationId xmlns:a16="http://schemas.microsoft.com/office/drawing/2014/main" id="{2500766A-FCB2-4E96-BD4B-437522AC2A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7506" y="5868999"/>
              <a:ext cx="81945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happy</a:t>
              </a:r>
            </a:p>
          </p:txBody>
        </p:sp>
      </p:grpSp>
      <p:sp>
        <p:nvSpPr>
          <p:cNvPr id="11267" name="Title 1">
            <a:extLst>
              <a:ext uri="{FF2B5EF4-FFF2-40B4-BE49-F238E27FC236}">
                <a16:creationId xmlns:a16="http://schemas.microsoft.com/office/drawing/2014/main" id="{0730802A-D545-4AAD-9E58-31436E1DA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Feelings</a:t>
            </a:r>
          </a:p>
        </p:txBody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EE361614-EDD4-4077-9EFD-756CEB38F6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350963"/>
            <a:ext cx="8220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this child. How do you think she is feeling?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3AABE8-2658-4231-99AC-24053597BD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828" y="1898244"/>
            <a:ext cx="3622813" cy="3806579"/>
          </a:xfrm>
          <a:prstGeom prst="roundRect">
            <a:avLst>
              <a:gd name="adj" fmla="val 4514"/>
            </a:avLst>
          </a:prstGeom>
          <a:ln w="12700">
            <a:solidFill>
              <a:srgbClr val="005737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E113FE-F6C5-4979-9ADE-59FB0CD6B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26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A75BF43-C008-43A0-8539-D0772B5F4796}"/>
              </a:ext>
            </a:extLst>
          </p:cNvPr>
          <p:cNvGrpSpPr>
            <a:grpSpLocks/>
          </p:cNvGrpSpPr>
          <p:nvPr/>
        </p:nvGrpSpPr>
        <p:grpSpPr bwMode="auto">
          <a:xfrm>
            <a:off x="1933575" y="5189538"/>
            <a:ext cx="5267325" cy="701675"/>
            <a:chOff x="1933828" y="5587945"/>
            <a:chExt cx="5266814" cy="701187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631018D9-A802-4AA0-A832-022E6D106AC8}"/>
                </a:ext>
              </a:extLst>
            </p:cNvPr>
            <p:cNvSpPr/>
            <p:nvPr/>
          </p:nvSpPr>
          <p:spPr>
            <a:xfrm>
              <a:off x="1933828" y="5587945"/>
              <a:ext cx="5266814" cy="701187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573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296" name="Rectangle 4">
              <a:extLst>
                <a:ext uri="{FF2B5EF4-FFF2-40B4-BE49-F238E27FC236}">
                  <a16:creationId xmlns:a16="http://schemas.microsoft.com/office/drawing/2014/main" id="{D9E58144-8F41-4CD8-8E5F-B8BA8FA28D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7506" y="5868999"/>
              <a:ext cx="83388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scared</a:t>
              </a:r>
            </a:p>
          </p:txBody>
        </p:sp>
      </p:grpSp>
      <p:sp>
        <p:nvSpPr>
          <p:cNvPr id="12291" name="Title 1">
            <a:extLst>
              <a:ext uri="{FF2B5EF4-FFF2-40B4-BE49-F238E27FC236}">
                <a16:creationId xmlns:a16="http://schemas.microsoft.com/office/drawing/2014/main" id="{B0FCB957-BA86-4A2F-B770-36EB52BCB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Feelings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728A8EEC-C093-411A-8519-93E7E41A7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350963"/>
            <a:ext cx="8220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this child. How do you think she is feeling?</a:t>
            </a:r>
          </a:p>
        </p:txBody>
      </p:sp>
      <p:pic>
        <p:nvPicPr>
          <p:cNvPr id="8" name="Picture 7" descr="Person, Human, Girl, Child, Eyes, Face, Frightened">
            <a:extLst>
              <a:ext uri="{FF2B5EF4-FFF2-40B4-BE49-F238E27FC236}">
                <a16:creationId xmlns:a16="http://schemas.microsoft.com/office/drawing/2014/main" id="{F6D779E1-6140-40FF-97E7-A7E2D4FC9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3826" y="1932326"/>
            <a:ext cx="5266814" cy="3494751"/>
          </a:xfrm>
          <a:prstGeom prst="roundRect">
            <a:avLst>
              <a:gd name="adj" fmla="val 3585"/>
            </a:avLst>
          </a:prstGeom>
          <a:noFill/>
          <a:ln w="12700">
            <a:solidFill>
              <a:srgbClr val="005737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7879EDC-6AD8-4E54-BFCA-00FC15030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22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824B591-8C92-4882-9048-7C18BA4A3D90}"/>
              </a:ext>
            </a:extLst>
          </p:cNvPr>
          <p:cNvGrpSpPr>
            <a:grpSpLocks/>
          </p:cNvGrpSpPr>
          <p:nvPr/>
        </p:nvGrpSpPr>
        <p:grpSpPr bwMode="auto">
          <a:xfrm>
            <a:off x="3094038" y="5524500"/>
            <a:ext cx="2671762" cy="701675"/>
            <a:chOff x="3462340" y="5587945"/>
            <a:chExt cx="2672295" cy="701187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E4F9E4D2-607E-4A48-86E5-DC8D414D551B}"/>
                </a:ext>
              </a:extLst>
            </p:cNvPr>
            <p:cNvSpPr/>
            <p:nvPr/>
          </p:nvSpPr>
          <p:spPr>
            <a:xfrm>
              <a:off x="3462340" y="5587945"/>
              <a:ext cx="2672295" cy="701187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573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20" name="Rectangle 4">
              <a:extLst>
                <a:ext uri="{FF2B5EF4-FFF2-40B4-BE49-F238E27FC236}">
                  <a16:creationId xmlns:a16="http://schemas.microsoft.com/office/drawing/2014/main" id="{C92D42B6-D4F2-49A0-9359-1CEA3E0457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6946" y="5867270"/>
              <a:ext cx="7889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angry</a:t>
              </a:r>
            </a:p>
          </p:txBody>
        </p:sp>
      </p:grpSp>
      <p:sp>
        <p:nvSpPr>
          <p:cNvPr id="13315" name="Title 1">
            <a:extLst>
              <a:ext uri="{FF2B5EF4-FFF2-40B4-BE49-F238E27FC236}">
                <a16:creationId xmlns:a16="http://schemas.microsoft.com/office/drawing/2014/main" id="{1CF73988-F42A-4984-BAED-FDB23C772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Feelings</a:t>
            </a:r>
          </a:p>
        </p:txBody>
      </p:sp>
      <p:sp>
        <p:nvSpPr>
          <p:cNvPr id="13316" name="Rectangle 2">
            <a:extLst>
              <a:ext uri="{FF2B5EF4-FFF2-40B4-BE49-F238E27FC236}">
                <a16:creationId xmlns:a16="http://schemas.microsoft.com/office/drawing/2014/main" id="{842B47F5-0D14-4127-A668-0636D4232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350963"/>
            <a:ext cx="8220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this person. How do you think she is feeling?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8AC5E5-1718-43FA-8C54-CD577E877C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98274" y="1793439"/>
            <a:ext cx="2667529" cy="3974580"/>
          </a:xfrm>
          <a:prstGeom prst="roundRect">
            <a:avLst>
              <a:gd name="adj" fmla="val 5985"/>
            </a:avLst>
          </a:prstGeom>
          <a:ln w="12700">
            <a:solidFill>
              <a:srgbClr val="005737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5C3224C-4742-44D2-B77A-C320BE55F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8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3CBF5A0D-3CCD-46A9-8423-A5D4962018A1}"/>
              </a:ext>
            </a:extLst>
          </p:cNvPr>
          <p:cNvGrpSpPr>
            <a:grpSpLocks/>
          </p:cNvGrpSpPr>
          <p:nvPr/>
        </p:nvGrpSpPr>
        <p:grpSpPr bwMode="auto">
          <a:xfrm>
            <a:off x="1314450" y="1916113"/>
            <a:ext cx="7350125" cy="1054100"/>
            <a:chOff x="1625600" y="2467507"/>
            <a:chExt cx="7349993" cy="1054626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C2EE354A-BE27-4B02-8A98-A740C59A2ABB}"/>
                </a:ext>
              </a:extLst>
            </p:cNvPr>
            <p:cNvSpPr/>
            <p:nvPr/>
          </p:nvSpPr>
          <p:spPr>
            <a:xfrm>
              <a:off x="1625600" y="2467507"/>
              <a:ext cx="7043612" cy="105462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573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354" name="Rectangle 3">
              <a:extLst>
                <a:ext uri="{FF2B5EF4-FFF2-40B4-BE49-F238E27FC236}">
                  <a16:creationId xmlns:a16="http://schemas.microsoft.com/office/drawing/2014/main" id="{680D0259-10DA-44DA-A18D-83BBDE548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9673" y="2687987"/>
              <a:ext cx="622592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Without saying any words, show someone a feeling.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Can they guess which feeling you are showing?</a:t>
              </a:r>
            </a:p>
          </p:txBody>
        </p:sp>
      </p:grpSp>
      <p:sp>
        <p:nvSpPr>
          <p:cNvPr id="14339" name="Title 20">
            <a:extLst>
              <a:ext uri="{FF2B5EF4-FFF2-40B4-BE49-F238E27FC236}">
                <a16:creationId xmlns:a16="http://schemas.microsoft.com/office/drawing/2014/main" id="{39AF5F93-9B4E-4F03-B38A-38E748007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How Can We Show Our Feelings?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F756326-A6DE-47E4-AB0E-EC2A104E45CE}"/>
              </a:ext>
            </a:extLst>
          </p:cNvPr>
          <p:cNvSpPr/>
          <p:nvPr/>
        </p:nvSpPr>
        <p:spPr>
          <a:xfrm>
            <a:off x="757238" y="1606550"/>
            <a:ext cx="1671637" cy="1673225"/>
          </a:xfrm>
          <a:prstGeom prst="ellipse">
            <a:avLst/>
          </a:prstGeom>
          <a:solidFill>
            <a:srgbClr val="005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Have a go!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0B1E78F-7B6D-450A-8189-8DC0D81C5201}"/>
              </a:ext>
            </a:extLst>
          </p:cNvPr>
          <p:cNvGrpSpPr>
            <a:grpSpLocks/>
          </p:cNvGrpSpPr>
          <p:nvPr/>
        </p:nvGrpSpPr>
        <p:grpSpPr bwMode="auto">
          <a:xfrm>
            <a:off x="885825" y="3846513"/>
            <a:ext cx="7597775" cy="2292350"/>
            <a:chOff x="886080" y="3846253"/>
            <a:chExt cx="7597519" cy="2292781"/>
          </a:xfrm>
        </p:grpSpPr>
        <p:sp>
          <p:nvSpPr>
            <p:cNvPr id="14343" name="Rectangle 9">
              <a:extLst>
                <a:ext uri="{FF2B5EF4-FFF2-40B4-BE49-F238E27FC236}">
                  <a16:creationId xmlns:a16="http://schemas.microsoft.com/office/drawing/2014/main" id="{9FC19D6D-39C6-4BA6-9421-793A29718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030" y="5769702"/>
              <a:ext cx="89159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happy </a:t>
              </a:r>
            </a:p>
          </p:txBody>
        </p:sp>
        <p:sp>
          <p:nvSpPr>
            <p:cNvPr id="14344" name="Rectangle 10">
              <a:extLst>
                <a:ext uri="{FF2B5EF4-FFF2-40B4-BE49-F238E27FC236}">
                  <a16:creationId xmlns:a16="http://schemas.microsoft.com/office/drawing/2014/main" id="{DD50F165-E47E-495D-945A-166D61B056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0038" y="5769702"/>
              <a:ext cx="60465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sad </a:t>
              </a:r>
            </a:p>
          </p:txBody>
        </p:sp>
        <p:sp>
          <p:nvSpPr>
            <p:cNvPr id="14345" name="Rectangle 11">
              <a:extLst>
                <a:ext uri="{FF2B5EF4-FFF2-40B4-BE49-F238E27FC236}">
                  <a16:creationId xmlns:a16="http://schemas.microsoft.com/office/drawing/2014/main" id="{30C9B01B-6D14-4CC2-BD6A-D104524043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2108" y="5769702"/>
              <a:ext cx="8755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lonely </a:t>
              </a:r>
            </a:p>
          </p:txBody>
        </p:sp>
        <p:sp>
          <p:nvSpPr>
            <p:cNvPr id="14346" name="Rectangle 12">
              <a:extLst>
                <a:ext uri="{FF2B5EF4-FFF2-40B4-BE49-F238E27FC236}">
                  <a16:creationId xmlns:a16="http://schemas.microsoft.com/office/drawing/2014/main" id="{80F0AD97-24E5-42F2-A8C5-EC289858C3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5753" y="5769702"/>
              <a:ext cx="9060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scared </a:t>
              </a:r>
            </a:p>
          </p:txBody>
        </p:sp>
        <p:sp>
          <p:nvSpPr>
            <p:cNvPr id="14347" name="Rectangle 13">
              <a:extLst>
                <a:ext uri="{FF2B5EF4-FFF2-40B4-BE49-F238E27FC236}">
                  <a16:creationId xmlns:a16="http://schemas.microsoft.com/office/drawing/2014/main" id="{5D42CEC7-E59C-4167-A65F-DDF82B7CCE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0788" y="5769702"/>
              <a:ext cx="689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cross</a:t>
              </a:r>
            </a:p>
          </p:txBody>
        </p:sp>
        <p:pic>
          <p:nvPicPr>
            <p:cNvPr id="14348" name="Picture 14">
              <a:extLst>
                <a:ext uri="{FF2B5EF4-FFF2-40B4-BE49-F238E27FC236}">
                  <a16:creationId xmlns:a16="http://schemas.microsoft.com/office/drawing/2014/main" id="{764D7535-C49D-4897-857C-2C8AA95EEE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6080" y="4174208"/>
              <a:ext cx="1261489" cy="1568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9" name="Picture 15">
              <a:extLst>
                <a:ext uri="{FF2B5EF4-FFF2-40B4-BE49-F238E27FC236}">
                  <a16:creationId xmlns:a16="http://schemas.microsoft.com/office/drawing/2014/main" id="{A28E128E-B113-4AF7-9A1F-726B18A883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4714" y="4116562"/>
              <a:ext cx="1315850" cy="1628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0" name="Picture 16">
              <a:extLst>
                <a:ext uri="{FF2B5EF4-FFF2-40B4-BE49-F238E27FC236}">
                  <a16:creationId xmlns:a16="http://schemas.microsoft.com/office/drawing/2014/main" id="{B4B161C4-192D-4B6D-B903-F5E788770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7378" y="4131897"/>
              <a:ext cx="1266221" cy="1598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1" name="Picture 17">
              <a:extLst>
                <a:ext uri="{FF2B5EF4-FFF2-40B4-BE49-F238E27FC236}">
                  <a16:creationId xmlns:a16="http://schemas.microsoft.com/office/drawing/2014/main" id="{9490D7A7-8D0B-411C-A76C-0D00478DDC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7556" y="4125722"/>
              <a:ext cx="1232515" cy="1610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22D0842-62FA-49D6-B45C-9DBBCE57D8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94589" t="-29605" r="-91641"/>
            <a:stretch/>
          </p:blipFill>
          <p:spPr>
            <a:xfrm>
              <a:off x="1253746" y="3846253"/>
              <a:ext cx="3451725" cy="1858740"/>
            </a:xfrm>
            <a:prstGeom prst="ellipse">
              <a:avLst/>
            </a:prstGeom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D86E387-FAFC-4655-9D87-0EA750F3C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89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D31B2E51-D974-4D45-904D-32C4D2FA7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Feeling Good and Bad 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BA6FA819-F1D8-4225-8D70-269A10877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1075" y="1473200"/>
            <a:ext cx="7172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feelings make us feel good. Some feelings make us feel bad. Can you sort these feelings into the right place?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842005-90D0-44C0-A4B4-719FD78D5163}"/>
              </a:ext>
            </a:extLst>
          </p:cNvPr>
          <p:cNvGraphicFramePr>
            <a:graphicFrameLocks noGrp="1"/>
          </p:cNvGraphicFramePr>
          <p:nvPr/>
        </p:nvGraphicFramePr>
        <p:xfrm>
          <a:off x="1600200" y="2862263"/>
          <a:ext cx="6096000" cy="3335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706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Feeling Good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Feeling Bad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067">
                <a:tc>
                  <a:txBody>
                    <a:bodyPr/>
                    <a:lstStyle/>
                    <a:p>
                      <a:pPr algn="ctr"/>
                      <a:endParaRPr lang="en-GB" sz="1800"/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/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7067">
                <a:tc>
                  <a:txBody>
                    <a:bodyPr/>
                    <a:lstStyle/>
                    <a:p>
                      <a:pPr algn="ctr"/>
                      <a:endParaRPr lang="en-GB" sz="1800"/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/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067"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7067"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3" marB="45713"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3" marB="45713" anchor="ctr">
                    <a:solidFill>
                      <a:srgbClr val="FA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5A2FF84-E2F4-4FC2-A4AC-1FC05688E0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5088" y="2317750"/>
            <a:ext cx="819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happy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B4BA60-8022-416B-8E17-6F6BA1E03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9050" y="2317750"/>
            <a:ext cx="5318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275AEB1-59FC-49E1-8483-72B9842EF3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7263" y="2317750"/>
            <a:ext cx="882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excited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7E9D163-3482-43A8-99A5-0256BBBA0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4725" y="2317750"/>
            <a:ext cx="803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lonely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709446-8F45-4EC3-9415-4796F9E66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400" y="2317750"/>
            <a:ext cx="833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scared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B7DE269-BDD7-48B4-A1E5-2FB0B9EE4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2650" y="2317750"/>
            <a:ext cx="6905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cross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278160-AD2F-405F-8B73-29CFFB2E1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4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0.01666 L 0.13715 0.195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31" y="1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0.3625 0.1993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81481E-6 L -0.09271 0.2956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10503 0.2956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4328 L -0.02882 0.39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-0.15643 0.48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30" y="2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C3A8164-DBDD-4145-BDC9-C33614E8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Who Can Help Us?</a:t>
            </a: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EF4084D9-674E-4C7B-B89A-4310D8D34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422400"/>
            <a:ext cx="8220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we have feelings that make us feel bad, who can help us?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DA3F5BB-8224-4341-9FD4-361B4B1210DF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5684838"/>
            <a:ext cx="8220075" cy="622300"/>
            <a:chOff x="457197" y="5710294"/>
            <a:chExt cx="8220075" cy="622772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2BF2CFAA-05A5-4633-8479-FF3ED7E2E3F4}"/>
                </a:ext>
              </a:extLst>
            </p:cNvPr>
            <p:cNvSpPr/>
            <p:nvPr/>
          </p:nvSpPr>
          <p:spPr>
            <a:xfrm>
              <a:off x="820735" y="5710294"/>
              <a:ext cx="7645400" cy="622772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403" name="Rectangle 3">
              <a:extLst>
                <a:ext uri="{FF2B5EF4-FFF2-40B4-BE49-F238E27FC236}">
                  <a16:creationId xmlns:a16="http://schemas.microsoft.com/office/drawing/2014/main" id="{B1C5E031-9D47-4152-81E3-F938B5BBE0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197" y="5839029"/>
              <a:ext cx="82200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Always tell someone if you have feelings that make you feel bad.</a:t>
              </a:r>
            </a:p>
          </p:txBody>
        </p:sp>
      </p:grpSp>
      <p:sp>
        <p:nvSpPr>
          <p:cNvPr id="5" name="Oval 4">
            <a:extLst>
              <a:ext uri="{FF2B5EF4-FFF2-40B4-BE49-F238E27FC236}">
                <a16:creationId xmlns:a16="http://schemas.microsoft.com/office/drawing/2014/main" id="{F84A2299-6D98-4FF4-967E-AB5648C90E77}"/>
              </a:ext>
            </a:extLst>
          </p:cNvPr>
          <p:cNvSpPr/>
          <p:nvPr/>
        </p:nvSpPr>
        <p:spPr>
          <a:xfrm>
            <a:off x="719138" y="1954213"/>
            <a:ext cx="1905000" cy="190500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85EA538-A049-41A2-A53D-B8B7C6A86584}"/>
              </a:ext>
            </a:extLst>
          </p:cNvPr>
          <p:cNvSpPr/>
          <p:nvPr/>
        </p:nvSpPr>
        <p:spPr>
          <a:xfrm>
            <a:off x="1803400" y="3679825"/>
            <a:ext cx="1905000" cy="190500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DC4E3BD-6005-4434-94C2-F233179405A7}"/>
              </a:ext>
            </a:extLst>
          </p:cNvPr>
          <p:cNvSpPr/>
          <p:nvPr/>
        </p:nvSpPr>
        <p:spPr>
          <a:xfrm>
            <a:off x="3182938" y="1954213"/>
            <a:ext cx="1905000" cy="190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75EBC31-1358-4AC5-A9AE-B70A2067955B}"/>
              </a:ext>
            </a:extLst>
          </p:cNvPr>
          <p:cNvSpPr/>
          <p:nvPr/>
        </p:nvSpPr>
        <p:spPr>
          <a:xfrm>
            <a:off x="4318000" y="3679825"/>
            <a:ext cx="1905000" cy="190500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95CB65A-EEB8-4E50-8253-F5332DF60DA4}"/>
              </a:ext>
            </a:extLst>
          </p:cNvPr>
          <p:cNvSpPr/>
          <p:nvPr/>
        </p:nvSpPr>
        <p:spPr>
          <a:xfrm>
            <a:off x="5595938" y="1954213"/>
            <a:ext cx="1905000" cy="190500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4C3051F-FA2E-458B-8818-BE2D60E0C4AA}"/>
              </a:ext>
            </a:extLst>
          </p:cNvPr>
          <p:cNvSpPr/>
          <p:nvPr/>
        </p:nvSpPr>
        <p:spPr>
          <a:xfrm>
            <a:off x="6680200" y="3679825"/>
            <a:ext cx="1905000" cy="190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0A012A5-48B6-497A-A2C2-4CDBF26C3F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620" t="-15706" r="-11812"/>
          <a:stretch/>
        </p:blipFill>
        <p:spPr>
          <a:xfrm>
            <a:off x="745068" y="1998134"/>
            <a:ext cx="1854200" cy="1871134"/>
          </a:xfrm>
          <a:prstGeom prst="ellipse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6BDBDF-474E-4410-8BEF-3768254EB9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06" t="-8188"/>
          <a:stretch/>
        </p:blipFill>
        <p:spPr>
          <a:xfrm>
            <a:off x="3200400" y="1989669"/>
            <a:ext cx="1871133" cy="1879600"/>
          </a:xfrm>
          <a:prstGeom prst="ellipse">
            <a:avLst/>
          </a:prstGeom>
        </p:spPr>
      </p:pic>
      <p:pic>
        <p:nvPicPr>
          <p:cNvPr id="16397" name="Picture 13">
            <a:extLst>
              <a:ext uri="{FF2B5EF4-FFF2-40B4-BE49-F238E27FC236}">
                <a16:creationId xmlns:a16="http://schemas.microsoft.com/office/drawing/2014/main" id="{2631FB32-ED6D-454E-9BE1-918B22EBA2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38" y="2084388"/>
            <a:ext cx="1228725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DC0074-387C-4C81-A2F2-6FF119B9FC6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1497" t="-6189" r="-35276"/>
          <a:stretch/>
        </p:blipFill>
        <p:spPr>
          <a:xfrm>
            <a:off x="1811866" y="3699932"/>
            <a:ext cx="1888067" cy="1888068"/>
          </a:xfrm>
          <a:prstGeom prst="ellipse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5E0F2A8-EB2A-44D6-931F-FFE02036D8F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8000" y="3709127"/>
            <a:ext cx="1899920" cy="1895807"/>
          </a:xfrm>
          <a:prstGeom prst="ellipse">
            <a:avLst/>
          </a:prstGeom>
        </p:spPr>
      </p:pic>
      <p:pic>
        <p:nvPicPr>
          <p:cNvPr id="16400" name="Picture 16">
            <a:extLst>
              <a:ext uri="{FF2B5EF4-FFF2-40B4-BE49-F238E27FC236}">
                <a16:creationId xmlns:a16="http://schemas.microsoft.com/office/drawing/2014/main" id="{BB7BB10C-E940-4912-8518-5072405FCB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3862388"/>
            <a:ext cx="127317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3D9D1A3-B323-4FA8-A338-9F6322AD0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47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705477-3946-4D49-8CEB-8D2904640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57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9.9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6|1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4.3|1.5|1.2|1.6|1.7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9.8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in [Compatibility Mode]" id="{6DDCC704-C7C3-4B16-B1CB-71A1D928559E}" vid="{0A0A5875-BA2B-4D33-823D-9DEFA8F868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</Template>
  <TotalTime>7</TotalTime>
  <Words>180</Words>
  <Application>Microsoft Office PowerPoint</Application>
  <PresentationFormat>On-screen Show (4:3)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 SemiBold</vt:lpstr>
      <vt:lpstr>Sassoon Infant Rg</vt:lpstr>
      <vt:lpstr>Arial</vt:lpstr>
      <vt:lpstr>Calibri</vt:lpstr>
      <vt:lpstr>Twinkl</vt:lpstr>
      <vt:lpstr>Office Theme</vt:lpstr>
      <vt:lpstr>PowerPoint Presentation</vt:lpstr>
      <vt:lpstr>Feelings</vt:lpstr>
      <vt:lpstr>Feelings</vt:lpstr>
      <vt:lpstr>Feelings</vt:lpstr>
      <vt:lpstr>Feelings</vt:lpstr>
      <vt:lpstr>How Can We Show Our Feelings?</vt:lpstr>
      <vt:lpstr>Feeling Good and Bad </vt:lpstr>
      <vt:lpstr>Who Can Help Us?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Kerekes</dc:creator>
  <cp:lastModifiedBy>Christina Weerasekera</cp:lastModifiedBy>
  <cp:revision>4</cp:revision>
  <dcterms:created xsi:type="dcterms:W3CDTF">2018-05-01T08:42:01Z</dcterms:created>
  <dcterms:modified xsi:type="dcterms:W3CDTF">2021-03-01T08:09:56Z</dcterms:modified>
</cp:coreProperties>
</file>