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68" r:id="rId3"/>
    <p:sldId id="257" r:id="rId4"/>
    <p:sldId id="258" r:id="rId5"/>
    <p:sldId id="259" r:id="rId6"/>
    <p:sldId id="260" r:id="rId7"/>
    <p:sldId id="261" r:id="rId8"/>
  </p:sldIdLst>
  <p:sldSz cx="20104100" cy="11309350"/>
  <p:notesSz cx="20104100" cy="113093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5" autoAdjust="0"/>
    <p:restoredTop sz="94660"/>
  </p:normalViewPr>
  <p:slideViewPr>
    <p:cSldViewPr>
      <p:cViewPr varScale="1">
        <p:scale>
          <a:sx n="41" d="100"/>
          <a:sy n="41" d="100"/>
        </p:scale>
        <p:origin x="816" y="7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3272981" y="1929649"/>
            <a:ext cx="13558137" cy="1131570"/>
          </a:xfrm>
          <a:prstGeom prst="rect">
            <a:avLst/>
          </a:prstGeom>
        </p:spPr>
        <p:txBody>
          <a:bodyPr wrap="square" lIns="0" tIns="0" rIns="0" bIns="0">
            <a:spAutoFit/>
          </a:bodyPr>
          <a:lstStyle>
            <a:lvl1pPr>
              <a:defRPr sz="7250" b="0" i="0">
                <a:solidFill>
                  <a:srgbClr val="1B0C06"/>
                </a:solidFill>
                <a:latin typeface="Calibri"/>
                <a:cs typeface="Calibri"/>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2/23/2021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600" b="1" i="0">
                <a:solidFill>
                  <a:srgbClr val="1B0C06"/>
                </a:solidFill>
                <a:latin typeface="Gill Sans MT"/>
                <a:cs typeface="Gill Sans MT"/>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2/23/2021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20104099" cy="11308556"/>
          </a:xfrm>
          <a:prstGeom prst="rect">
            <a:avLst/>
          </a:prstGeom>
          <a:blipFill>
            <a:blip r:embed="rId2" cstate="print"/>
            <a:stretch>
              <a:fillRect/>
            </a:stretch>
          </a:blipFill>
        </p:spPr>
        <p:txBody>
          <a:bodyPr wrap="square" lIns="0" tIns="0" rIns="0" bIns="0" rtlCol="0"/>
          <a:lstStyle/>
          <a:p>
            <a:endParaRPr/>
          </a:p>
        </p:txBody>
      </p:sp>
      <p:sp>
        <p:nvSpPr>
          <p:cNvPr id="17" name="bg object 17"/>
          <p:cNvSpPr/>
          <p:nvPr/>
        </p:nvSpPr>
        <p:spPr>
          <a:xfrm>
            <a:off x="1832405" y="1026146"/>
            <a:ext cx="16523057" cy="9769336"/>
          </a:xfrm>
          <a:prstGeom prst="rect">
            <a:avLst/>
          </a:prstGeom>
          <a:blipFill>
            <a:blip r:embed="rId3" cstate="print"/>
            <a:stretch>
              <a:fillRect/>
            </a:stretch>
          </a:blipFill>
        </p:spPr>
        <p:txBody>
          <a:bodyPr wrap="square" lIns="0" tIns="0" rIns="0" bIns="0" rtlCol="0"/>
          <a:lstStyle/>
          <a:p>
            <a:endParaRPr/>
          </a:p>
        </p:txBody>
      </p:sp>
      <p:sp>
        <p:nvSpPr>
          <p:cNvPr id="18" name="bg object 18"/>
          <p:cNvSpPr/>
          <p:nvPr/>
        </p:nvSpPr>
        <p:spPr>
          <a:xfrm>
            <a:off x="1926642" y="1120384"/>
            <a:ext cx="16250919" cy="9497695"/>
          </a:xfrm>
          <a:custGeom>
            <a:avLst/>
            <a:gdLst/>
            <a:ahLst/>
            <a:cxnLst/>
            <a:rect l="l" t="t" r="r" b="b"/>
            <a:pathLst>
              <a:path w="16250919" h="9497695">
                <a:moveTo>
                  <a:pt x="16250814" y="0"/>
                </a:moveTo>
                <a:lnTo>
                  <a:pt x="0" y="0"/>
                </a:lnTo>
                <a:lnTo>
                  <a:pt x="0" y="9497093"/>
                </a:lnTo>
                <a:lnTo>
                  <a:pt x="16250814" y="9497093"/>
                </a:lnTo>
                <a:lnTo>
                  <a:pt x="16250814" y="0"/>
                </a:lnTo>
                <a:close/>
              </a:path>
            </a:pathLst>
          </a:custGeom>
          <a:solidFill>
            <a:srgbClr val="FFFFFF"/>
          </a:solidFill>
        </p:spPr>
        <p:txBody>
          <a:bodyPr wrap="square" lIns="0" tIns="0" rIns="0" bIns="0" rtlCol="0"/>
          <a:lstStyle/>
          <a:p>
            <a:endParaRPr/>
          </a:p>
        </p:txBody>
      </p:sp>
      <p:sp>
        <p:nvSpPr>
          <p:cNvPr id="19" name="bg object 19"/>
          <p:cNvSpPr/>
          <p:nvPr/>
        </p:nvSpPr>
        <p:spPr>
          <a:xfrm>
            <a:off x="1926642" y="1120384"/>
            <a:ext cx="16250919" cy="9497695"/>
          </a:xfrm>
          <a:custGeom>
            <a:avLst/>
            <a:gdLst/>
            <a:ahLst/>
            <a:cxnLst/>
            <a:rect l="l" t="t" r="r" b="b"/>
            <a:pathLst>
              <a:path w="16250919" h="9497695">
                <a:moveTo>
                  <a:pt x="0" y="0"/>
                </a:moveTo>
                <a:lnTo>
                  <a:pt x="16250814" y="0"/>
                </a:lnTo>
                <a:lnTo>
                  <a:pt x="16250814" y="9497093"/>
                </a:lnTo>
                <a:lnTo>
                  <a:pt x="0" y="9497093"/>
                </a:lnTo>
                <a:lnTo>
                  <a:pt x="0" y="0"/>
                </a:lnTo>
                <a:close/>
              </a:path>
            </a:pathLst>
          </a:custGeom>
          <a:ln w="41883">
            <a:solidFill>
              <a:srgbClr val="1B0C06"/>
            </a:solidFill>
          </a:ln>
        </p:spPr>
        <p:txBody>
          <a:bodyPr wrap="square" lIns="0" tIns="0" rIns="0" bIns="0" rtlCol="0"/>
          <a:lstStyle/>
          <a:p>
            <a:endParaRPr/>
          </a:p>
        </p:txBody>
      </p:sp>
      <p:sp>
        <p:nvSpPr>
          <p:cNvPr id="20" name="bg object 20"/>
          <p:cNvSpPr/>
          <p:nvPr/>
        </p:nvSpPr>
        <p:spPr>
          <a:xfrm>
            <a:off x="10054503" y="1403370"/>
            <a:ext cx="0" cy="8817610"/>
          </a:xfrm>
          <a:custGeom>
            <a:avLst/>
            <a:gdLst/>
            <a:ahLst/>
            <a:cxnLst/>
            <a:rect l="l" t="t" r="r" b="b"/>
            <a:pathLst>
              <a:path h="8817610">
                <a:moveTo>
                  <a:pt x="0" y="0"/>
                </a:moveTo>
                <a:lnTo>
                  <a:pt x="0" y="8817501"/>
                </a:lnTo>
              </a:path>
            </a:pathLst>
          </a:custGeom>
          <a:ln w="62825">
            <a:solidFill>
              <a:srgbClr val="011893"/>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600" b="1" i="0">
                <a:solidFill>
                  <a:srgbClr val="1B0C06"/>
                </a:solidFill>
                <a:latin typeface="Gill Sans MT"/>
                <a:cs typeface="Gill Sans MT"/>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2/23/2021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600" b="1" i="0">
                <a:solidFill>
                  <a:srgbClr val="1B0C06"/>
                </a:solidFill>
                <a:latin typeface="Gill Sans MT"/>
                <a:cs typeface="Gill Sans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2/23/2021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2/23/2021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20104099" cy="11308556"/>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6599991" y="191482"/>
            <a:ext cx="6891655" cy="729615"/>
          </a:xfrm>
          <a:prstGeom prst="rect">
            <a:avLst/>
          </a:prstGeom>
        </p:spPr>
        <p:txBody>
          <a:bodyPr wrap="square" lIns="0" tIns="0" rIns="0" bIns="0">
            <a:spAutoFit/>
          </a:bodyPr>
          <a:lstStyle>
            <a:lvl1pPr>
              <a:defRPr sz="4600" b="1" i="0">
                <a:solidFill>
                  <a:srgbClr val="1B0C06"/>
                </a:solidFill>
                <a:latin typeface="Gill Sans MT"/>
                <a:cs typeface="Gill Sans MT"/>
              </a:defRPr>
            </a:lvl1pPr>
          </a:lstStyle>
          <a:p>
            <a:endParaRPr/>
          </a:p>
        </p:txBody>
      </p:sp>
      <p:sp>
        <p:nvSpPr>
          <p:cNvPr id="3" name="Holder 3"/>
          <p:cNvSpPr>
            <a:spLocks noGrp="1"/>
          </p:cNvSpPr>
          <p:nvPr>
            <p:ph type="body" idx="1"/>
          </p:nvPr>
        </p:nvSpPr>
        <p:spPr>
          <a:xfrm>
            <a:off x="1005205" y="2601150"/>
            <a:ext cx="18093690"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2/23/2021</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hyperlink" Target="http://www.planbee.com/" TargetMode="Externa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hyperlink" Target="http://www.planbee.com/" TargetMode="Externa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hyperlink" Target="http://www.planbee.com/" TargetMode="External"/><Relationship Id="rId3" Type="http://schemas.openxmlformats.org/officeDocument/2006/relationships/slideLayout" Target="../slideLayouts/slideLayout1.xml"/><Relationship Id="rId7" Type="http://schemas.openxmlformats.org/officeDocument/2006/relationships/image" Target="../media/image10.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5.xml"/><Relationship Id="rId7" Type="http://schemas.openxmlformats.org/officeDocument/2006/relationships/image" Target="../media/image1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3.png"/><Relationship Id="rId11" Type="http://schemas.openxmlformats.org/officeDocument/2006/relationships/image" Target="../media/image6.png"/><Relationship Id="rId5" Type="http://schemas.openxmlformats.org/officeDocument/2006/relationships/image" Target="../media/image12.png"/><Relationship Id="rId10" Type="http://schemas.openxmlformats.org/officeDocument/2006/relationships/hyperlink" Target="http://www.planbee.com/" TargetMode="External"/><Relationship Id="rId4" Type="http://schemas.openxmlformats.org/officeDocument/2006/relationships/image" Target="../media/image11.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18" Type="http://schemas.openxmlformats.org/officeDocument/2006/relationships/hyperlink" Target="http://www.planbee.com/" TargetMode="External"/><Relationship Id="rId3" Type="http://schemas.openxmlformats.org/officeDocument/2006/relationships/slideLayout" Target="../slideLayouts/slideLayout5.xml"/><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 Type="http://schemas.openxmlformats.org/officeDocument/2006/relationships/audio" Target="../media/media5.m4a"/><Relationship Id="rId16" Type="http://schemas.openxmlformats.org/officeDocument/2006/relationships/image" Target="../media/image29.png"/><Relationship Id="rId1" Type="http://schemas.microsoft.com/office/2007/relationships/media" Target="../media/media5.m4a"/><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png"/><Relationship Id="rId19" Type="http://schemas.openxmlformats.org/officeDocument/2006/relationships/image" Target="../media/image6.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s>
</file>

<file path=ppt/slides/_rels/slide6.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18" Type="http://schemas.openxmlformats.org/officeDocument/2006/relationships/hyperlink" Target="http://www.planbee.com/" TargetMode="External"/><Relationship Id="rId3" Type="http://schemas.openxmlformats.org/officeDocument/2006/relationships/slideLayout" Target="../slideLayouts/slideLayout5.xml"/><Relationship Id="rId7" Type="http://schemas.openxmlformats.org/officeDocument/2006/relationships/image" Target="../media/image34.png"/><Relationship Id="rId12" Type="http://schemas.openxmlformats.org/officeDocument/2006/relationships/image" Target="../media/image39.png"/><Relationship Id="rId17" Type="http://schemas.openxmlformats.org/officeDocument/2006/relationships/image" Target="../media/image44.png"/><Relationship Id="rId2" Type="http://schemas.openxmlformats.org/officeDocument/2006/relationships/audio" Target="../media/media6.m4a"/><Relationship Id="rId16" Type="http://schemas.openxmlformats.org/officeDocument/2006/relationships/image" Target="../media/image43.png"/><Relationship Id="rId1" Type="http://schemas.microsoft.com/office/2007/relationships/media" Target="../media/media6.m4a"/><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png"/><Relationship Id="rId19" Type="http://schemas.openxmlformats.org/officeDocument/2006/relationships/image" Target="../media/image6.png"/><Relationship Id="rId4" Type="http://schemas.openxmlformats.org/officeDocument/2006/relationships/image" Target="../media/image31.png"/><Relationship Id="rId9" Type="http://schemas.openxmlformats.org/officeDocument/2006/relationships/image" Target="../media/image36.png"/><Relationship Id="rId14" Type="http://schemas.openxmlformats.org/officeDocument/2006/relationships/image" Target="../media/image41.png"/></Relationships>
</file>

<file path=ppt/slides/_rels/slide7.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54.png"/><Relationship Id="rId3" Type="http://schemas.openxmlformats.org/officeDocument/2006/relationships/slideLayout" Target="../slideLayouts/slideLayout2.xml"/><Relationship Id="rId7" Type="http://schemas.openxmlformats.org/officeDocument/2006/relationships/image" Target="../media/image48.png"/><Relationship Id="rId12" Type="http://schemas.openxmlformats.org/officeDocument/2006/relationships/image" Target="../media/image53.png"/><Relationship Id="rId2" Type="http://schemas.openxmlformats.org/officeDocument/2006/relationships/audio" Target="../media/media7.m4a"/><Relationship Id="rId16" Type="http://schemas.openxmlformats.org/officeDocument/2006/relationships/image" Target="../media/image6.png"/><Relationship Id="rId1" Type="http://schemas.microsoft.com/office/2007/relationships/media" Target="../media/media7.m4a"/><Relationship Id="rId6" Type="http://schemas.openxmlformats.org/officeDocument/2006/relationships/image" Target="../media/image47.png"/><Relationship Id="rId11" Type="http://schemas.openxmlformats.org/officeDocument/2006/relationships/image" Target="../media/image52.png"/><Relationship Id="rId5" Type="http://schemas.openxmlformats.org/officeDocument/2006/relationships/image" Target="../media/image46.png"/><Relationship Id="rId15" Type="http://schemas.openxmlformats.org/officeDocument/2006/relationships/hyperlink" Target="http://www.planbee.com/" TargetMode="External"/><Relationship Id="rId10" Type="http://schemas.openxmlformats.org/officeDocument/2006/relationships/image" Target="../media/image51.png"/><Relationship Id="rId4" Type="http://schemas.openxmlformats.org/officeDocument/2006/relationships/image" Target="../media/image45.png"/><Relationship Id="rId9" Type="http://schemas.openxmlformats.org/officeDocument/2006/relationships/image" Target="../media/image50.png"/><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20104099" cy="11308556"/>
          </a:xfrm>
          <a:prstGeom prst="rect">
            <a:avLst/>
          </a:prstGeom>
          <a:blipFill>
            <a:blip r:embed="rId4" cstate="print"/>
            <a:stretch>
              <a:fillRect/>
            </a:stretch>
          </a:blipFill>
        </p:spPr>
        <p:txBody>
          <a:bodyPr wrap="square" lIns="0" tIns="0" rIns="0" bIns="0" rtlCol="0"/>
          <a:lstStyle/>
          <a:p>
            <a:endParaRPr/>
          </a:p>
        </p:txBody>
      </p:sp>
      <p:sp>
        <p:nvSpPr>
          <p:cNvPr id="3" name="object 3"/>
          <p:cNvSpPr txBox="1"/>
          <p:nvPr/>
        </p:nvSpPr>
        <p:spPr>
          <a:xfrm>
            <a:off x="19276612" y="9719251"/>
            <a:ext cx="393700" cy="1001394"/>
          </a:xfrm>
          <a:prstGeom prst="rect">
            <a:avLst/>
          </a:prstGeom>
        </p:spPr>
        <p:txBody>
          <a:bodyPr vert="vert" wrap="square" lIns="0" tIns="0" rIns="0" bIns="0" rtlCol="0">
            <a:spAutoFit/>
          </a:bodyPr>
          <a:lstStyle/>
          <a:p>
            <a:pPr marL="12700">
              <a:lnSpc>
                <a:spcPts val="2920"/>
              </a:lnSpc>
            </a:pPr>
            <a:r>
              <a:rPr sz="2600" dirty="0">
                <a:solidFill>
                  <a:srgbClr val="7A7A7A"/>
                </a:solidFill>
                <a:latin typeface="Copperplate Gothic Light"/>
                <a:cs typeface="Copperplate Gothic Light"/>
              </a:rPr>
              <a:t>NEXT</a:t>
            </a:r>
            <a:endParaRPr sz="2600">
              <a:latin typeface="Copperplate Gothic Light"/>
              <a:cs typeface="Copperplate Gothic Light"/>
            </a:endParaRPr>
          </a:p>
        </p:txBody>
      </p:sp>
      <p:grpSp>
        <p:nvGrpSpPr>
          <p:cNvPr id="4" name="object 4"/>
          <p:cNvGrpSpPr/>
          <p:nvPr/>
        </p:nvGrpSpPr>
        <p:grpSpPr>
          <a:xfrm>
            <a:off x="3298328" y="397893"/>
            <a:ext cx="13580744" cy="3026410"/>
            <a:chOff x="3298328" y="397893"/>
            <a:chExt cx="13580744" cy="3026410"/>
          </a:xfrm>
        </p:grpSpPr>
        <p:sp>
          <p:nvSpPr>
            <p:cNvPr id="5" name="object 5"/>
            <p:cNvSpPr/>
            <p:nvPr/>
          </p:nvSpPr>
          <p:spPr>
            <a:xfrm>
              <a:off x="3298328" y="397893"/>
              <a:ext cx="13580738" cy="3026085"/>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3450156" y="544486"/>
              <a:ext cx="13193394" cy="2649220"/>
            </a:xfrm>
            <a:custGeom>
              <a:avLst/>
              <a:gdLst/>
              <a:ahLst/>
              <a:cxnLst/>
              <a:rect l="l" t="t" r="r" b="b"/>
              <a:pathLst>
                <a:path w="13193394" h="2649220">
                  <a:moveTo>
                    <a:pt x="13193315" y="0"/>
                  </a:moveTo>
                  <a:lnTo>
                    <a:pt x="0" y="0"/>
                  </a:lnTo>
                  <a:lnTo>
                    <a:pt x="0" y="2649133"/>
                  </a:lnTo>
                  <a:lnTo>
                    <a:pt x="13193315" y="2649133"/>
                  </a:lnTo>
                  <a:lnTo>
                    <a:pt x="13193315" y="0"/>
                  </a:lnTo>
                  <a:close/>
                </a:path>
              </a:pathLst>
            </a:custGeom>
            <a:solidFill>
              <a:srgbClr val="56C1D6"/>
            </a:solidFill>
          </p:spPr>
          <p:txBody>
            <a:bodyPr wrap="square" lIns="0" tIns="0" rIns="0" bIns="0" rtlCol="0"/>
            <a:lstStyle/>
            <a:p>
              <a:endParaRPr/>
            </a:p>
          </p:txBody>
        </p:sp>
        <p:sp>
          <p:nvSpPr>
            <p:cNvPr id="7" name="object 7"/>
            <p:cNvSpPr/>
            <p:nvPr/>
          </p:nvSpPr>
          <p:spPr>
            <a:xfrm>
              <a:off x="4806136" y="1266977"/>
              <a:ext cx="10449943" cy="1246035"/>
            </a:xfrm>
            <a:prstGeom prst="rect">
              <a:avLst/>
            </a:prstGeom>
            <a:blipFill>
              <a:blip r:embed="rId6" cstate="print"/>
              <a:stretch>
                <a:fillRect/>
              </a:stretch>
            </a:blipFill>
          </p:spPr>
          <p:txBody>
            <a:bodyPr wrap="square" lIns="0" tIns="0" rIns="0" bIns="0" rtlCol="0"/>
            <a:lstStyle/>
            <a:p>
              <a:endParaRPr/>
            </a:p>
          </p:txBody>
        </p:sp>
      </p:grpSp>
      <p:sp>
        <p:nvSpPr>
          <p:cNvPr id="8" name="object 8"/>
          <p:cNvSpPr txBox="1">
            <a:spLocks noGrp="1"/>
          </p:cNvSpPr>
          <p:nvPr>
            <p:ph type="title"/>
          </p:nvPr>
        </p:nvSpPr>
        <p:spPr>
          <a:xfrm>
            <a:off x="3450156" y="544486"/>
            <a:ext cx="13193394" cy="2649220"/>
          </a:xfrm>
          <a:prstGeom prst="rect">
            <a:avLst/>
          </a:prstGeom>
          <a:ln w="41883">
            <a:solidFill>
              <a:srgbClr val="378698"/>
            </a:solidFill>
          </a:ln>
        </p:spPr>
        <p:txBody>
          <a:bodyPr vert="horz" wrap="square" lIns="0" tIns="229235" rIns="0" bIns="0" rtlCol="0">
            <a:spAutoFit/>
          </a:bodyPr>
          <a:lstStyle/>
          <a:p>
            <a:pPr marL="1327150">
              <a:lnSpc>
                <a:spcPct val="100000"/>
              </a:lnSpc>
              <a:spcBef>
                <a:spcPts val="1805"/>
              </a:spcBef>
            </a:pPr>
            <a:r>
              <a:rPr sz="13200" spc="-520" dirty="0">
                <a:solidFill>
                  <a:srgbClr val="FFFFFF"/>
                </a:solidFill>
              </a:rPr>
              <a:t>Seasonal</a:t>
            </a:r>
            <a:r>
              <a:rPr sz="13200" spc="-30" dirty="0">
                <a:solidFill>
                  <a:srgbClr val="FFFFFF"/>
                </a:solidFill>
              </a:rPr>
              <a:t> </a:t>
            </a:r>
            <a:r>
              <a:rPr sz="13200" spc="-490" dirty="0">
                <a:solidFill>
                  <a:srgbClr val="FFFFFF"/>
                </a:solidFill>
              </a:rPr>
              <a:t>Food</a:t>
            </a:r>
            <a:endParaRPr sz="13200"/>
          </a:p>
        </p:txBody>
      </p:sp>
      <p:sp>
        <p:nvSpPr>
          <p:cNvPr id="10" name="object 10"/>
          <p:cNvSpPr txBox="1"/>
          <p:nvPr/>
        </p:nvSpPr>
        <p:spPr>
          <a:xfrm>
            <a:off x="8654442" y="10896244"/>
            <a:ext cx="2794000" cy="385445"/>
          </a:xfrm>
          <a:prstGeom prst="rect">
            <a:avLst/>
          </a:prstGeom>
        </p:spPr>
        <p:txBody>
          <a:bodyPr vert="horz" wrap="square" lIns="0" tIns="15240" rIns="0" bIns="0" rtlCol="0">
            <a:spAutoFit/>
          </a:bodyPr>
          <a:lstStyle/>
          <a:p>
            <a:pPr marL="12700">
              <a:lnSpc>
                <a:spcPct val="100000"/>
              </a:lnSpc>
              <a:spcBef>
                <a:spcPts val="120"/>
              </a:spcBef>
            </a:pPr>
            <a:r>
              <a:rPr sz="2300" dirty="0">
                <a:solidFill>
                  <a:srgbClr val="EE3734"/>
                </a:solidFill>
                <a:latin typeface="Century Gothic"/>
                <a:cs typeface="Century Gothic"/>
                <a:hlinkClick r:id="rId7"/>
              </a:rPr>
              <a:t>www.planbee.com</a:t>
            </a:r>
            <a:endParaRPr sz="2300">
              <a:latin typeface="Century Gothic"/>
              <a:cs typeface="Century Gothic"/>
            </a:endParaRPr>
          </a:p>
        </p:txBody>
      </p:sp>
      <p:pic>
        <p:nvPicPr>
          <p:cNvPr id="11" name="Recorded Sound">
            <a:hlinkClick r:id="" action="ppaction://media"/>
            <a:extLst>
              <a:ext uri="{FF2B5EF4-FFF2-40B4-BE49-F238E27FC236}">
                <a16:creationId xmlns:a16="http://schemas.microsoft.com/office/drawing/2014/main" id="{AF7EFE4E-D906-45F8-A850-302E5032136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773807" y="4851667"/>
            <a:ext cx="2514600" cy="2514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758"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20104099" cy="11308556"/>
          </a:xfrm>
          <a:prstGeom prst="rect">
            <a:avLst/>
          </a:prstGeom>
          <a:blipFill>
            <a:blip r:embed="rId4" cstate="print"/>
            <a:stretch>
              <a:fillRect/>
            </a:stretch>
          </a:blipFill>
        </p:spPr>
        <p:txBody>
          <a:bodyPr wrap="square" lIns="0" tIns="0" rIns="0" bIns="0" rtlCol="0"/>
          <a:lstStyle/>
          <a:p>
            <a:endParaRPr/>
          </a:p>
        </p:txBody>
      </p:sp>
      <p:sp>
        <p:nvSpPr>
          <p:cNvPr id="3" name="object 3"/>
          <p:cNvSpPr txBox="1"/>
          <p:nvPr/>
        </p:nvSpPr>
        <p:spPr>
          <a:xfrm>
            <a:off x="19276612" y="9719251"/>
            <a:ext cx="393700" cy="1001394"/>
          </a:xfrm>
          <a:prstGeom prst="rect">
            <a:avLst/>
          </a:prstGeom>
        </p:spPr>
        <p:txBody>
          <a:bodyPr vert="vert" wrap="square" lIns="0" tIns="0" rIns="0" bIns="0" rtlCol="0">
            <a:spAutoFit/>
          </a:bodyPr>
          <a:lstStyle/>
          <a:p>
            <a:pPr marL="12700">
              <a:lnSpc>
                <a:spcPts val="2920"/>
              </a:lnSpc>
            </a:pPr>
            <a:r>
              <a:rPr sz="2600" dirty="0">
                <a:solidFill>
                  <a:srgbClr val="7A7A7A"/>
                </a:solidFill>
                <a:latin typeface="Copperplate Gothic Light"/>
                <a:cs typeface="Copperplate Gothic Light"/>
              </a:rPr>
              <a:t>NEXT</a:t>
            </a:r>
            <a:endParaRPr sz="2600">
              <a:latin typeface="Copperplate Gothic Light"/>
              <a:cs typeface="Copperplate Gothic Light"/>
            </a:endParaRPr>
          </a:p>
        </p:txBody>
      </p:sp>
      <p:grpSp>
        <p:nvGrpSpPr>
          <p:cNvPr id="4" name="object 4"/>
          <p:cNvGrpSpPr/>
          <p:nvPr/>
        </p:nvGrpSpPr>
        <p:grpSpPr>
          <a:xfrm>
            <a:off x="3298328" y="397893"/>
            <a:ext cx="13580744" cy="3026410"/>
            <a:chOff x="3298328" y="397893"/>
            <a:chExt cx="13580744" cy="3026410"/>
          </a:xfrm>
        </p:grpSpPr>
        <p:sp>
          <p:nvSpPr>
            <p:cNvPr id="5" name="object 5"/>
            <p:cNvSpPr/>
            <p:nvPr/>
          </p:nvSpPr>
          <p:spPr>
            <a:xfrm>
              <a:off x="3298328" y="397893"/>
              <a:ext cx="13580738" cy="3026085"/>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3450156" y="544486"/>
              <a:ext cx="13193394" cy="2649220"/>
            </a:xfrm>
            <a:custGeom>
              <a:avLst/>
              <a:gdLst/>
              <a:ahLst/>
              <a:cxnLst/>
              <a:rect l="l" t="t" r="r" b="b"/>
              <a:pathLst>
                <a:path w="13193394" h="2649220">
                  <a:moveTo>
                    <a:pt x="13193315" y="0"/>
                  </a:moveTo>
                  <a:lnTo>
                    <a:pt x="0" y="0"/>
                  </a:lnTo>
                  <a:lnTo>
                    <a:pt x="0" y="2649133"/>
                  </a:lnTo>
                  <a:lnTo>
                    <a:pt x="13193315" y="2649133"/>
                  </a:lnTo>
                  <a:lnTo>
                    <a:pt x="13193315" y="0"/>
                  </a:lnTo>
                  <a:close/>
                </a:path>
              </a:pathLst>
            </a:custGeom>
            <a:solidFill>
              <a:srgbClr val="56C1D6"/>
            </a:solidFill>
          </p:spPr>
          <p:txBody>
            <a:bodyPr wrap="square" lIns="0" tIns="0" rIns="0" bIns="0" rtlCol="0"/>
            <a:lstStyle/>
            <a:p>
              <a:endParaRPr/>
            </a:p>
          </p:txBody>
        </p:sp>
        <p:sp>
          <p:nvSpPr>
            <p:cNvPr id="7" name="object 7"/>
            <p:cNvSpPr/>
            <p:nvPr/>
          </p:nvSpPr>
          <p:spPr>
            <a:xfrm>
              <a:off x="4806136" y="1266977"/>
              <a:ext cx="10449943" cy="1246035"/>
            </a:xfrm>
            <a:prstGeom prst="rect">
              <a:avLst/>
            </a:prstGeom>
            <a:blipFill>
              <a:blip r:embed="rId6" cstate="print"/>
              <a:stretch>
                <a:fillRect/>
              </a:stretch>
            </a:blipFill>
          </p:spPr>
          <p:txBody>
            <a:bodyPr wrap="square" lIns="0" tIns="0" rIns="0" bIns="0" rtlCol="0"/>
            <a:lstStyle/>
            <a:p>
              <a:endParaRPr/>
            </a:p>
          </p:txBody>
        </p:sp>
      </p:grpSp>
      <p:sp>
        <p:nvSpPr>
          <p:cNvPr id="8" name="object 8"/>
          <p:cNvSpPr txBox="1">
            <a:spLocks noGrp="1"/>
          </p:cNvSpPr>
          <p:nvPr>
            <p:ph type="title"/>
          </p:nvPr>
        </p:nvSpPr>
        <p:spPr>
          <a:xfrm>
            <a:off x="3450156" y="544486"/>
            <a:ext cx="13193394" cy="2649220"/>
          </a:xfrm>
          <a:prstGeom prst="rect">
            <a:avLst/>
          </a:prstGeom>
          <a:ln w="41883">
            <a:solidFill>
              <a:srgbClr val="378698"/>
            </a:solidFill>
          </a:ln>
        </p:spPr>
        <p:txBody>
          <a:bodyPr vert="horz" wrap="square" lIns="0" tIns="229235" rIns="0" bIns="0" rtlCol="0">
            <a:spAutoFit/>
          </a:bodyPr>
          <a:lstStyle/>
          <a:p>
            <a:pPr marL="1327150">
              <a:lnSpc>
                <a:spcPct val="100000"/>
              </a:lnSpc>
              <a:spcBef>
                <a:spcPts val="1805"/>
              </a:spcBef>
            </a:pPr>
            <a:r>
              <a:rPr sz="13200" spc="-520" dirty="0">
                <a:solidFill>
                  <a:srgbClr val="FFFFFF"/>
                </a:solidFill>
              </a:rPr>
              <a:t>Seasonal</a:t>
            </a:r>
            <a:r>
              <a:rPr sz="13200" spc="-30" dirty="0">
                <a:solidFill>
                  <a:srgbClr val="FFFFFF"/>
                </a:solidFill>
              </a:rPr>
              <a:t> </a:t>
            </a:r>
            <a:r>
              <a:rPr sz="13200" spc="-490" dirty="0">
                <a:solidFill>
                  <a:srgbClr val="FFFFFF"/>
                </a:solidFill>
              </a:rPr>
              <a:t>Food</a:t>
            </a:r>
            <a:endParaRPr sz="13200"/>
          </a:p>
        </p:txBody>
      </p:sp>
      <p:sp>
        <p:nvSpPr>
          <p:cNvPr id="10" name="object 10"/>
          <p:cNvSpPr txBox="1"/>
          <p:nvPr/>
        </p:nvSpPr>
        <p:spPr>
          <a:xfrm>
            <a:off x="8654442" y="10896244"/>
            <a:ext cx="2794000" cy="385445"/>
          </a:xfrm>
          <a:prstGeom prst="rect">
            <a:avLst/>
          </a:prstGeom>
        </p:spPr>
        <p:txBody>
          <a:bodyPr vert="horz" wrap="square" lIns="0" tIns="15240" rIns="0" bIns="0" rtlCol="0">
            <a:spAutoFit/>
          </a:bodyPr>
          <a:lstStyle/>
          <a:p>
            <a:pPr marL="12700">
              <a:lnSpc>
                <a:spcPct val="100000"/>
              </a:lnSpc>
              <a:spcBef>
                <a:spcPts val="120"/>
              </a:spcBef>
            </a:pPr>
            <a:r>
              <a:rPr sz="2300" dirty="0">
                <a:solidFill>
                  <a:srgbClr val="EE3734"/>
                </a:solidFill>
                <a:latin typeface="Century Gothic"/>
                <a:cs typeface="Century Gothic"/>
                <a:hlinkClick r:id="rId7"/>
              </a:rPr>
              <a:t>www.planbee.com</a:t>
            </a:r>
            <a:endParaRPr sz="2300">
              <a:latin typeface="Century Gothic"/>
              <a:cs typeface="Century Gothic"/>
            </a:endParaRPr>
          </a:p>
        </p:txBody>
      </p:sp>
      <p:sp>
        <p:nvSpPr>
          <p:cNvPr id="9" name="object 9"/>
          <p:cNvSpPr txBox="1"/>
          <p:nvPr/>
        </p:nvSpPr>
        <p:spPr>
          <a:xfrm>
            <a:off x="6717114" y="3515988"/>
            <a:ext cx="7152005" cy="4890441"/>
          </a:xfrm>
          <a:prstGeom prst="rect">
            <a:avLst/>
          </a:prstGeom>
        </p:spPr>
        <p:txBody>
          <a:bodyPr vert="horz" wrap="square" lIns="0" tIns="65405" rIns="0" bIns="0" rtlCol="0">
            <a:spAutoFit/>
          </a:bodyPr>
          <a:lstStyle/>
          <a:p>
            <a:pPr marL="12700" marR="5080" indent="-5715" algn="ctr">
              <a:lnSpc>
                <a:spcPct val="94700"/>
              </a:lnSpc>
              <a:spcBef>
                <a:spcPts val="515"/>
              </a:spcBef>
              <a:tabLst>
                <a:tab pos="2644775" algn="l"/>
                <a:tab pos="3013710" algn="l"/>
                <a:tab pos="3952240" algn="l"/>
                <a:tab pos="4947920" algn="l"/>
              </a:tabLst>
            </a:pPr>
            <a:r>
              <a:rPr sz="6600" u="heavy" spc="-10" dirty="0">
                <a:solidFill>
                  <a:srgbClr val="1B0C06"/>
                </a:solidFill>
                <a:uFill>
                  <a:solidFill>
                    <a:srgbClr val="1B0C06"/>
                  </a:solidFill>
                </a:uFill>
                <a:latin typeface="Gill Sans MT"/>
                <a:cs typeface="Gill Sans MT"/>
              </a:rPr>
              <a:t>Learning </a:t>
            </a:r>
            <a:r>
              <a:rPr sz="6600" u="heavy" spc="-20" dirty="0">
                <a:solidFill>
                  <a:srgbClr val="1B0C06"/>
                </a:solidFill>
                <a:uFill>
                  <a:solidFill>
                    <a:srgbClr val="1B0C06"/>
                  </a:solidFill>
                </a:uFill>
                <a:latin typeface="Gill Sans MT"/>
                <a:cs typeface="Gill Sans MT"/>
              </a:rPr>
              <a:t>Objective: </a:t>
            </a:r>
            <a:r>
              <a:rPr sz="6600" spc="-20" dirty="0">
                <a:solidFill>
                  <a:srgbClr val="1B0C06"/>
                </a:solidFill>
                <a:latin typeface="Gill Sans MT"/>
                <a:cs typeface="Gill Sans MT"/>
              </a:rPr>
              <a:t> </a:t>
            </a:r>
            <a:r>
              <a:rPr sz="6600" spc="-994" dirty="0">
                <a:solidFill>
                  <a:srgbClr val="1B0C06"/>
                </a:solidFill>
                <a:latin typeface="Gill Sans MT"/>
                <a:cs typeface="Gill Sans MT"/>
              </a:rPr>
              <a:t>T</a:t>
            </a:r>
            <a:r>
              <a:rPr sz="6600" spc="-5" dirty="0">
                <a:solidFill>
                  <a:srgbClr val="1B0C06"/>
                </a:solidFill>
                <a:latin typeface="Gill Sans MT"/>
                <a:cs typeface="Gill Sans MT"/>
              </a:rPr>
              <a:t>o</a:t>
            </a:r>
            <a:r>
              <a:rPr lang="en-GB" sz="6600" dirty="0">
                <a:solidFill>
                  <a:srgbClr val="1B0C06"/>
                </a:solidFill>
                <a:latin typeface="Gill Sans MT"/>
                <a:cs typeface="Gill Sans MT"/>
              </a:rPr>
              <a:t> find </a:t>
            </a:r>
            <a:r>
              <a:rPr lang="en-GB" sz="6600" spc="-5" dirty="0">
                <a:solidFill>
                  <a:srgbClr val="1B0C06"/>
                </a:solidFill>
                <a:latin typeface="Gill Sans MT"/>
                <a:cs typeface="Gill Sans MT"/>
              </a:rPr>
              <a:t>British  </a:t>
            </a:r>
            <a:r>
              <a:rPr lang="en-GB" sz="6600" spc="-20" dirty="0">
                <a:solidFill>
                  <a:srgbClr val="1B0C06"/>
                </a:solidFill>
                <a:latin typeface="Gill Sans MT"/>
                <a:cs typeface="Gill Sans MT"/>
              </a:rPr>
              <a:t>ingredients/foods </a:t>
            </a:r>
            <a:r>
              <a:rPr lang="en-GB" sz="6600" spc="-30" dirty="0">
                <a:solidFill>
                  <a:srgbClr val="1B0C06"/>
                </a:solidFill>
                <a:latin typeface="Gill Sans MT"/>
                <a:cs typeface="Gill Sans MT"/>
              </a:rPr>
              <a:t>available  </a:t>
            </a:r>
            <a:r>
              <a:rPr lang="en-GB" sz="6600" spc="-5" dirty="0">
                <a:solidFill>
                  <a:srgbClr val="1B0C06"/>
                </a:solidFill>
                <a:latin typeface="Gill Sans MT"/>
                <a:cs typeface="Gill Sans MT"/>
              </a:rPr>
              <a:t>all</a:t>
            </a:r>
            <a:r>
              <a:rPr lang="en-GB" sz="6600" spc="5" dirty="0">
                <a:solidFill>
                  <a:srgbClr val="1B0C06"/>
                </a:solidFill>
                <a:latin typeface="Gill Sans MT"/>
                <a:cs typeface="Gill Sans MT"/>
              </a:rPr>
              <a:t> </a:t>
            </a:r>
            <a:r>
              <a:rPr lang="en-GB" sz="6600" spc="-40" dirty="0">
                <a:solidFill>
                  <a:srgbClr val="1B0C06"/>
                </a:solidFill>
                <a:latin typeface="Gill Sans MT"/>
                <a:cs typeface="Gill Sans MT"/>
              </a:rPr>
              <a:t>year </a:t>
            </a:r>
            <a:r>
              <a:rPr lang="en-GB" sz="6600" spc="-30" dirty="0">
                <a:solidFill>
                  <a:srgbClr val="1B0C06"/>
                </a:solidFill>
                <a:latin typeface="Gill Sans MT"/>
                <a:cs typeface="Gill Sans MT"/>
              </a:rPr>
              <a:t>round.</a:t>
            </a:r>
            <a:endParaRPr sz="6600" dirty="0">
              <a:latin typeface="Gill Sans MT"/>
              <a:cs typeface="Gill Sans MT"/>
            </a:endParaRPr>
          </a:p>
        </p:txBody>
      </p:sp>
      <p:pic>
        <p:nvPicPr>
          <p:cNvPr id="13" name="Recorded Sound">
            <a:hlinkClick r:id="" action="ppaction://media"/>
            <a:extLst>
              <a:ext uri="{FF2B5EF4-FFF2-40B4-BE49-F238E27FC236}">
                <a16:creationId xmlns:a16="http://schemas.microsoft.com/office/drawing/2014/main" id="{0AD9D6BF-D872-4146-A84C-E03AC535CF38}"/>
              </a:ext>
            </a:extLst>
          </p:cNvPr>
          <p:cNvPicPr>
            <a:picLocks noChangeAspect="1"/>
          </p:cNvPicPr>
          <p:nvPr>
            <a:audioFile r:link="rId2"/>
            <p:extLst>
              <p:ext uri="{DAA4B4D4-6D71-4841-9C94-3DE7FCFB9230}">
                <p14:media xmlns:p14="http://schemas.microsoft.com/office/powerpoint/2010/main" r:embed="rId1"/>
              </p:ext>
            </p:extLst>
          </p:nvPr>
        </p:nvPicPr>
        <p:blipFill>
          <a:blip r:embed="rId8">
            <a:duotone>
              <a:prstClr val="black"/>
              <a:srgbClr val="FF0000">
                <a:tint val="45000"/>
                <a:satMod val="400000"/>
              </a:srgbClr>
            </a:duotone>
          </a:blip>
          <a:stretch>
            <a:fillRect/>
          </a:stretch>
        </p:blipFill>
        <p:spPr>
          <a:xfrm>
            <a:off x="2042501" y="5994269"/>
            <a:ext cx="1891104" cy="1891104"/>
          </a:xfrm>
          <a:prstGeom prst="rect">
            <a:avLst/>
          </a:prstGeom>
        </p:spPr>
      </p:pic>
    </p:spTree>
    <p:extLst>
      <p:ext uri="{BB962C8B-B14F-4D97-AF65-F5344CB8AC3E}">
        <p14:creationId xmlns:p14="http://schemas.microsoft.com/office/powerpoint/2010/main" val="262185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148"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68797" y="9718678"/>
            <a:ext cx="393700" cy="1043940"/>
          </a:xfrm>
          <a:prstGeom prst="rect">
            <a:avLst/>
          </a:prstGeom>
        </p:spPr>
        <p:txBody>
          <a:bodyPr vert="vert" wrap="square" lIns="0" tIns="0" rIns="0" bIns="0" rtlCol="0">
            <a:spAutoFit/>
          </a:bodyPr>
          <a:lstStyle/>
          <a:p>
            <a:pPr marL="12700">
              <a:lnSpc>
                <a:spcPts val="2920"/>
              </a:lnSpc>
            </a:pPr>
            <a:r>
              <a:rPr sz="2600" spc="-40" dirty="0">
                <a:solidFill>
                  <a:srgbClr val="7A7A7A"/>
                </a:solidFill>
                <a:latin typeface="Copperplate Gothic Light"/>
                <a:cs typeface="Copperplate Gothic Light"/>
              </a:rPr>
              <a:t>B</a:t>
            </a:r>
            <a:r>
              <a:rPr sz="2600" spc="-100" dirty="0">
                <a:solidFill>
                  <a:srgbClr val="7A7A7A"/>
                </a:solidFill>
                <a:latin typeface="Copperplate Gothic Light"/>
                <a:cs typeface="Copperplate Gothic Light"/>
              </a:rPr>
              <a:t>A</a:t>
            </a:r>
            <a:r>
              <a:rPr sz="2600" spc="-50" dirty="0">
                <a:solidFill>
                  <a:srgbClr val="7A7A7A"/>
                </a:solidFill>
                <a:latin typeface="Copperplate Gothic Light"/>
                <a:cs typeface="Copperplate Gothic Light"/>
              </a:rPr>
              <a:t>C</a:t>
            </a:r>
            <a:r>
              <a:rPr sz="2600" dirty="0">
                <a:solidFill>
                  <a:srgbClr val="7A7A7A"/>
                </a:solidFill>
                <a:latin typeface="Copperplate Gothic Light"/>
                <a:cs typeface="Copperplate Gothic Light"/>
              </a:rPr>
              <a:t>K</a:t>
            </a:r>
            <a:endParaRPr sz="2600">
              <a:latin typeface="Copperplate Gothic Light"/>
              <a:cs typeface="Copperplate Gothic Light"/>
            </a:endParaRPr>
          </a:p>
        </p:txBody>
      </p:sp>
      <p:sp>
        <p:nvSpPr>
          <p:cNvPr id="3" name="object 3"/>
          <p:cNvSpPr txBox="1"/>
          <p:nvPr/>
        </p:nvSpPr>
        <p:spPr>
          <a:xfrm>
            <a:off x="19276446" y="9719349"/>
            <a:ext cx="393700" cy="1001394"/>
          </a:xfrm>
          <a:prstGeom prst="rect">
            <a:avLst/>
          </a:prstGeom>
        </p:spPr>
        <p:txBody>
          <a:bodyPr vert="vert" wrap="square" lIns="0" tIns="0" rIns="0" bIns="0" rtlCol="0">
            <a:spAutoFit/>
          </a:bodyPr>
          <a:lstStyle/>
          <a:p>
            <a:pPr marL="12700">
              <a:lnSpc>
                <a:spcPts val="2920"/>
              </a:lnSpc>
            </a:pPr>
            <a:r>
              <a:rPr sz="2600" dirty="0">
                <a:solidFill>
                  <a:srgbClr val="7A7A7A"/>
                </a:solidFill>
                <a:latin typeface="Copperplate Gothic Light"/>
                <a:cs typeface="Copperplate Gothic Light"/>
              </a:rPr>
              <a:t>NEXT</a:t>
            </a:r>
            <a:endParaRPr sz="2600">
              <a:latin typeface="Copperplate Gothic Light"/>
              <a:cs typeface="Copperplate Gothic Light"/>
            </a:endParaRPr>
          </a:p>
        </p:txBody>
      </p:sp>
      <p:grpSp>
        <p:nvGrpSpPr>
          <p:cNvPr id="4" name="object 4"/>
          <p:cNvGrpSpPr/>
          <p:nvPr/>
        </p:nvGrpSpPr>
        <p:grpSpPr>
          <a:xfrm>
            <a:off x="2073235" y="439777"/>
            <a:ext cx="16052165" cy="8575675"/>
            <a:chOff x="2073235" y="439777"/>
            <a:chExt cx="16052165" cy="8575675"/>
          </a:xfrm>
        </p:grpSpPr>
        <p:sp>
          <p:nvSpPr>
            <p:cNvPr id="5" name="object 5"/>
            <p:cNvSpPr/>
            <p:nvPr/>
          </p:nvSpPr>
          <p:spPr>
            <a:xfrm>
              <a:off x="9130612" y="5371564"/>
              <a:ext cx="2921377" cy="3643868"/>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9151552" y="5394268"/>
              <a:ext cx="2836344" cy="3558347"/>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2073235" y="439777"/>
              <a:ext cx="16051867" cy="4900374"/>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2172773" y="518308"/>
              <a:ext cx="15758556" cy="4609807"/>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grpSp>
      <p:sp>
        <p:nvSpPr>
          <p:cNvPr id="9" name="object 9"/>
          <p:cNvSpPr txBox="1">
            <a:spLocks noGrp="1"/>
          </p:cNvSpPr>
          <p:nvPr>
            <p:ph type="ctrTitle"/>
          </p:nvPr>
        </p:nvSpPr>
        <p:spPr>
          <a:xfrm>
            <a:off x="3267163" y="1490236"/>
            <a:ext cx="13558137" cy="2244845"/>
          </a:xfrm>
          <a:prstGeom prst="rect">
            <a:avLst/>
          </a:prstGeom>
        </p:spPr>
        <p:txBody>
          <a:bodyPr vert="horz" wrap="square" lIns="0" tIns="13335" rIns="0" bIns="0" rtlCol="0">
            <a:spAutoFit/>
          </a:bodyPr>
          <a:lstStyle/>
          <a:p>
            <a:pPr marL="12700" algn="ctr">
              <a:lnSpc>
                <a:spcPct val="100000"/>
              </a:lnSpc>
              <a:spcBef>
                <a:spcPts val="105"/>
              </a:spcBef>
            </a:pPr>
            <a:r>
              <a:rPr lang="en-GB" spc="515" dirty="0">
                <a:latin typeface="+mn-lt"/>
              </a:rPr>
              <a:t>What does Seasonal food mean?</a:t>
            </a:r>
            <a:endParaRPr spc="515" dirty="0">
              <a:latin typeface="+mn-lt"/>
            </a:endParaRPr>
          </a:p>
        </p:txBody>
      </p:sp>
      <p:sp>
        <p:nvSpPr>
          <p:cNvPr id="11" name="object 11"/>
          <p:cNvSpPr txBox="1"/>
          <p:nvPr/>
        </p:nvSpPr>
        <p:spPr>
          <a:xfrm>
            <a:off x="8654442" y="10896244"/>
            <a:ext cx="2794000" cy="385445"/>
          </a:xfrm>
          <a:prstGeom prst="rect">
            <a:avLst/>
          </a:prstGeom>
        </p:spPr>
        <p:txBody>
          <a:bodyPr vert="horz" wrap="square" lIns="0" tIns="15240" rIns="0" bIns="0" rtlCol="0">
            <a:spAutoFit/>
          </a:bodyPr>
          <a:lstStyle/>
          <a:p>
            <a:pPr marL="12700">
              <a:lnSpc>
                <a:spcPct val="100000"/>
              </a:lnSpc>
              <a:spcBef>
                <a:spcPts val="120"/>
              </a:spcBef>
            </a:pPr>
            <a:r>
              <a:rPr sz="2300" dirty="0">
                <a:solidFill>
                  <a:srgbClr val="EE3734"/>
                </a:solidFill>
                <a:latin typeface="Century Gothic"/>
                <a:cs typeface="Century Gothic"/>
                <a:hlinkClick r:id="rId8"/>
              </a:rPr>
              <a:t>www.planbee.com</a:t>
            </a:r>
            <a:endParaRPr sz="2300">
              <a:latin typeface="Century Gothic"/>
              <a:cs typeface="Century Gothic"/>
            </a:endParaRPr>
          </a:p>
        </p:txBody>
      </p:sp>
      <p:pic>
        <p:nvPicPr>
          <p:cNvPr id="12" name="Recorded Sound">
            <a:hlinkClick r:id="" action="ppaction://media"/>
            <a:extLst>
              <a:ext uri="{FF2B5EF4-FFF2-40B4-BE49-F238E27FC236}">
                <a16:creationId xmlns:a16="http://schemas.microsoft.com/office/drawing/2014/main" id="{0BD0C75E-E860-4569-8A08-6DD03999799C}"/>
              </a:ext>
            </a:extLst>
          </p:cNvPr>
          <p:cNvPicPr>
            <a:picLocks noChangeAspect="1"/>
          </p:cNvPicPr>
          <p:nvPr>
            <a:audioFile r:link="rId2"/>
            <p:extLst>
              <p:ext uri="{DAA4B4D4-6D71-4841-9C94-3DE7FCFB9230}">
                <p14:media xmlns:p14="http://schemas.microsoft.com/office/powerpoint/2010/main" r:embed="rId1"/>
              </p:ext>
            </p:extLst>
          </p:nvPr>
        </p:nvPicPr>
        <p:blipFill>
          <a:blip r:embed="rId9">
            <a:duotone>
              <a:prstClr val="black"/>
              <a:schemeClr val="accent2">
                <a:tint val="45000"/>
                <a:satMod val="400000"/>
              </a:schemeClr>
            </a:duotone>
          </a:blip>
          <a:stretch>
            <a:fillRect/>
          </a:stretch>
        </p:blipFill>
        <p:spPr>
          <a:xfrm>
            <a:off x="5251450" y="4809082"/>
            <a:ext cx="2765188" cy="27651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5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68797" y="9718678"/>
            <a:ext cx="393700" cy="1043940"/>
          </a:xfrm>
          <a:prstGeom prst="rect">
            <a:avLst/>
          </a:prstGeom>
        </p:spPr>
        <p:txBody>
          <a:bodyPr vert="vert" wrap="square" lIns="0" tIns="0" rIns="0" bIns="0" rtlCol="0">
            <a:spAutoFit/>
          </a:bodyPr>
          <a:lstStyle/>
          <a:p>
            <a:pPr marL="12700">
              <a:lnSpc>
                <a:spcPts val="2920"/>
              </a:lnSpc>
            </a:pPr>
            <a:r>
              <a:rPr sz="2600" spc="-40" dirty="0">
                <a:solidFill>
                  <a:srgbClr val="7A7A7A"/>
                </a:solidFill>
                <a:latin typeface="Copperplate Gothic Light"/>
                <a:cs typeface="Copperplate Gothic Light"/>
              </a:rPr>
              <a:t>B</a:t>
            </a:r>
            <a:r>
              <a:rPr sz="2600" spc="-100" dirty="0">
                <a:solidFill>
                  <a:srgbClr val="7A7A7A"/>
                </a:solidFill>
                <a:latin typeface="Copperplate Gothic Light"/>
                <a:cs typeface="Copperplate Gothic Light"/>
              </a:rPr>
              <a:t>A</a:t>
            </a:r>
            <a:r>
              <a:rPr sz="2600" spc="-50" dirty="0">
                <a:solidFill>
                  <a:srgbClr val="7A7A7A"/>
                </a:solidFill>
                <a:latin typeface="Copperplate Gothic Light"/>
                <a:cs typeface="Copperplate Gothic Light"/>
              </a:rPr>
              <a:t>C</a:t>
            </a:r>
            <a:r>
              <a:rPr sz="2600" dirty="0">
                <a:solidFill>
                  <a:srgbClr val="7A7A7A"/>
                </a:solidFill>
                <a:latin typeface="Copperplate Gothic Light"/>
                <a:cs typeface="Copperplate Gothic Light"/>
              </a:rPr>
              <a:t>K</a:t>
            </a:r>
            <a:endParaRPr sz="2600">
              <a:latin typeface="Copperplate Gothic Light"/>
              <a:cs typeface="Copperplate Gothic Light"/>
            </a:endParaRPr>
          </a:p>
        </p:txBody>
      </p:sp>
      <p:sp>
        <p:nvSpPr>
          <p:cNvPr id="3" name="object 3"/>
          <p:cNvSpPr txBox="1"/>
          <p:nvPr/>
        </p:nvSpPr>
        <p:spPr>
          <a:xfrm>
            <a:off x="19276446" y="9719349"/>
            <a:ext cx="393700" cy="1001394"/>
          </a:xfrm>
          <a:prstGeom prst="rect">
            <a:avLst/>
          </a:prstGeom>
        </p:spPr>
        <p:txBody>
          <a:bodyPr vert="vert" wrap="square" lIns="0" tIns="0" rIns="0" bIns="0" rtlCol="0">
            <a:spAutoFit/>
          </a:bodyPr>
          <a:lstStyle/>
          <a:p>
            <a:pPr marL="12700">
              <a:lnSpc>
                <a:spcPts val="2920"/>
              </a:lnSpc>
            </a:pPr>
            <a:r>
              <a:rPr sz="2600" dirty="0">
                <a:solidFill>
                  <a:srgbClr val="7A7A7A"/>
                </a:solidFill>
                <a:latin typeface="Copperplate Gothic Light"/>
                <a:cs typeface="Copperplate Gothic Light"/>
              </a:rPr>
              <a:t>NEXT</a:t>
            </a:r>
            <a:endParaRPr sz="2600">
              <a:latin typeface="Copperplate Gothic Light"/>
              <a:cs typeface="Copperplate Gothic Light"/>
            </a:endParaRPr>
          </a:p>
        </p:txBody>
      </p:sp>
      <p:grpSp>
        <p:nvGrpSpPr>
          <p:cNvPr id="4" name="object 4"/>
          <p:cNvGrpSpPr/>
          <p:nvPr/>
        </p:nvGrpSpPr>
        <p:grpSpPr>
          <a:xfrm>
            <a:off x="1958055" y="1162268"/>
            <a:ext cx="3026410" cy="3633470"/>
            <a:chOff x="1958055" y="1162268"/>
            <a:chExt cx="3026410" cy="3633470"/>
          </a:xfrm>
        </p:grpSpPr>
        <p:sp>
          <p:nvSpPr>
            <p:cNvPr id="5" name="object 5"/>
            <p:cNvSpPr/>
            <p:nvPr/>
          </p:nvSpPr>
          <p:spPr>
            <a:xfrm>
              <a:off x="1958055" y="1162268"/>
              <a:ext cx="3026085" cy="3633397"/>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1979000" y="1183215"/>
              <a:ext cx="2941248" cy="3549633"/>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grpSp>
      <p:grpSp>
        <p:nvGrpSpPr>
          <p:cNvPr id="7" name="object 7"/>
          <p:cNvGrpSpPr/>
          <p:nvPr/>
        </p:nvGrpSpPr>
        <p:grpSpPr>
          <a:xfrm>
            <a:off x="5067908" y="408364"/>
            <a:ext cx="14432942" cy="5664749"/>
            <a:chOff x="5067908" y="408364"/>
            <a:chExt cx="13978632" cy="5664749"/>
          </a:xfrm>
        </p:grpSpPr>
        <p:sp>
          <p:nvSpPr>
            <p:cNvPr id="8" name="object 8"/>
            <p:cNvSpPr/>
            <p:nvPr/>
          </p:nvSpPr>
          <p:spPr>
            <a:xfrm>
              <a:off x="5067908" y="408364"/>
              <a:ext cx="13978632" cy="5664749"/>
            </a:xfrm>
            <a:prstGeom prst="rect">
              <a:avLst/>
            </a:prstGeom>
            <a:blipFill>
              <a:blip r:embed="rId6" cstate="print"/>
              <a:stretch>
                <a:fillRect/>
              </a:stretch>
            </a:blipFill>
          </p:spPr>
          <p:txBody>
            <a:bodyPr wrap="square" lIns="0" tIns="0" rIns="0" bIns="0" rtlCol="0"/>
            <a:lstStyle/>
            <a:p>
              <a:endParaRPr/>
            </a:p>
          </p:txBody>
        </p:sp>
        <p:sp>
          <p:nvSpPr>
            <p:cNvPr id="9" name="object 9"/>
            <p:cNvSpPr/>
            <p:nvPr/>
          </p:nvSpPr>
          <p:spPr>
            <a:xfrm>
              <a:off x="5223662" y="502602"/>
              <a:ext cx="13591388" cy="5382260"/>
            </a:xfrm>
            <a:custGeom>
              <a:avLst/>
              <a:gdLst/>
              <a:ahLst/>
              <a:cxnLst/>
              <a:rect l="l" t="t" r="r" b="b"/>
              <a:pathLst>
                <a:path w="13341350" h="5382260">
                  <a:moveTo>
                    <a:pt x="11860895" y="0"/>
                  </a:moveTo>
                  <a:lnTo>
                    <a:pt x="1910936" y="0"/>
                  </a:lnTo>
                  <a:lnTo>
                    <a:pt x="1863030" y="760"/>
                  </a:lnTo>
                  <a:lnTo>
                    <a:pt x="1815505" y="3027"/>
                  </a:lnTo>
                  <a:lnTo>
                    <a:pt x="1768381" y="6777"/>
                  </a:lnTo>
                  <a:lnTo>
                    <a:pt x="1721684" y="11986"/>
                  </a:lnTo>
                  <a:lnTo>
                    <a:pt x="1675435" y="18633"/>
                  </a:lnTo>
                  <a:lnTo>
                    <a:pt x="1629659" y="26694"/>
                  </a:lnTo>
                  <a:lnTo>
                    <a:pt x="1584376" y="36146"/>
                  </a:lnTo>
                  <a:lnTo>
                    <a:pt x="1539612" y="46967"/>
                  </a:lnTo>
                  <a:lnTo>
                    <a:pt x="1495388" y="59132"/>
                  </a:lnTo>
                  <a:lnTo>
                    <a:pt x="1451728" y="72619"/>
                  </a:lnTo>
                  <a:lnTo>
                    <a:pt x="1408654" y="87406"/>
                  </a:lnTo>
                  <a:lnTo>
                    <a:pt x="1366190" y="103469"/>
                  </a:lnTo>
                  <a:lnTo>
                    <a:pt x="1324359" y="120785"/>
                  </a:lnTo>
                  <a:lnTo>
                    <a:pt x="1283183" y="139331"/>
                  </a:lnTo>
                  <a:lnTo>
                    <a:pt x="1242685" y="159085"/>
                  </a:lnTo>
                  <a:lnTo>
                    <a:pt x="1202890" y="180022"/>
                  </a:lnTo>
                  <a:lnTo>
                    <a:pt x="1163819" y="202121"/>
                  </a:lnTo>
                  <a:lnTo>
                    <a:pt x="1125495" y="225359"/>
                  </a:lnTo>
                  <a:lnTo>
                    <a:pt x="1087942" y="249711"/>
                  </a:lnTo>
                  <a:lnTo>
                    <a:pt x="1051182" y="275156"/>
                  </a:lnTo>
                  <a:lnTo>
                    <a:pt x="1015239" y="301670"/>
                  </a:lnTo>
                  <a:lnTo>
                    <a:pt x="980136" y="329231"/>
                  </a:lnTo>
                  <a:lnTo>
                    <a:pt x="945894" y="357814"/>
                  </a:lnTo>
                  <a:lnTo>
                    <a:pt x="912539" y="387399"/>
                  </a:lnTo>
                  <a:lnTo>
                    <a:pt x="880091" y="417960"/>
                  </a:lnTo>
                  <a:lnTo>
                    <a:pt x="848575" y="449476"/>
                  </a:lnTo>
                  <a:lnTo>
                    <a:pt x="818014" y="481923"/>
                  </a:lnTo>
                  <a:lnTo>
                    <a:pt x="788429" y="515279"/>
                  </a:lnTo>
                  <a:lnTo>
                    <a:pt x="759846" y="549520"/>
                  </a:lnTo>
                  <a:lnTo>
                    <a:pt x="732285" y="584624"/>
                  </a:lnTo>
                  <a:lnTo>
                    <a:pt x="705771" y="620567"/>
                  </a:lnTo>
                  <a:lnTo>
                    <a:pt x="680326" y="657327"/>
                  </a:lnTo>
                  <a:lnTo>
                    <a:pt x="655974" y="694880"/>
                  </a:lnTo>
                  <a:lnTo>
                    <a:pt x="632736" y="733203"/>
                  </a:lnTo>
                  <a:lnTo>
                    <a:pt x="610638" y="772275"/>
                  </a:lnTo>
                  <a:lnTo>
                    <a:pt x="589700" y="812070"/>
                  </a:lnTo>
                  <a:lnTo>
                    <a:pt x="569946" y="852568"/>
                  </a:lnTo>
                  <a:lnTo>
                    <a:pt x="551400" y="893743"/>
                  </a:lnTo>
                  <a:lnTo>
                    <a:pt x="534084" y="935575"/>
                  </a:lnTo>
                  <a:lnTo>
                    <a:pt x="518021" y="978039"/>
                  </a:lnTo>
                  <a:lnTo>
                    <a:pt x="503235" y="1021112"/>
                  </a:lnTo>
                  <a:lnTo>
                    <a:pt x="489747" y="1064773"/>
                  </a:lnTo>
                  <a:lnTo>
                    <a:pt x="477582" y="1108997"/>
                  </a:lnTo>
                  <a:lnTo>
                    <a:pt x="466762" y="1153761"/>
                  </a:lnTo>
                  <a:lnTo>
                    <a:pt x="457309" y="1199043"/>
                  </a:lnTo>
                  <a:lnTo>
                    <a:pt x="449248" y="1244820"/>
                  </a:lnTo>
                  <a:lnTo>
                    <a:pt x="442602" y="1291069"/>
                  </a:lnTo>
                  <a:lnTo>
                    <a:pt x="437392" y="1337766"/>
                  </a:lnTo>
                  <a:lnTo>
                    <a:pt x="433642" y="1384889"/>
                  </a:lnTo>
                  <a:lnTo>
                    <a:pt x="431375" y="1432415"/>
                  </a:lnTo>
                  <a:lnTo>
                    <a:pt x="430615" y="1480321"/>
                  </a:lnTo>
                  <a:lnTo>
                    <a:pt x="430615" y="1630180"/>
                  </a:lnTo>
                  <a:lnTo>
                    <a:pt x="0" y="1668137"/>
                  </a:lnTo>
                  <a:lnTo>
                    <a:pt x="430615" y="1841891"/>
                  </a:lnTo>
                  <a:lnTo>
                    <a:pt x="430615" y="3901713"/>
                  </a:lnTo>
                  <a:lnTo>
                    <a:pt x="431375" y="3949619"/>
                  </a:lnTo>
                  <a:lnTo>
                    <a:pt x="433642" y="3997145"/>
                  </a:lnTo>
                  <a:lnTo>
                    <a:pt x="437392" y="4044268"/>
                  </a:lnTo>
                  <a:lnTo>
                    <a:pt x="442602" y="4090965"/>
                  </a:lnTo>
                  <a:lnTo>
                    <a:pt x="449248" y="4137214"/>
                  </a:lnTo>
                  <a:lnTo>
                    <a:pt x="457309" y="4182991"/>
                  </a:lnTo>
                  <a:lnTo>
                    <a:pt x="466762" y="4228273"/>
                  </a:lnTo>
                  <a:lnTo>
                    <a:pt x="477582" y="4273038"/>
                  </a:lnTo>
                  <a:lnTo>
                    <a:pt x="489747" y="4317261"/>
                  </a:lnTo>
                  <a:lnTo>
                    <a:pt x="503235" y="4360922"/>
                  </a:lnTo>
                  <a:lnTo>
                    <a:pt x="518021" y="4403995"/>
                  </a:lnTo>
                  <a:lnTo>
                    <a:pt x="534084" y="4446459"/>
                  </a:lnTo>
                  <a:lnTo>
                    <a:pt x="551400" y="4488291"/>
                  </a:lnTo>
                  <a:lnTo>
                    <a:pt x="569946" y="4529467"/>
                  </a:lnTo>
                  <a:lnTo>
                    <a:pt x="589700" y="4569964"/>
                  </a:lnTo>
                  <a:lnTo>
                    <a:pt x="610638" y="4609759"/>
                  </a:lnTo>
                  <a:lnTo>
                    <a:pt x="632736" y="4648831"/>
                  </a:lnTo>
                  <a:lnTo>
                    <a:pt x="655974" y="4687154"/>
                  </a:lnTo>
                  <a:lnTo>
                    <a:pt x="680326" y="4724707"/>
                  </a:lnTo>
                  <a:lnTo>
                    <a:pt x="705771" y="4761467"/>
                  </a:lnTo>
                  <a:lnTo>
                    <a:pt x="732285" y="4797410"/>
                  </a:lnTo>
                  <a:lnTo>
                    <a:pt x="759846" y="4832514"/>
                  </a:lnTo>
                  <a:lnTo>
                    <a:pt x="788429" y="4866755"/>
                  </a:lnTo>
                  <a:lnTo>
                    <a:pt x="818014" y="4900111"/>
                  </a:lnTo>
                  <a:lnTo>
                    <a:pt x="848575" y="4932558"/>
                  </a:lnTo>
                  <a:lnTo>
                    <a:pt x="880091" y="4964074"/>
                  </a:lnTo>
                  <a:lnTo>
                    <a:pt x="912539" y="4994636"/>
                  </a:lnTo>
                  <a:lnTo>
                    <a:pt x="945894" y="5024220"/>
                  </a:lnTo>
                  <a:lnTo>
                    <a:pt x="980136" y="5052804"/>
                  </a:lnTo>
                  <a:lnTo>
                    <a:pt x="1015239" y="5080364"/>
                  </a:lnTo>
                  <a:lnTo>
                    <a:pt x="1051182" y="5106878"/>
                  </a:lnTo>
                  <a:lnTo>
                    <a:pt x="1087942" y="5132323"/>
                  </a:lnTo>
                  <a:lnTo>
                    <a:pt x="1125495" y="5156676"/>
                  </a:lnTo>
                  <a:lnTo>
                    <a:pt x="1163819" y="5179913"/>
                  </a:lnTo>
                  <a:lnTo>
                    <a:pt x="1202890" y="5202012"/>
                  </a:lnTo>
                  <a:lnTo>
                    <a:pt x="1242685" y="5222949"/>
                  </a:lnTo>
                  <a:lnTo>
                    <a:pt x="1283183" y="5242703"/>
                  </a:lnTo>
                  <a:lnTo>
                    <a:pt x="1324359" y="5261249"/>
                  </a:lnTo>
                  <a:lnTo>
                    <a:pt x="1366190" y="5278565"/>
                  </a:lnTo>
                  <a:lnTo>
                    <a:pt x="1408654" y="5294628"/>
                  </a:lnTo>
                  <a:lnTo>
                    <a:pt x="1451728" y="5309415"/>
                  </a:lnTo>
                  <a:lnTo>
                    <a:pt x="1495388" y="5322902"/>
                  </a:lnTo>
                  <a:lnTo>
                    <a:pt x="1539612" y="5335067"/>
                  </a:lnTo>
                  <a:lnTo>
                    <a:pt x="1584376" y="5345888"/>
                  </a:lnTo>
                  <a:lnTo>
                    <a:pt x="1629659" y="5355340"/>
                  </a:lnTo>
                  <a:lnTo>
                    <a:pt x="1675435" y="5363401"/>
                  </a:lnTo>
                  <a:lnTo>
                    <a:pt x="1721684" y="5370048"/>
                  </a:lnTo>
                  <a:lnTo>
                    <a:pt x="1768381" y="5375257"/>
                  </a:lnTo>
                  <a:lnTo>
                    <a:pt x="1815505" y="5379007"/>
                  </a:lnTo>
                  <a:lnTo>
                    <a:pt x="1863030" y="5381274"/>
                  </a:lnTo>
                  <a:lnTo>
                    <a:pt x="1910936" y="5382035"/>
                  </a:lnTo>
                  <a:lnTo>
                    <a:pt x="11860895" y="5382035"/>
                  </a:lnTo>
                  <a:lnTo>
                    <a:pt x="11908801" y="5381274"/>
                  </a:lnTo>
                  <a:lnTo>
                    <a:pt x="11956326" y="5379007"/>
                  </a:lnTo>
                  <a:lnTo>
                    <a:pt x="12003449" y="5375257"/>
                  </a:lnTo>
                  <a:lnTo>
                    <a:pt x="12050147" y="5370048"/>
                  </a:lnTo>
                  <a:lnTo>
                    <a:pt x="12096396" y="5363401"/>
                  </a:lnTo>
                  <a:lnTo>
                    <a:pt x="12142172" y="5355340"/>
                  </a:lnTo>
                  <a:lnTo>
                    <a:pt x="12187455" y="5345888"/>
                  </a:lnTo>
                  <a:lnTo>
                    <a:pt x="12232219" y="5335067"/>
                  </a:lnTo>
                  <a:lnTo>
                    <a:pt x="12276443" y="5322902"/>
                  </a:lnTo>
                  <a:lnTo>
                    <a:pt x="12320103" y="5309415"/>
                  </a:lnTo>
                  <a:lnTo>
                    <a:pt x="12363177" y="5294628"/>
                  </a:lnTo>
                  <a:lnTo>
                    <a:pt x="12405641" y="5278565"/>
                  </a:lnTo>
                  <a:lnTo>
                    <a:pt x="12447472" y="5261249"/>
                  </a:lnTo>
                  <a:lnTo>
                    <a:pt x="12488648" y="5242703"/>
                  </a:lnTo>
                  <a:lnTo>
                    <a:pt x="12529146" y="5222949"/>
                  </a:lnTo>
                  <a:lnTo>
                    <a:pt x="12568941" y="5202012"/>
                  </a:lnTo>
                  <a:lnTo>
                    <a:pt x="12608012" y="5179913"/>
                  </a:lnTo>
                  <a:lnTo>
                    <a:pt x="12646336" y="5156676"/>
                  </a:lnTo>
                  <a:lnTo>
                    <a:pt x="12683889" y="5132323"/>
                  </a:lnTo>
                  <a:lnTo>
                    <a:pt x="12720649" y="5106878"/>
                  </a:lnTo>
                  <a:lnTo>
                    <a:pt x="12756592" y="5080364"/>
                  </a:lnTo>
                  <a:lnTo>
                    <a:pt x="12791695" y="5052804"/>
                  </a:lnTo>
                  <a:lnTo>
                    <a:pt x="12825937" y="5024220"/>
                  </a:lnTo>
                  <a:lnTo>
                    <a:pt x="12859292" y="4994636"/>
                  </a:lnTo>
                  <a:lnTo>
                    <a:pt x="12891740" y="4964074"/>
                  </a:lnTo>
                  <a:lnTo>
                    <a:pt x="12923256" y="4932558"/>
                  </a:lnTo>
                  <a:lnTo>
                    <a:pt x="12953817" y="4900111"/>
                  </a:lnTo>
                  <a:lnTo>
                    <a:pt x="12983401" y="4866755"/>
                  </a:lnTo>
                  <a:lnTo>
                    <a:pt x="13011985" y="4832514"/>
                  </a:lnTo>
                  <a:lnTo>
                    <a:pt x="13039546" y="4797410"/>
                  </a:lnTo>
                  <a:lnTo>
                    <a:pt x="13066060" y="4761467"/>
                  </a:lnTo>
                  <a:lnTo>
                    <a:pt x="13091505" y="4724707"/>
                  </a:lnTo>
                  <a:lnTo>
                    <a:pt x="13115857" y="4687154"/>
                  </a:lnTo>
                  <a:lnTo>
                    <a:pt x="13139094" y="4648831"/>
                  </a:lnTo>
                  <a:lnTo>
                    <a:pt x="13161193" y="4609759"/>
                  </a:lnTo>
                  <a:lnTo>
                    <a:pt x="13182131" y="4569964"/>
                  </a:lnTo>
                  <a:lnTo>
                    <a:pt x="13201885" y="4529467"/>
                  </a:lnTo>
                  <a:lnTo>
                    <a:pt x="13220431" y="4488291"/>
                  </a:lnTo>
                  <a:lnTo>
                    <a:pt x="13237747" y="4446459"/>
                  </a:lnTo>
                  <a:lnTo>
                    <a:pt x="13253810" y="4403995"/>
                  </a:lnTo>
                  <a:lnTo>
                    <a:pt x="13268596" y="4360922"/>
                  </a:lnTo>
                  <a:lnTo>
                    <a:pt x="13282084" y="4317261"/>
                  </a:lnTo>
                  <a:lnTo>
                    <a:pt x="13294249" y="4273038"/>
                  </a:lnTo>
                  <a:lnTo>
                    <a:pt x="13305069" y="4228273"/>
                  </a:lnTo>
                  <a:lnTo>
                    <a:pt x="13314522" y="4182991"/>
                  </a:lnTo>
                  <a:lnTo>
                    <a:pt x="13322582" y="4137214"/>
                  </a:lnTo>
                  <a:lnTo>
                    <a:pt x="13329229" y="4090965"/>
                  </a:lnTo>
                  <a:lnTo>
                    <a:pt x="13334439" y="4044268"/>
                  </a:lnTo>
                  <a:lnTo>
                    <a:pt x="13338189" y="3997145"/>
                  </a:lnTo>
                  <a:lnTo>
                    <a:pt x="13340456" y="3949619"/>
                  </a:lnTo>
                  <a:lnTo>
                    <a:pt x="13341216" y="3901713"/>
                  </a:lnTo>
                  <a:lnTo>
                    <a:pt x="13341216" y="1480321"/>
                  </a:lnTo>
                  <a:lnTo>
                    <a:pt x="13340456" y="1432415"/>
                  </a:lnTo>
                  <a:lnTo>
                    <a:pt x="13338189" y="1384889"/>
                  </a:lnTo>
                  <a:lnTo>
                    <a:pt x="13334439" y="1337766"/>
                  </a:lnTo>
                  <a:lnTo>
                    <a:pt x="13329229" y="1291069"/>
                  </a:lnTo>
                  <a:lnTo>
                    <a:pt x="13322582" y="1244820"/>
                  </a:lnTo>
                  <a:lnTo>
                    <a:pt x="13314522" y="1199043"/>
                  </a:lnTo>
                  <a:lnTo>
                    <a:pt x="13305069" y="1153761"/>
                  </a:lnTo>
                  <a:lnTo>
                    <a:pt x="13294249" y="1108997"/>
                  </a:lnTo>
                  <a:lnTo>
                    <a:pt x="13282084" y="1064773"/>
                  </a:lnTo>
                  <a:lnTo>
                    <a:pt x="13268596" y="1021112"/>
                  </a:lnTo>
                  <a:lnTo>
                    <a:pt x="13253810" y="978039"/>
                  </a:lnTo>
                  <a:lnTo>
                    <a:pt x="13237747" y="935575"/>
                  </a:lnTo>
                  <a:lnTo>
                    <a:pt x="13220431" y="893743"/>
                  </a:lnTo>
                  <a:lnTo>
                    <a:pt x="13201885" y="852568"/>
                  </a:lnTo>
                  <a:lnTo>
                    <a:pt x="13182131" y="812070"/>
                  </a:lnTo>
                  <a:lnTo>
                    <a:pt x="13161193" y="772275"/>
                  </a:lnTo>
                  <a:lnTo>
                    <a:pt x="13139094" y="733203"/>
                  </a:lnTo>
                  <a:lnTo>
                    <a:pt x="13115857" y="694880"/>
                  </a:lnTo>
                  <a:lnTo>
                    <a:pt x="13091505" y="657327"/>
                  </a:lnTo>
                  <a:lnTo>
                    <a:pt x="13066060" y="620567"/>
                  </a:lnTo>
                  <a:lnTo>
                    <a:pt x="13039546" y="584624"/>
                  </a:lnTo>
                  <a:lnTo>
                    <a:pt x="13011985" y="549520"/>
                  </a:lnTo>
                  <a:lnTo>
                    <a:pt x="12983401" y="515279"/>
                  </a:lnTo>
                  <a:lnTo>
                    <a:pt x="12953817" y="481923"/>
                  </a:lnTo>
                  <a:lnTo>
                    <a:pt x="12923256" y="449476"/>
                  </a:lnTo>
                  <a:lnTo>
                    <a:pt x="12891740" y="417960"/>
                  </a:lnTo>
                  <a:lnTo>
                    <a:pt x="12859292" y="387399"/>
                  </a:lnTo>
                  <a:lnTo>
                    <a:pt x="12825937" y="357814"/>
                  </a:lnTo>
                  <a:lnTo>
                    <a:pt x="12791695" y="329231"/>
                  </a:lnTo>
                  <a:lnTo>
                    <a:pt x="12756592" y="301670"/>
                  </a:lnTo>
                  <a:lnTo>
                    <a:pt x="12720649" y="275156"/>
                  </a:lnTo>
                  <a:lnTo>
                    <a:pt x="12683889" y="249711"/>
                  </a:lnTo>
                  <a:lnTo>
                    <a:pt x="12646336" y="225359"/>
                  </a:lnTo>
                  <a:lnTo>
                    <a:pt x="12608012" y="202121"/>
                  </a:lnTo>
                  <a:lnTo>
                    <a:pt x="12568941" y="180022"/>
                  </a:lnTo>
                  <a:lnTo>
                    <a:pt x="12529146" y="159085"/>
                  </a:lnTo>
                  <a:lnTo>
                    <a:pt x="12488648" y="139331"/>
                  </a:lnTo>
                  <a:lnTo>
                    <a:pt x="12447472" y="120785"/>
                  </a:lnTo>
                  <a:lnTo>
                    <a:pt x="12405641" y="103469"/>
                  </a:lnTo>
                  <a:lnTo>
                    <a:pt x="12363177" y="87406"/>
                  </a:lnTo>
                  <a:lnTo>
                    <a:pt x="12320103" y="72619"/>
                  </a:lnTo>
                  <a:lnTo>
                    <a:pt x="12276443" y="59132"/>
                  </a:lnTo>
                  <a:lnTo>
                    <a:pt x="12232219" y="46967"/>
                  </a:lnTo>
                  <a:lnTo>
                    <a:pt x="12187455" y="36146"/>
                  </a:lnTo>
                  <a:lnTo>
                    <a:pt x="12142172" y="26694"/>
                  </a:lnTo>
                  <a:lnTo>
                    <a:pt x="12096396" y="18633"/>
                  </a:lnTo>
                  <a:lnTo>
                    <a:pt x="12050147" y="11986"/>
                  </a:lnTo>
                  <a:lnTo>
                    <a:pt x="12003449" y="6777"/>
                  </a:lnTo>
                  <a:lnTo>
                    <a:pt x="11956326" y="3027"/>
                  </a:lnTo>
                  <a:lnTo>
                    <a:pt x="11908801" y="760"/>
                  </a:lnTo>
                  <a:lnTo>
                    <a:pt x="11860895" y="0"/>
                  </a:lnTo>
                  <a:close/>
                </a:path>
              </a:pathLst>
            </a:custGeom>
            <a:solidFill>
              <a:srgbClr val="FFF8E5"/>
            </a:solidFill>
          </p:spPr>
          <p:txBody>
            <a:bodyPr wrap="square" lIns="0" tIns="0" rIns="0" bIns="0" rtlCol="0"/>
            <a:lstStyle/>
            <a:p>
              <a:r>
                <a:rPr lang="en-GB" dirty="0"/>
                <a:t>                     </a:t>
              </a:r>
            </a:p>
            <a:p>
              <a:r>
                <a:rPr lang="en-GB" dirty="0"/>
                <a:t>                        </a:t>
              </a:r>
              <a:r>
                <a:rPr lang="en-GB" sz="4800" dirty="0"/>
                <a:t>‘Seasonal Food’ is food that is ready and available </a:t>
              </a:r>
            </a:p>
            <a:p>
              <a:r>
                <a:rPr lang="en-GB" sz="4800" dirty="0"/>
                <a:t>     at certain times of the year in the area where you </a:t>
              </a:r>
            </a:p>
            <a:p>
              <a:r>
                <a:rPr lang="en-GB" sz="4800" dirty="0"/>
                <a:t>     live. Even though we can get lots of food all year    </a:t>
              </a:r>
            </a:p>
            <a:p>
              <a:r>
                <a:rPr lang="en-GB" sz="4800" dirty="0"/>
                <a:t>      round at a supermarket, they are not necessary </a:t>
              </a:r>
            </a:p>
            <a:p>
              <a:r>
                <a:rPr lang="en-GB" sz="4800" dirty="0"/>
                <a:t>     ‘seasonal’ in your area. </a:t>
              </a:r>
              <a:endParaRPr dirty="0"/>
            </a:p>
          </p:txBody>
        </p:sp>
        <p:sp>
          <p:nvSpPr>
            <p:cNvPr id="10" name="object 10"/>
            <p:cNvSpPr/>
            <p:nvPr/>
          </p:nvSpPr>
          <p:spPr>
            <a:xfrm>
              <a:off x="5223662" y="502602"/>
              <a:ext cx="13341350" cy="5382260"/>
            </a:xfrm>
            <a:custGeom>
              <a:avLst/>
              <a:gdLst/>
              <a:ahLst/>
              <a:cxnLst/>
              <a:rect l="l" t="t" r="r" b="b"/>
              <a:pathLst>
                <a:path w="13341350" h="5382260">
                  <a:moveTo>
                    <a:pt x="1910936" y="0"/>
                  </a:moveTo>
                  <a:lnTo>
                    <a:pt x="1863030" y="760"/>
                  </a:lnTo>
                  <a:lnTo>
                    <a:pt x="1815505" y="3027"/>
                  </a:lnTo>
                  <a:lnTo>
                    <a:pt x="1768381" y="6777"/>
                  </a:lnTo>
                  <a:lnTo>
                    <a:pt x="1721684" y="11986"/>
                  </a:lnTo>
                  <a:lnTo>
                    <a:pt x="1675435" y="18633"/>
                  </a:lnTo>
                  <a:lnTo>
                    <a:pt x="1629659" y="26694"/>
                  </a:lnTo>
                  <a:lnTo>
                    <a:pt x="1584376" y="36146"/>
                  </a:lnTo>
                  <a:lnTo>
                    <a:pt x="1539612" y="46966"/>
                  </a:lnTo>
                  <a:lnTo>
                    <a:pt x="1495388" y="59131"/>
                  </a:lnTo>
                  <a:lnTo>
                    <a:pt x="1451728" y="72618"/>
                  </a:lnTo>
                  <a:lnTo>
                    <a:pt x="1408654" y="87405"/>
                  </a:lnTo>
                  <a:lnTo>
                    <a:pt x="1366190" y="103468"/>
                  </a:lnTo>
                  <a:lnTo>
                    <a:pt x="1324359" y="120783"/>
                  </a:lnTo>
                  <a:lnTo>
                    <a:pt x="1283183" y="139329"/>
                  </a:lnTo>
                  <a:lnTo>
                    <a:pt x="1242685" y="159083"/>
                  </a:lnTo>
                  <a:lnTo>
                    <a:pt x="1202890" y="180020"/>
                  </a:lnTo>
                  <a:lnTo>
                    <a:pt x="1163819" y="202119"/>
                  </a:lnTo>
                  <a:lnTo>
                    <a:pt x="1125495" y="225356"/>
                  </a:lnTo>
                  <a:lnTo>
                    <a:pt x="1087942" y="249708"/>
                  </a:lnTo>
                  <a:lnTo>
                    <a:pt x="1051182" y="275153"/>
                  </a:lnTo>
                  <a:lnTo>
                    <a:pt x="1015239" y="301667"/>
                  </a:lnTo>
                  <a:lnTo>
                    <a:pt x="980136" y="329227"/>
                  </a:lnTo>
                  <a:lnTo>
                    <a:pt x="945894" y="357811"/>
                  </a:lnTo>
                  <a:lnTo>
                    <a:pt x="912539" y="387395"/>
                  </a:lnTo>
                  <a:lnTo>
                    <a:pt x="880091" y="417956"/>
                  </a:lnTo>
                  <a:lnTo>
                    <a:pt x="848575" y="449472"/>
                  </a:lnTo>
                  <a:lnTo>
                    <a:pt x="818014" y="481919"/>
                  </a:lnTo>
                  <a:lnTo>
                    <a:pt x="788429" y="515275"/>
                  </a:lnTo>
                  <a:lnTo>
                    <a:pt x="759846" y="549516"/>
                  </a:lnTo>
                  <a:lnTo>
                    <a:pt x="732285" y="584620"/>
                  </a:lnTo>
                  <a:lnTo>
                    <a:pt x="705771" y="620563"/>
                  </a:lnTo>
                  <a:lnTo>
                    <a:pt x="680326" y="657322"/>
                  </a:lnTo>
                  <a:lnTo>
                    <a:pt x="655974" y="694875"/>
                  </a:lnTo>
                  <a:lnTo>
                    <a:pt x="632736" y="733199"/>
                  </a:lnTo>
                  <a:lnTo>
                    <a:pt x="610638" y="772270"/>
                  </a:lnTo>
                  <a:lnTo>
                    <a:pt x="589700" y="812066"/>
                  </a:lnTo>
                  <a:lnTo>
                    <a:pt x="569946" y="852563"/>
                  </a:lnTo>
                  <a:lnTo>
                    <a:pt x="551400" y="893739"/>
                  </a:lnTo>
                  <a:lnTo>
                    <a:pt x="534084" y="935570"/>
                  </a:lnTo>
                  <a:lnTo>
                    <a:pt x="518021" y="978035"/>
                  </a:lnTo>
                  <a:lnTo>
                    <a:pt x="503235" y="1021108"/>
                  </a:lnTo>
                  <a:lnTo>
                    <a:pt x="489747" y="1064769"/>
                  </a:lnTo>
                  <a:lnTo>
                    <a:pt x="477582" y="1108993"/>
                  </a:lnTo>
                  <a:lnTo>
                    <a:pt x="466762" y="1153758"/>
                  </a:lnTo>
                  <a:lnTo>
                    <a:pt x="457309" y="1199040"/>
                  </a:lnTo>
                  <a:lnTo>
                    <a:pt x="449248" y="1244818"/>
                  </a:lnTo>
                  <a:lnTo>
                    <a:pt x="442602" y="1291067"/>
                  </a:lnTo>
                  <a:lnTo>
                    <a:pt x="437392" y="1337765"/>
                  </a:lnTo>
                  <a:lnTo>
                    <a:pt x="433642" y="1384888"/>
                  </a:lnTo>
                  <a:lnTo>
                    <a:pt x="431375" y="1432415"/>
                  </a:lnTo>
                  <a:lnTo>
                    <a:pt x="430615" y="1480321"/>
                  </a:lnTo>
                  <a:lnTo>
                    <a:pt x="430615" y="1630180"/>
                  </a:lnTo>
                  <a:lnTo>
                    <a:pt x="0" y="1668137"/>
                  </a:lnTo>
                  <a:lnTo>
                    <a:pt x="430615" y="1841891"/>
                  </a:lnTo>
                  <a:lnTo>
                    <a:pt x="430615" y="3901713"/>
                  </a:lnTo>
                  <a:lnTo>
                    <a:pt x="431375" y="3949619"/>
                  </a:lnTo>
                  <a:lnTo>
                    <a:pt x="433642" y="3997145"/>
                  </a:lnTo>
                  <a:lnTo>
                    <a:pt x="437392" y="4044268"/>
                  </a:lnTo>
                  <a:lnTo>
                    <a:pt x="442602" y="4090965"/>
                  </a:lnTo>
                  <a:lnTo>
                    <a:pt x="449248" y="4137214"/>
                  </a:lnTo>
                  <a:lnTo>
                    <a:pt x="457309" y="4182991"/>
                  </a:lnTo>
                  <a:lnTo>
                    <a:pt x="466762" y="4228273"/>
                  </a:lnTo>
                  <a:lnTo>
                    <a:pt x="477582" y="4273038"/>
                  </a:lnTo>
                  <a:lnTo>
                    <a:pt x="489747" y="4317261"/>
                  </a:lnTo>
                  <a:lnTo>
                    <a:pt x="503235" y="4360922"/>
                  </a:lnTo>
                  <a:lnTo>
                    <a:pt x="518021" y="4403995"/>
                  </a:lnTo>
                  <a:lnTo>
                    <a:pt x="534084" y="4446459"/>
                  </a:lnTo>
                  <a:lnTo>
                    <a:pt x="551400" y="4488291"/>
                  </a:lnTo>
                  <a:lnTo>
                    <a:pt x="569946" y="4529467"/>
                  </a:lnTo>
                  <a:lnTo>
                    <a:pt x="589700" y="4569964"/>
                  </a:lnTo>
                  <a:lnTo>
                    <a:pt x="610638" y="4609759"/>
                  </a:lnTo>
                  <a:lnTo>
                    <a:pt x="632736" y="4648831"/>
                  </a:lnTo>
                  <a:lnTo>
                    <a:pt x="655974" y="4687154"/>
                  </a:lnTo>
                  <a:lnTo>
                    <a:pt x="680326" y="4724707"/>
                  </a:lnTo>
                  <a:lnTo>
                    <a:pt x="705771" y="4761467"/>
                  </a:lnTo>
                  <a:lnTo>
                    <a:pt x="732285" y="4797410"/>
                  </a:lnTo>
                  <a:lnTo>
                    <a:pt x="759846" y="4832514"/>
                  </a:lnTo>
                  <a:lnTo>
                    <a:pt x="788429" y="4866755"/>
                  </a:lnTo>
                  <a:lnTo>
                    <a:pt x="818014" y="4900111"/>
                  </a:lnTo>
                  <a:lnTo>
                    <a:pt x="848575" y="4932558"/>
                  </a:lnTo>
                  <a:lnTo>
                    <a:pt x="880091" y="4964074"/>
                  </a:lnTo>
                  <a:lnTo>
                    <a:pt x="912539" y="4994636"/>
                  </a:lnTo>
                  <a:lnTo>
                    <a:pt x="945894" y="5024220"/>
                  </a:lnTo>
                  <a:lnTo>
                    <a:pt x="980136" y="5052804"/>
                  </a:lnTo>
                  <a:lnTo>
                    <a:pt x="1015239" y="5080364"/>
                  </a:lnTo>
                  <a:lnTo>
                    <a:pt x="1051182" y="5106878"/>
                  </a:lnTo>
                  <a:lnTo>
                    <a:pt x="1087942" y="5132323"/>
                  </a:lnTo>
                  <a:lnTo>
                    <a:pt x="1125495" y="5156676"/>
                  </a:lnTo>
                  <a:lnTo>
                    <a:pt x="1163819" y="5179913"/>
                  </a:lnTo>
                  <a:lnTo>
                    <a:pt x="1202890" y="5202012"/>
                  </a:lnTo>
                  <a:lnTo>
                    <a:pt x="1242685" y="5222949"/>
                  </a:lnTo>
                  <a:lnTo>
                    <a:pt x="1283183" y="5242703"/>
                  </a:lnTo>
                  <a:lnTo>
                    <a:pt x="1324359" y="5261249"/>
                  </a:lnTo>
                  <a:lnTo>
                    <a:pt x="1366190" y="5278565"/>
                  </a:lnTo>
                  <a:lnTo>
                    <a:pt x="1408654" y="5294628"/>
                  </a:lnTo>
                  <a:lnTo>
                    <a:pt x="1451728" y="5309415"/>
                  </a:lnTo>
                  <a:lnTo>
                    <a:pt x="1495388" y="5322902"/>
                  </a:lnTo>
                  <a:lnTo>
                    <a:pt x="1539612" y="5335067"/>
                  </a:lnTo>
                  <a:lnTo>
                    <a:pt x="1584376" y="5345888"/>
                  </a:lnTo>
                  <a:lnTo>
                    <a:pt x="1629659" y="5355340"/>
                  </a:lnTo>
                  <a:lnTo>
                    <a:pt x="1675435" y="5363401"/>
                  </a:lnTo>
                  <a:lnTo>
                    <a:pt x="1721684" y="5370048"/>
                  </a:lnTo>
                  <a:lnTo>
                    <a:pt x="1768381" y="5375257"/>
                  </a:lnTo>
                  <a:lnTo>
                    <a:pt x="1815505" y="5379007"/>
                  </a:lnTo>
                  <a:lnTo>
                    <a:pt x="1863030" y="5381274"/>
                  </a:lnTo>
                  <a:lnTo>
                    <a:pt x="1910936" y="5382035"/>
                  </a:lnTo>
                  <a:lnTo>
                    <a:pt x="11860895" y="5382035"/>
                  </a:lnTo>
                  <a:lnTo>
                    <a:pt x="11908801" y="5381274"/>
                  </a:lnTo>
                  <a:lnTo>
                    <a:pt x="11956326" y="5379007"/>
                  </a:lnTo>
                  <a:lnTo>
                    <a:pt x="12003449" y="5375257"/>
                  </a:lnTo>
                  <a:lnTo>
                    <a:pt x="12050147" y="5370048"/>
                  </a:lnTo>
                  <a:lnTo>
                    <a:pt x="12096396" y="5363401"/>
                  </a:lnTo>
                  <a:lnTo>
                    <a:pt x="12142172" y="5355340"/>
                  </a:lnTo>
                  <a:lnTo>
                    <a:pt x="12187455" y="5345888"/>
                  </a:lnTo>
                  <a:lnTo>
                    <a:pt x="12232219" y="5335067"/>
                  </a:lnTo>
                  <a:lnTo>
                    <a:pt x="12276443" y="5322902"/>
                  </a:lnTo>
                  <a:lnTo>
                    <a:pt x="12320103" y="5309415"/>
                  </a:lnTo>
                  <a:lnTo>
                    <a:pt x="12363177" y="5294628"/>
                  </a:lnTo>
                  <a:lnTo>
                    <a:pt x="12405641" y="5278565"/>
                  </a:lnTo>
                  <a:lnTo>
                    <a:pt x="12447472" y="5261249"/>
                  </a:lnTo>
                  <a:lnTo>
                    <a:pt x="12488648" y="5242703"/>
                  </a:lnTo>
                  <a:lnTo>
                    <a:pt x="12529146" y="5222949"/>
                  </a:lnTo>
                  <a:lnTo>
                    <a:pt x="12568941" y="5202012"/>
                  </a:lnTo>
                  <a:lnTo>
                    <a:pt x="12608012" y="5179913"/>
                  </a:lnTo>
                  <a:lnTo>
                    <a:pt x="12646336" y="5156676"/>
                  </a:lnTo>
                  <a:lnTo>
                    <a:pt x="12683889" y="5132323"/>
                  </a:lnTo>
                  <a:lnTo>
                    <a:pt x="12720649" y="5106878"/>
                  </a:lnTo>
                  <a:lnTo>
                    <a:pt x="12756592" y="5080364"/>
                  </a:lnTo>
                  <a:lnTo>
                    <a:pt x="12791695" y="5052804"/>
                  </a:lnTo>
                  <a:lnTo>
                    <a:pt x="12825937" y="5024220"/>
                  </a:lnTo>
                  <a:lnTo>
                    <a:pt x="12859292" y="4994636"/>
                  </a:lnTo>
                  <a:lnTo>
                    <a:pt x="12891740" y="4964074"/>
                  </a:lnTo>
                  <a:lnTo>
                    <a:pt x="12923256" y="4932558"/>
                  </a:lnTo>
                  <a:lnTo>
                    <a:pt x="12953817" y="4900111"/>
                  </a:lnTo>
                  <a:lnTo>
                    <a:pt x="12983401" y="4866755"/>
                  </a:lnTo>
                  <a:lnTo>
                    <a:pt x="13011985" y="4832514"/>
                  </a:lnTo>
                  <a:lnTo>
                    <a:pt x="13039546" y="4797410"/>
                  </a:lnTo>
                  <a:lnTo>
                    <a:pt x="13066060" y="4761467"/>
                  </a:lnTo>
                  <a:lnTo>
                    <a:pt x="13091505" y="4724707"/>
                  </a:lnTo>
                  <a:lnTo>
                    <a:pt x="13115857" y="4687154"/>
                  </a:lnTo>
                  <a:lnTo>
                    <a:pt x="13139094" y="4648831"/>
                  </a:lnTo>
                  <a:lnTo>
                    <a:pt x="13161193" y="4609759"/>
                  </a:lnTo>
                  <a:lnTo>
                    <a:pt x="13182131" y="4569964"/>
                  </a:lnTo>
                  <a:lnTo>
                    <a:pt x="13201885" y="4529467"/>
                  </a:lnTo>
                  <a:lnTo>
                    <a:pt x="13220431" y="4488291"/>
                  </a:lnTo>
                  <a:lnTo>
                    <a:pt x="13237747" y="4446459"/>
                  </a:lnTo>
                  <a:lnTo>
                    <a:pt x="13253810" y="4403995"/>
                  </a:lnTo>
                  <a:lnTo>
                    <a:pt x="13268596" y="4360922"/>
                  </a:lnTo>
                  <a:lnTo>
                    <a:pt x="13282084" y="4317261"/>
                  </a:lnTo>
                  <a:lnTo>
                    <a:pt x="13294249" y="4273038"/>
                  </a:lnTo>
                  <a:lnTo>
                    <a:pt x="13305069" y="4228273"/>
                  </a:lnTo>
                  <a:lnTo>
                    <a:pt x="13314522" y="4182991"/>
                  </a:lnTo>
                  <a:lnTo>
                    <a:pt x="13322582" y="4137214"/>
                  </a:lnTo>
                  <a:lnTo>
                    <a:pt x="13329229" y="4090965"/>
                  </a:lnTo>
                  <a:lnTo>
                    <a:pt x="13334439" y="4044268"/>
                  </a:lnTo>
                  <a:lnTo>
                    <a:pt x="13338189" y="3997145"/>
                  </a:lnTo>
                  <a:lnTo>
                    <a:pt x="13340456" y="3949619"/>
                  </a:lnTo>
                  <a:lnTo>
                    <a:pt x="13341216" y="3901713"/>
                  </a:lnTo>
                  <a:lnTo>
                    <a:pt x="13341216" y="1480321"/>
                  </a:lnTo>
                  <a:lnTo>
                    <a:pt x="13340456" y="1432415"/>
                  </a:lnTo>
                  <a:lnTo>
                    <a:pt x="13338189" y="1384888"/>
                  </a:lnTo>
                  <a:lnTo>
                    <a:pt x="13334439" y="1337765"/>
                  </a:lnTo>
                  <a:lnTo>
                    <a:pt x="13329229" y="1291067"/>
                  </a:lnTo>
                  <a:lnTo>
                    <a:pt x="13322582" y="1244818"/>
                  </a:lnTo>
                  <a:lnTo>
                    <a:pt x="13314522" y="1199040"/>
                  </a:lnTo>
                  <a:lnTo>
                    <a:pt x="13305069" y="1153758"/>
                  </a:lnTo>
                  <a:lnTo>
                    <a:pt x="13294249" y="1108993"/>
                  </a:lnTo>
                  <a:lnTo>
                    <a:pt x="13282084" y="1064769"/>
                  </a:lnTo>
                  <a:lnTo>
                    <a:pt x="13268596" y="1021108"/>
                  </a:lnTo>
                  <a:lnTo>
                    <a:pt x="13253810" y="978035"/>
                  </a:lnTo>
                  <a:lnTo>
                    <a:pt x="13237747" y="935570"/>
                  </a:lnTo>
                  <a:lnTo>
                    <a:pt x="13220431" y="893739"/>
                  </a:lnTo>
                  <a:lnTo>
                    <a:pt x="13201885" y="852563"/>
                  </a:lnTo>
                  <a:lnTo>
                    <a:pt x="13182131" y="812066"/>
                  </a:lnTo>
                  <a:lnTo>
                    <a:pt x="13161193" y="772270"/>
                  </a:lnTo>
                  <a:lnTo>
                    <a:pt x="13139094" y="733199"/>
                  </a:lnTo>
                  <a:lnTo>
                    <a:pt x="13115857" y="694875"/>
                  </a:lnTo>
                  <a:lnTo>
                    <a:pt x="13091505" y="657322"/>
                  </a:lnTo>
                  <a:lnTo>
                    <a:pt x="13066060" y="620563"/>
                  </a:lnTo>
                  <a:lnTo>
                    <a:pt x="13039546" y="584620"/>
                  </a:lnTo>
                  <a:lnTo>
                    <a:pt x="13011985" y="549516"/>
                  </a:lnTo>
                  <a:lnTo>
                    <a:pt x="12983401" y="515275"/>
                  </a:lnTo>
                  <a:lnTo>
                    <a:pt x="12953817" y="481919"/>
                  </a:lnTo>
                  <a:lnTo>
                    <a:pt x="12923256" y="449472"/>
                  </a:lnTo>
                  <a:lnTo>
                    <a:pt x="12891740" y="417956"/>
                  </a:lnTo>
                  <a:lnTo>
                    <a:pt x="12859292" y="387395"/>
                  </a:lnTo>
                  <a:lnTo>
                    <a:pt x="12825937" y="357811"/>
                  </a:lnTo>
                  <a:lnTo>
                    <a:pt x="12791695" y="329227"/>
                  </a:lnTo>
                  <a:lnTo>
                    <a:pt x="12756592" y="301667"/>
                  </a:lnTo>
                  <a:lnTo>
                    <a:pt x="12720649" y="275153"/>
                  </a:lnTo>
                  <a:lnTo>
                    <a:pt x="12683889" y="249708"/>
                  </a:lnTo>
                  <a:lnTo>
                    <a:pt x="12646336" y="225356"/>
                  </a:lnTo>
                  <a:lnTo>
                    <a:pt x="12608012" y="202119"/>
                  </a:lnTo>
                  <a:lnTo>
                    <a:pt x="12568941" y="180020"/>
                  </a:lnTo>
                  <a:lnTo>
                    <a:pt x="12529146" y="159083"/>
                  </a:lnTo>
                  <a:lnTo>
                    <a:pt x="12488648" y="139329"/>
                  </a:lnTo>
                  <a:lnTo>
                    <a:pt x="12447472" y="120783"/>
                  </a:lnTo>
                  <a:lnTo>
                    <a:pt x="12405641" y="103468"/>
                  </a:lnTo>
                  <a:lnTo>
                    <a:pt x="12363177" y="87405"/>
                  </a:lnTo>
                  <a:lnTo>
                    <a:pt x="12320103" y="72618"/>
                  </a:lnTo>
                  <a:lnTo>
                    <a:pt x="12276443" y="59131"/>
                  </a:lnTo>
                  <a:lnTo>
                    <a:pt x="12232219" y="46966"/>
                  </a:lnTo>
                  <a:lnTo>
                    <a:pt x="12187455" y="36146"/>
                  </a:lnTo>
                  <a:lnTo>
                    <a:pt x="12142172" y="26694"/>
                  </a:lnTo>
                  <a:lnTo>
                    <a:pt x="12096396" y="18633"/>
                  </a:lnTo>
                  <a:lnTo>
                    <a:pt x="12050147" y="11986"/>
                  </a:lnTo>
                  <a:lnTo>
                    <a:pt x="12003449" y="6777"/>
                  </a:lnTo>
                  <a:lnTo>
                    <a:pt x="11956326" y="3027"/>
                  </a:lnTo>
                  <a:lnTo>
                    <a:pt x="11908801" y="760"/>
                  </a:lnTo>
                  <a:lnTo>
                    <a:pt x="11860895" y="0"/>
                  </a:lnTo>
                  <a:lnTo>
                    <a:pt x="1910936" y="0"/>
                  </a:lnTo>
                  <a:close/>
                </a:path>
              </a:pathLst>
            </a:custGeom>
            <a:ln w="41883">
              <a:solidFill>
                <a:srgbClr val="1B0C06"/>
              </a:solidFill>
            </a:ln>
          </p:spPr>
          <p:txBody>
            <a:bodyPr wrap="square" lIns="0" tIns="0" rIns="0" bIns="0" rtlCol="0"/>
            <a:lstStyle/>
            <a:p>
              <a:endParaRPr/>
            </a:p>
          </p:txBody>
        </p:sp>
      </p:grpSp>
      <p:grpSp>
        <p:nvGrpSpPr>
          <p:cNvPr id="11" name="object 11"/>
          <p:cNvGrpSpPr/>
          <p:nvPr/>
        </p:nvGrpSpPr>
        <p:grpSpPr>
          <a:xfrm>
            <a:off x="2285299" y="6299479"/>
            <a:ext cx="15968344" cy="4596765"/>
            <a:chOff x="1853346" y="6324414"/>
            <a:chExt cx="15968344" cy="4596765"/>
          </a:xfrm>
        </p:grpSpPr>
        <p:sp>
          <p:nvSpPr>
            <p:cNvPr id="12" name="object 12"/>
            <p:cNvSpPr/>
            <p:nvPr/>
          </p:nvSpPr>
          <p:spPr>
            <a:xfrm>
              <a:off x="15235137" y="6387240"/>
              <a:ext cx="2586308" cy="3863756"/>
            </a:xfrm>
            <a:prstGeom prst="rect">
              <a:avLst/>
            </a:prstGeom>
            <a:blipFill>
              <a:blip r:embed="rId7" cstate="print"/>
              <a:stretch>
                <a:fillRect/>
              </a:stretch>
            </a:blipFill>
          </p:spPr>
          <p:txBody>
            <a:bodyPr wrap="square" lIns="0" tIns="0" rIns="0" bIns="0" rtlCol="0"/>
            <a:lstStyle/>
            <a:p>
              <a:endParaRPr/>
            </a:p>
          </p:txBody>
        </p:sp>
        <p:sp>
          <p:nvSpPr>
            <p:cNvPr id="13" name="object 13"/>
            <p:cNvSpPr/>
            <p:nvPr/>
          </p:nvSpPr>
          <p:spPr>
            <a:xfrm>
              <a:off x="15256896" y="6408195"/>
              <a:ext cx="2500793" cy="3779987"/>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4" name="object 14"/>
            <p:cNvSpPr/>
            <p:nvPr/>
          </p:nvSpPr>
          <p:spPr>
            <a:xfrm>
              <a:off x="1853346" y="6324414"/>
              <a:ext cx="13486500" cy="4596718"/>
            </a:xfrm>
            <a:prstGeom prst="rect">
              <a:avLst/>
            </a:prstGeom>
            <a:blipFill>
              <a:blip r:embed="rId9" cstate="print"/>
              <a:stretch>
                <a:fillRect/>
              </a:stretch>
            </a:blipFill>
          </p:spPr>
          <p:txBody>
            <a:bodyPr wrap="square" lIns="0" tIns="0" rIns="0" bIns="0" rtlCol="0"/>
            <a:lstStyle/>
            <a:p>
              <a:r>
                <a:rPr lang="en-GB" dirty="0"/>
                <a:t>                           </a:t>
              </a:r>
            </a:p>
            <a:p>
              <a:endParaRPr lang="en-GB" dirty="0"/>
            </a:p>
            <a:p>
              <a:r>
                <a:rPr lang="en-GB" dirty="0"/>
                <a:t>                     </a:t>
              </a:r>
              <a:r>
                <a:rPr lang="en-GB" sz="4800" dirty="0"/>
                <a:t>Seas</a:t>
              </a:r>
              <a:endParaRPr dirty="0"/>
            </a:p>
          </p:txBody>
        </p:sp>
        <p:sp>
          <p:nvSpPr>
            <p:cNvPr id="15" name="object 15"/>
            <p:cNvSpPr/>
            <p:nvPr/>
          </p:nvSpPr>
          <p:spPr>
            <a:xfrm>
              <a:off x="1999939" y="6418652"/>
              <a:ext cx="13105130" cy="4314190"/>
            </a:xfrm>
            <a:custGeom>
              <a:avLst/>
              <a:gdLst/>
              <a:ahLst/>
              <a:cxnLst/>
              <a:rect l="l" t="t" r="r" b="b"/>
              <a:pathLst>
                <a:path w="13105130" h="4314190">
                  <a:moveTo>
                    <a:pt x="11084741" y="0"/>
                  </a:moveTo>
                  <a:lnTo>
                    <a:pt x="1480321" y="0"/>
                  </a:lnTo>
                  <a:lnTo>
                    <a:pt x="1432415" y="760"/>
                  </a:lnTo>
                  <a:lnTo>
                    <a:pt x="1384888" y="3027"/>
                  </a:lnTo>
                  <a:lnTo>
                    <a:pt x="1337765" y="6777"/>
                  </a:lnTo>
                  <a:lnTo>
                    <a:pt x="1291067" y="11986"/>
                  </a:lnTo>
                  <a:lnTo>
                    <a:pt x="1244818" y="18633"/>
                  </a:lnTo>
                  <a:lnTo>
                    <a:pt x="1199040" y="26694"/>
                  </a:lnTo>
                  <a:lnTo>
                    <a:pt x="1153758" y="36146"/>
                  </a:lnTo>
                  <a:lnTo>
                    <a:pt x="1108993" y="46967"/>
                  </a:lnTo>
                  <a:lnTo>
                    <a:pt x="1064769" y="59132"/>
                  </a:lnTo>
                  <a:lnTo>
                    <a:pt x="1021108" y="72619"/>
                  </a:lnTo>
                  <a:lnTo>
                    <a:pt x="978035" y="87406"/>
                  </a:lnTo>
                  <a:lnTo>
                    <a:pt x="935570" y="103469"/>
                  </a:lnTo>
                  <a:lnTo>
                    <a:pt x="893739" y="120785"/>
                  </a:lnTo>
                  <a:lnTo>
                    <a:pt x="852563" y="139331"/>
                  </a:lnTo>
                  <a:lnTo>
                    <a:pt x="812066" y="159085"/>
                  </a:lnTo>
                  <a:lnTo>
                    <a:pt x="772270" y="180022"/>
                  </a:lnTo>
                  <a:lnTo>
                    <a:pt x="733199" y="202121"/>
                  </a:lnTo>
                  <a:lnTo>
                    <a:pt x="694875" y="225359"/>
                  </a:lnTo>
                  <a:lnTo>
                    <a:pt x="657322" y="249711"/>
                  </a:lnTo>
                  <a:lnTo>
                    <a:pt x="620563" y="275156"/>
                  </a:lnTo>
                  <a:lnTo>
                    <a:pt x="584620" y="301670"/>
                  </a:lnTo>
                  <a:lnTo>
                    <a:pt x="549516" y="329231"/>
                  </a:lnTo>
                  <a:lnTo>
                    <a:pt x="515275" y="357814"/>
                  </a:lnTo>
                  <a:lnTo>
                    <a:pt x="481919" y="387399"/>
                  </a:lnTo>
                  <a:lnTo>
                    <a:pt x="449472" y="417960"/>
                  </a:lnTo>
                  <a:lnTo>
                    <a:pt x="417956" y="449476"/>
                  </a:lnTo>
                  <a:lnTo>
                    <a:pt x="387395" y="481923"/>
                  </a:lnTo>
                  <a:lnTo>
                    <a:pt x="357811" y="515279"/>
                  </a:lnTo>
                  <a:lnTo>
                    <a:pt x="329227" y="549520"/>
                  </a:lnTo>
                  <a:lnTo>
                    <a:pt x="301667" y="584624"/>
                  </a:lnTo>
                  <a:lnTo>
                    <a:pt x="275153" y="620567"/>
                  </a:lnTo>
                  <a:lnTo>
                    <a:pt x="249708" y="657327"/>
                  </a:lnTo>
                  <a:lnTo>
                    <a:pt x="225356" y="694880"/>
                  </a:lnTo>
                  <a:lnTo>
                    <a:pt x="202119" y="733203"/>
                  </a:lnTo>
                  <a:lnTo>
                    <a:pt x="180020" y="772275"/>
                  </a:lnTo>
                  <a:lnTo>
                    <a:pt x="159083" y="812070"/>
                  </a:lnTo>
                  <a:lnTo>
                    <a:pt x="139329" y="852568"/>
                  </a:lnTo>
                  <a:lnTo>
                    <a:pt x="120783" y="893743"/>
                  </a:lnTo>
                  <a:lnTo>
                    <a:pt x="103468" y="935575"/>
                  </a:lnTo>
                  <a:lnTo>
                    <a:pt x="87405" y="978039"/>
                  </a:lnTo>
                  <a:lnTo>
                    <a:pt x="72618" y="1021112"/>
                  </a:lnTo>
                  <a:lnTo>
                    <a:pt x="59131" y="1064773"/>
                  </a:lnTo>
                  <a:lnTo>
                    <a:pt x="46966" y="1108997"/>
                  </a:lnTo>
                  <a:lnTo>
                    <a:pt x="36146" y="1153761"/>
                  </a:lnTo>
                  <a:lnTo>
                    <a:pt x="26694" y="1199043"/>
                  </a:lnTo>
                  <a:lnTo>
                    <a:pt x="18633" y="1244820"/>
                  </a:lnTo>
                  <a:lnTo>
                    <a:pt x="11986" y="1291069"/>
                  </a:lnTo>
                  <a:lnTo>
                    <a:pt x="6777" y="1337766"/>
                  </a:lnTo>
                  <a:lnTo>
                    <a:pt x="3027" y="1384889"/>
                  </a:lnTo>
                  <a:lnTo>
                    <a:pt x="760" y="1432415"/>
                  </a:lnTo>
                  <a:lnTo>
                    <a:pt x="0" y="1480321"/>
                  </a:lnTo>
                  <a:lnTo>
                    <a:pt x="0" y="2833683"/>
                  </a:lnTo>
                  <a:lnTo>
                    <a:pt x="760" y="2881588"/>
                  </a:lnTo>
                  <a:lnTo>
                    <a:pt x="3027" y="2929114"/>
                  </a:lnTo>
                  <a:lnTo>
                    <a:pt x="6777" y="2976237"/>
                  </a:lnTo>
                  <a:lnTo>
                    <a:pt x="11986" y="3022935"/>
                  </a:lnTo>
                  <a:lnTo>
                    <a:pt x="18633" y="3069183"/>
                  </a:lnTo>
                  <a:lnTo>
                    <a:pt x="26694" y="3114960"/>
                  </a:lnTo>
                  <a:lnTo>
                    <a:pt x="36146" y="3160243"/>
                  </a:lnTo>
                  <a:lnTo>
                    <a:pt x="46966" y="3205007"/>
                  </a:lnTo>
                  <a:lnTo>
                    <a:pt x="59131" y="3249231"/>
                  </a:lnTo>
                  <a:lnTo>
                    <a:pt x="72618" y="3292891"/>
                  </a:lnTo>
                  <a:lnTo>
                    <a:pt x="87405" y="3335965"/>
                  </a:lnTo>
                  <a:lnTo>
                    <a:pt x="103468" y="3378429"/>
                  </a:lnTo>
                  <a:lnTo>
                    <a:pt x="120783" y="3420260"/>
                  </a:lnTo>
                  <a:lnTo>
                    <a:pt x="139329" y="3461436"/>
                  </a:lnTo>
                  <a:lnTo>
                    <a:pt x="159083" y="3501933"/>
                  </a:lnTo>
                  <a:lnTo>
                    <a:pt x="180020" y="3541729"/>
                  </a:lnTo>
                  <a:lnTo>
                    <a:pt x="202119" y="3580800"/>
                  </a:lnTo>
                  <a:lnTo>
                    <a:pt x="225356" y="3619124"/>
                  </a:lnTo>
                  <a:lnTo>
                    <a:pt x="249708" y="3656677"/>
                  </a:lnTo>
                  <a:lnTo>
                    <a:pt x="275153" y="3693437"/>
                  </a:lnTo>
                  <a:lnTo>
                    <a:pt x="301667" y="3729380"/>
                  </a:lnTo>
                  <a:lnTo>
                    <a:pt x="329227" y="3764483"/>
                  </a:lnTo>
                  <a:lnTo>
                    <a:pt x="357811" y="3798725"/>
                  </a:lnTo>
                  <a:lnTo>
                    <a:pt x="387395" y="3832080"/>
                  </a:lnTo>
                  <a:lnTo>
                    <a:pt x="417956" y="3864528"/>
                  </a:lnTo>
                  <a:lnTo>
                    <a:pt x="449472" y="3896044"/>
                  </a:lnTo>
                  <a:lnTo>
                    <a:pt x="481919" y="3926605"/>
                  </a:lnTo>
                  <a:lnTo>
                    <a:pt x="515275" y="3956189"/>
                  </a:lnTo>
                  <a:lnTo>
                    <a:pt x="549516" y="3984773"/>
                  </a:lnTo>
                  <a:lnTo>
                    <a:pt x="584620" y="4012334"/>
                  </a:lnTo>
                  <a:lnTo>
                    <a:pt x="620563" y="4038848"/>
                  </a:lnTo>
                  <a:lnTo>
                    <a:pt x="657322" y="4064293"/>
                  </a:lnTo>
                  <a:lnTo>
                    <a:pt x="694875" y="4088645"/>
                  </a:lnTo>
                  <a:lnTo>
                    <a:pt x="733199" y="4111882"/>
                  </a:lnTo>
                  <a:lnTo>
                    <a:pt x="772270" y="4133981"/>
                  </a:lnTo>
                  <a:lnTo>
                    <a:pt x="812066" y="4154919"/>
                  </a:lnTo>
                  <a:lnTo>
                    <a:pt x="852563" y="4174673"/>
                  </a:lnTo>
                  <a:lnTo>
                    <a:pt x="893739" y="4193219"/>
                  </a:lnTo>
                  <a:lnTo>
                    <a:pt x="935570" y="4210535"/>
                  </a:lnTo>
                  <a:lnTo>
                    <a:pt x="978035" y="4226598"/>
                  </a:lnTo>
                  <a:lnTo>
                    <a:pt x="1021108" y="4241384"/>
                  </a:lnTo>
                  <a:lnTo>
                    <a:pt x="1064769" y="4254872"/>
                  </a:lnTo>
                  <a:lnTo>
                    <a:pt x="1108993" y="4267037"/>
                  </a:lnTo>
                  <a:lnTo>
                    <a:pt x="1153758" y="4277857"/>
                  </a:lnTo>
                  <a:lnTo>
                    <a:pt x="1199040" y="4287309"/>
                  </a:lnTo>
                  <a:lnTo>
                    <a:pt x="1244818" y="4295370"/>
                  </a:lnTo>
                  <a:lnTo>
                    <a:pt x="1291067" y="4302017"/>
                  </a:lnTo>
                  <a:lnTo>
                    <a:pt x="1337765" y="4307227"/>
                  </a:lnTo>
                  <a:lnTo>
                    <a:pt x="1384888" y="4310977"/>
                  </a:lnTo>
                  <a:lnTo>
                    <a:pt x="1432415" y="4313244"/>
                  </a:lnTo>
                  <a:lnTo>
                    <a:pt x="1480321" y="4314004"/>
                  </a:lnTo>
                  <a:lnTo>
                    <a:pt x="11084741" y="4314004"/>
                  </a:lnTo>
                  <a:lnTo>
                    <a:pt x="11132646" y="4313244"/>
                  </a:lnTo>
                  <a:lnTo>
                    <a:pt x="11180172" y="4310977"/>
                  </a:lnTo>
                  <a:lnTo>
                    <a:pt x="11227295" y="4307227"/>
                  </a:lnTo>
                  <a:lnTo>
                    <a:pt x="11273992" y="4302017"/>
                  </a:lnTo>
                  <a:lnTo>
                    <a:pt x="11320241" y="4295370"/>
                  </a:lnTo>
                  <a:lnTo>
                    <a:pt x="11366018" y="4287309"/>
                  </a:lnTo>
                  <a:lnTo>
                    <a:pt x="11411300" y="4277857"/>
                  </a:lnTo>
                  <a:lnTo>
                    <a:pt x="11456065" y="4267037"/>
                  </a:lnTo>
                  <a:lnTo>
                    <a:pt x="11500289" y="4254872"/>
                  </a:lnTo>
                  <a:lnTo>
                    <a:pt x="11543949" y="4241384"/>
                  </a:lnTo>
                  <a:lnTo>
                    <a:pt x="11587023" y="4226598"/>
                  </a:lnTo>
                  <a:lnTo>
                    <a:pt x="11629487" y="4210535"/>
                  </a:lnTo>
                  <a:lnTo>
                    <a:pt x="11671318" y="4193219"/>
                  </a:lnTo>
                  <a:lnTo>
                    <a:pt x="11712494" y="4174673"/>
                  </a:lnTo>
                  <a:lnTo>
                    <a:pt x="11752991" y="4154919"/>
                  </a:lnTo>
                  <a:lnTo>
                    <a:pt x="11792787" y="4133981"/>
                  </a:lnTo>
                  <a:lnTo>
                    <a:pt x="11831858" y="4111882"/>
                  </a:lnTo>
                  <a:lnTo>
                    <a:pt x="11870182" y="4088645"/>
                  </a:lnTo>
                  <a:lnTo>
                    <a:pt x="11907735" y="4064293"/>
                  </a:lnTo>
                  <a:lnTo>
                    <a:pt x="11944494" y="4038848"/>
                  </a:lnTo>
                  <a:lnTo>
                    <a:pt x="11980437" y="4012334"/>
                  </a:lnTo>
                  <a:lnTo>
                    <a:pt x="12015541" y="3984773"/>
                  </a:lnTo>
                  <a:lnTo>
                    <a:pt x="12049782" y="3956189"/>
                  </a:lnTo>
                  <a:lnTo>
                    <a:pt x="12083138" y="3926605"/>
                  </a:lnTo>
                  <a:lnTo>
                    <a:pt x="12115585" y="3896044"/>
                  </a:lnTo>
                  <a:lnTo>
                    <a:pt x="12147101" y="3864528"/>
                  </a:lnTo>
                  <a:lnTo>
                    <a:pt x="12177663" y="3832080"/>
                  </a:lnTo>
                  <a:lnTo>
                    <a:pt x="12207247" y="3798725"/>
                  </a:lnTo>
                  <a:lnTo>
                    <a:pt x="12235831" y="3764483"/>
                  </a:lnTo>
                  <a:lnTo>
                    <a:pt x="12263391" y="3729380"/>
                  </a:lnTo>
                  <a:lnTo>
                    <a:pt x="12289906" y="3693437"/>
                  </a:lnTo>
                  <a:lnTo>
                    <a:pt x="12315350" y="3656677"/>
                  </a:lnTo>
                  <a:lnTo>
                    <a:pt x="12339703" y="3619124"/>
                  </a:lnTo>
                  <a:lnTo>
                    <a:pt x="12362940" y="3580800"/>
                  </a:lnTo>
                  <a:lnTo>
                    <a:pt x="12385039" y="3541729"/>
                  </a:lnTo>
                  <a:lnTo>
                    <a:pt x="12405977" y="3501933"/>
                  </a:lnTo>
                  <a:lnTo>
                    <a:pt x="12425730" y="3461436"/>
                  </a:lnTo>
                  <a:lnTo>
                    <a:pt x="12444276" y="3420260"/>
                  </a:lnTo>
                  <a:lnTo>
                    <a:pt x="12461593" y="3378429"/>
                  </a:lnTo>
                  <a:lnTo>
                    <a:pt x="12477655" y="3335965"/>
                  </a:lnTo>
                  <a:lnTo>
                    <a:pt x="12492442" y="3292891"/>
                  </a:lnTo>
                  <a:lnTo>
                    <a:pt x="12505930" y="3249231"/>
                  </a:lnTo>
                  <a:lnTo>
                    <a:pt x="12518095" y="3205007"/>
                  </a:lnTo>
                  <a:lnTo>
                    <a:pt x="12528915" y="3160243"/>
                  </a:lnTo>
                  <a:lnTo>
                    <a:pt x="12538367" y="3114960"/>
                  </a:lnTo>
                  <a:lnTo>
                    <a:pt x="12546428" y="3069183"/>
                  </a:lnTo>
                  <a:lnTo>
                    <a:pt x="12553075" y="3022935"/>
                  </a:lnTo>
                  <a:lnTo>
                    <a:pt x="12558285" y="2976237"/>
                  </a:lnTo>
                  <a:lnTo>
                    <a:pt x="12562035" y="2929114"/>
                  </a:lnTo>
                  <a:lnTo>
                    <a:pt x="12564301" y="2881588"/>
                  </a:lnTo>
                  <a:lnTo>
                    <a:pt x="12565062" y="2833683"/>
                  </a:lnTo>
                  <a:lnTo>
                    <a:pt x="12565062" y="1608265"/>
                  </a:lnTo>
                  <a:lnTo>
                    <a:pt x="13104962" y="1444322"/>
                  </a:lnTo>
                  <a:lnTo>
                    <a:pt x="12560811" y="1396878"/>
                  </a:lnTo>
                  <a:lnTo>
                    <a:pt x="12557317" y="1348436"/>
                  </a:lnTo>
                  <a:lnTo>
                    <a:pt x="12552285" y="1300435"/>
                  </a:lnTo>
                  <a:lnTo>
                    <a:pt x="12545741" y="1252901"/>
                  </a:lnTo>
                  <a:lnTo>
                    <a:pt x="12537709" y="1205859"/>
                  </a:lnTo>
                  <a:lnTo>
                    <a:pt x="12528214" y="1159333"/>
                  </a:lnTo>
                  <a:lnTo>
                    <a:pt x="12517280" y="1113348"/>
                  </a:lnTo>
                  <a:lnTo>
                    <a:pt x="12504931" y="1067929"/>
                  </a:lnTo>
                  <a:lnTo>
                    <a:pt x="12491193" y="1023101"/>
                  </a:lnTo>
                  <a:lnTo>
                    <a:pt x="12476090" y="978889"/>
                  </a:lnTo>
                  <a:lnTo>
                    <a:pt x="12459647" y="935317"/>
                  </a:lnTo>
                  <a:lnTo>
                    <a:pt x="12441888" y="892411"/>
                  </a:lnTo>
                  <a:lnTo>
                    <a:pt x="12422837" y="850195"/>
                  </a:lnTo>
                  <a:lnTo>
                    <a:pt x="12402520" y="808695"/>
                  </a:lnTo>
                  <a:lnTo>
                    <a:pt x="12380962" y="767935"/>
                  </a:lnTo>
                  <a:lnTo>
                    <a:pt x="12358185" y="727939"/>
                  </a:lnTo>
                  <a:lnTo>
                    <a:pt x="12334217" y="688734"/>
                  </a:lnTo>
                  <a:lnTo>
                    <a:pt x="12309080" y="650343"/>
                  </a:lnTo>
                  <a:lnTo>
                    <a:pt x="12282799" y="612792"/>
                  </a:lnTo>
                  <a:lnTo>
                    <a:pt x="12255400" y="576106"/>
                  </a:lnTo>
                  <a:lnTo>
                    <a:pt x="12226906" y="540308"/>
                  </a:lnTo>
                  <a:lnTo>
                    <a:pt x="12197343" y="505425"/>
                  </a:lnTo>
                  <a:lnTo>
                    <a:pt x="12166735" y="471481"/>
                  </a:lnTo>
                  <a:lnTo>
                    <a:pt x="12135106" y="438501"/>
                  </a:lnTo>
                  <a:lnTo>
                    <a:pt x="12102482" y="406509"/>
                  </a:lnTo>
                  <a:lnTo>
                    <a:pt x="12068886" y="375532"/>
                  </a:lnTo>
                  <a:lnTo>
                    <a:pt x="12034344" y="345592"/>
                  </a:lnTo>
                  <a:lnTo>
                    <a:pt x="11998880" y="316716"/>
                  </a:lnTo>
                  <a:lnTo>
                    <a:pt x="11962518" y="288929"/>
                  </a:lnTo>
                  <a:lnTo>
                    <a:pt x="11925284" y="262254"/>
                  </a:lnTo>
                  <a:lnTo>
                    <a:pt x="11887201" y="236718"/>
                  </a:lnTo>
                  <a:lnTo>
                    <a:pt x="11848295" y="212344"/>
                  </a:lnTo>
                  <a:lnTo>
                    <a:pt x="11808590" y="189158"/>
                  </a:lnTo>
                  <a:lnTo>
                    <a:pt x="11768111" y="167185"/>
                  </a:lnTo>
                  <a:lnTo>
                    <a:pt x="11726882" y="146449"/>
                  </a:lnTo>
                  <a:lnTo>
                    <a:pt x="11684928" y="126975"/>
                  </a:lnTo>
                  <a:lnTo>
                    <a:pt x="11642273" y="108788"/>
                  </a:lnTo>
                  <a:lnTo>
                    <a:pt x="11598943" y="91914"/>
                  </a:lnTo>
                  <a:lnTo>
                    <a:pt x="11554961" y="76376"/>
                  </a:lnTo>
                  <a:lnTo>
                    <a:pt x="11510353" y="62200"/>
                  </a:lnTo>
                  <a:lnTo>
                    <a:pt x="11465143" y="49411"/>
                  </a:lnTo>
                  <a:lnTo>
                    <a:pt x="11419355" y="38033"/>
                  </a:lnTo>
                  <a:lnTo>
                    <a:pt x="11373014" y="28092"/>
                  </a:lnTo>
                  <a:lnTo>
                    <a:pt x="11326146" y="19612"/>
                  </a:lnTo>
                  <a:lnTo>
                    <a:pt x="11278773" y="12618"/>
                  </a:lnTo>
                  <a:lnTo>
                    <a:pt x="11230922" y="7134"/>
                  </a:lnTo>
                  <a:lnTo>
                    <a:pt x="11182616" y="3187"/>
                  </a:lnTo>
                  <a:lnTo>
                    <a:pt x="11133881" y="801"/>
                  </a:lnTo>
                  <a:lnTo>
                    <a:pt x="11084741" y="0"/>
                  </a:lnTo>
                  <a:close/>
                </a:path>
              </a:pathLst>
            </a:custGeom>
            <a:solidFill>
              <a:srgbClr val="FFF8E5"/>
            </a:solidFill>
          </p:spPr>
          <p:txBody>
            <a:bodyPr wrap="square" lIns="0" tIns="0" rIns="0" bIns="0" rtlCol="0"/>
            <a:lstStyle/>
            <a:p>
              <a:r>
                <a:rPr lang="en-GB" dirty="0"/>
                <a:t>                           </a:t>
              </a:r>
            </a:p>
            <a:p>
              <a:endParaRPr lang="en-GB" dirty="0"/>
            </a:p>
            <a:p>
              <a:r>
                <a:rPr lang="en-GB" dirty="0"/>
                <a:t>                  </a:t>
              </a:r>
              <a:endParaRPr dirty="0"/>
            </a:p>
          </p:txBody>
        </p:sp>
        <p:sp>
          <p:nvSpPr>
            <p:cNvPr id="16" name="object 16"/>
            <p:cNvSpPr/>
            <p:nvPr/>
          </p:nvSpPr>
          <p:spPr>
            <a:xfrm>
              <a:off x="1999939" y="6418652"/>
              <a:ext cx="13105130" cy="4314190"/>
            </a:xfrm>
            <a:custGeom>
              <a:avLst/>
              <a:gdLst/>
              <a:ahLst/>
              <a:cxnLst/>
              <a:rect l="l" t="t" r="r" b="b"/>
              <a:pathLst>
                <a:path w="13105130" h="4314190">
                  <a:moveTo>
                    <a:pt x="1480321" y="0"/>
                  </a:moveTo>
                  <a:lnTo>
                    <a:pt x="1432415" y="760"/>
                  </a:lnTo>
                  <a:lnTo>
                    <a:pt x="1384888" y="3027"/>
                  </a:lnTo>
                  <a:lnTo>
                    <a:pt x="1337765" y="6777"/>
                  </a:lnTo>
                  <a:lnTo>
                    <a:pt x="1291067" y="11986"/>
                  </a:lnTo>
                  <a:lnTo>
                    <a:pt x="1244818" y="18633"/>
                  </a:lnTo>
                  <a:lnTo>
                    <a:pt x="1199040" y="26694"/>
                  </a:lnTo>
                  <a:lnTo>
                    <a:pt x="1153758" y="36146"/>
                  </a:lnTo>
                  <a:lnTo>
                    <a:pt x="1108993" y="46967"/>
                  </a:lnTo>
                  <a:lnTo>
                    <a:pt x="1064769" y="59132"/>
                  </a:lnTo>
                  <a:lnTo>
                    <a:pt x="1021108" y="72619"/>
                  </a:lnTo>
                  <a:lnTo>
                    <a:pt x="978035" y="87406"/>
                  </a:lnTo>
                  <a:lnTo>
                    <a:pt x="935570" y="103469"/>
                  </a:lnTo>
                  <a:lnTo>
                    <a:pt x="893739" y="120785"/>
                  </a:lnTo>
                  <a:lnTo>
                    <a:pt x="852563" y="139331"/>
                  </a:lnTo>
                  <a:lnTo>
                    <a:pt x="812066" y="159085"/>
                  </a:lnTo>
                  <a:lnTo>
                    <a:pt x="772270" y="180022"/>
                  </a:lnTo>
                  <a:lnTo>
                    <a:pt x="733199" y="202121"/>
                  </a:lnTo>
                  <a:lnTo>
                    <a:pt x="694875" y="225359"/>
                  </a:lnTo>
                  <a:lnTo>
                    <a:pt x="657322" y="249711"/>
                  </a:lnTo>
                  <a:lnTo>
                    <a:pt x="620563" y="275156"/>
                  </a:lnTo>
                  <a:lnTo>
                    <a:pt x="584620" y="301670"/>
                  </a:lnTo>
                  <a:lnTo>
                    <a:pt x="549516" y="329231"/>
                  </a:lnTo>
                  <a:lnTo>
                    <a:pt x="515275" y="357814"/>
                  </a:lnTo>
                  <a:lnTo>
                    <a:pt x="481919" y="387399"/>
                  </a:lnTo>
                  <a:lnTo>
                    <a:pt x="449472" y="417960"/>
                  </a:lnTo>
                  <a:lnTo>
                    <a:pt x="417956" y="449476"/>
                  </a:lnTo>
                  <a:lnTo>
                    <a:pt x="387395" y="481923"/>
                  </a:lnTo>
                  <a:lnTo>
                    <a:pt x="357811" y="515279"/>
                  </a:lnTo>
                  <a:lnTo>
                    <a:pt x="329227" y="549520"/>
                  </a:lnTo>
                  <a:lnTo>
                    <a:pt x="301667" y="584624"/>
                  </a:lnTo>
                  <a:lnTo>
                    <a:pt x="275153" y="620567"/>
                  </a:lnTo>
                  <a:lnTo>
                    <a:pt x="249708" y="657327"/>
                  </a:lnTo>
                  <a:lnTo>
                    <a:pt x="225356" y="694880"/>
                  </a:lnTo>
                  <a:lnTo>
                    <a:pt x="202119" y="733203"/>
                  </a:lnTo>
                  <a:lnTo>
                    <a:pt x="180020" y="772275"/>
                  </a:lnTo>
                  <a:lnTo>
                    <a:pt x="159083" y="812070"/>
                  </a:lnTo>
                  <a:lnTo>
                    <a:pt x="139329" y="852568"/>
                  </a:lnTo>
                  <a:lnTo>
                    <a:pt x="120783" y="893743"/>
                  </a:lnTo>
                  <a:lnTo>
                    <a:pt x="103468" y="935575"/>
                  </a:lnTo>
                  <a:lnTo>
                    <a:pt x="87405" y="978039"/>
                  </a:lnTo>
                  <a:lnTo>
                    <a:pt x="72618" y="1021112"/>
                  </a:lnTo>
                  <a:lnTo>
                    <a:pt x="59131" y="1064773"/>
                  </a:lnTo>
                  <a:lnTo>
                    <a:pt x="46966" y="1108997"/>
                  </a:lnTo>
                  <a:lnTo>
                    <a:pt x="36146" y="1153761"/>
                  </a:lnTo>
                  <a:lnTo>
                    <a:pt x="26694" y="1199043"/>
                  </a:lnTo>
                  <a:lnTo>
                    <a:pt x="18633" y="1244820"/>
                  </a:lnTo>
                  <a:lnTo>
                    <a:pt x="11986" y="1291069"/>
                  </a:lnTo>
                  <a:lnTo>
                    <a:pt x="6777" y="1337766"/>
                  </a:lnTo>
                  <a:lnTo>
                    <a:pt x="3027" y="1384889"/>
                  </a:lnTo>
                  <a:lnTo>
                    <a:pt x="760" y="1432415"/>
                  </a:lnTo>
                  <a:lnTo>
                    <a:pt x="0" y="1480321"/>
                  </a:lnTo>
                  <a:lnTo>
                    <a:pt x="0" y="2833683"/>
                  </a:lnTo>
                  <a:lnTo>
                    <a:pt x="760" y="2881588"/>
                  </a:lnTo>
                  <a:lnTo>
                    <a:pt x="3027" y="2929114"/>
                  </a:lnTo>
                  <a:lnTo>
                    <a:pt x="6777" y="2976237"/>
                  </a:lnTo>
                  <a:lnTo>
                    <a:pt x="11986" y="3022935"/>
                  </a:lnTo>
                  <a:lnTo>
                    <a:pt x="18633" y="3069183"/>
                  </a:lnTo>
                  <a:lnTo>
                    <a:pt x="26694" y="3114960"/>
                  </a:lnTo>
                  <a:lnTo>
                    <a:pt x="36146" y="3160243"/>
                  </a:lnTo>
                  <a:lnTo>
                    <a:pt x="46966" y="3205007"/>
                  </a:lnTo>
                  <a:lnTo>
                    <a:pt x="59131" y="3249231"/>
                  </a:lnTo>
                  <a:lnTo>
                    <a:pt x="72618" y="3292891"/>
                  </a:lnTo>
                  <a:lnTo>
                    <a:pt x="87405" y="3335965"/>
                  </a:lnTo>
                  <a:lnTo>
                    <a:pt x="103468" y="3378429"/>
                  </a:lnTo>
                  <a:lnTo>
                    <a:pt x="120783" y="3420260"/>
                  </a:lnTo>
                  <a:lnTo>
                    <a:pt x="139329" y="3461436"/>
                  </a:lnTo>
                  <a:lnTo>
                    <a:pt x="159083" y="3501933"/>
                  </a:lnTo>
                  <a:lnTo>
                    <a:pt x="180020" y="3541729"/>
                  </a:lnTo>
                  <a:lnTo>
                    <a:pt x="202119" y="3580800"/>
                  </a:lnTo>
                  <a:lnTo>
                    <a:pt x="225356" y="3619124"/>
                  </a:lnTo>
                  <a:lnTo>
                    <a:pt x="249708" y="3656677"/>
                  </a:lnTo>
                  <a:lnTo>
                    <a:pt x="275153" y="3693437"/>
                  </a:lnTo>
                  <a:lnTo>
                    <a:pt x="301667" y="3729380"/>
                  </a:lnTo>
                  <a:lnTo>
                    <a:pt x="329227" y="3764483"/>
                  </a:lnTo>
                  <a:lnTo>
                    <a:pt x="357811" y="3798725"/>
                  </a:lnTo>
                  <a:lnTo>
                    <a:pt x="387395" y="3832080"/>
                  </a:lnTo>
                  <a:lnTo>
                    <a:pt x="417956" y="3864528"/>
                  </a:lnTo>
                  <a:lnTo>
                    <a:pt x="449472" y="3896044"/>
                  </a:lnTo>
                  <a:lnTo>
                    <a:pt x="481919" y="3926605"/>
                  </a:lnTo>
                  <a:lnTo>
                    <a:pt x="515275" y="3956189"/>
                  </a:lnTo>
                  <a:lnTo>
                    <a:pt x="549516" y="3984773"/>
                  </a:lnTo>
                  <a:lnTo>
                    <a:pt x="584620" y="4012334"/>
                  </a:lnTo>
                  <a:lnTo>
                    <a:pt x="620563" y="4038848"/>
                  </a:lnTo>
                  <a:lnTo>
                    <a:pt x="657322" y="4064293"/>
                  </a:lnTo>
                  <a:lnTo>
                    <a:pt x="694875" y="4088645"/>
                  </a:lnTo>
                  <a:lnTo>
                    <a:pt x="733199" y="4111882"/>
                  </a:lnTo>
                  <a:lnTo>
                    <a:pt x="772270" y="4133981"/>
                  </a:lnTo>
                  <a:lnTo>
                    <a:pt x="812066" y="4154919"/>
                  </a:lnTo>
                  <a:lnTo>
                    <a:pt x="852563" y="4174673"/>
                  </a:lnTo>
                  <a:lnTo>
                    <a:pt x="893739" y="4193219"/>
                  </a:lnTo>
                  <a:lnTo>
                    <a:pt x="935570" y="4210535"/>
                  </a:lnTo>
                  <a:lnTo>
                    <a:pt x="978035" y="4226598"/>
                  </a:lnTo>
                  <a:lnTo>
                    <a:pt x="1021108" y="4241384"/>
                  </a:lnTo>
                  <a:lnTo>
                    <a:pt x="1064769" y="4254872"/>
                  </a:lnTo>
                  <a:lnTo>
                    <a:pt x="1108993" y="4267037"/>
                  </a:lnTo>
                  <a:lnTo>
                    <a:pt x="1153758" y="4277857"/>
                  </a:lnTo>
                  <a:lnTo>
                    <a:pt x="1199040" y="4287309"/>
                  </a:lnTo>
                  <a:lnTo>
                    <a:pt x="1244818" y="4295370"/>
                  </a:lnTo>
                  <a:lnTo>
                    <a:pt x="1291067" y="4302017"/>
                  </a:lnTo>
                  <a:lnTo>
                    <a:pt x="1337765" y="4307227"/>
                  </a:lnTo>
                  <a:lnTo>
                    <a:pt x="1384888" y="4310977"/>
                  </a:lnTo>
                  <a:lnTo>
                    <a:pt x="1432415" y="4313244"/>
                  </a:lnTo>
                  <a:lnTo>
                    <a:pt x="1480321" y="4314004"/>
                  </a:lnTo>
                  <a:lnTo>
                    <a:pt x="11084741" y="4314004"/>
                  </a:lnTo>
                  <a:lnTo>
                    <a:pt x="11132646" y="4313244"/>
                  </a:lnTo>
                  <a:lnTo>
                    <a:pt x="11180172" y="4310977"/>
                  </a:lnTo>
                  <a:lnTo>
                    <a:pt x="11227295" y="4307227"/>
                  </a:lnTo>
                  <a:lnTo>
                    <a:pt x="11273992" y="4302017"/>
                  </a:lnTo>
                  <a:lnTo>
                    <a:pt x="11320241" y="4295370"/>
                  </a:lnTo>
                  <a:lnTo>
                    <a:pt x="11366018" y="4287309"/>
                  </a:lnTo>
                  <a:lnTo>
                    <a:pt x="11411300" y="4277857"/>
                  </a:lnTo>
                  <a:lnTo>
                    <a:pt x="11456065" y="4267037"/>
                  </a:lnTo>
                  <a:lnTo>
                    <a:pt x="11500289" y="4254872"/>
                  </a:lnTo>
                  <a:lnTo>
                    <a:pt x="11543949" y="4241384"/>
                  </a:lnTo>
                  <a:lnTo>
                    <a:pt x="11587023" y="4226598"/>
                  </a:lnTo>
                  <a:lnTo>
                    <a:pt x="11629487" y="4210535"/>
                  </a:lnTo>
                  <a:lnTo>
                    <a:pt x="11671318" y="4193219"/>
                  </a:lnTo>
                  <a:lnTo>
                    <a:pt x="11712494" y="4174673"/>
                  </a:lnTo>
                  <a:lnTo>
                    <a:pt x="11752991" y="4154919"/>
                  </a:lnTo>
                  <a:lnTo>
                    <a:pt x="11792787" y="4133981"/>
                  </a:lnTo>
                  <a:lnTo>
                    <a:pt x="11831858" y="4111882"/>
                  </a:lnTo>
                  <a:lnTo>
                    <a:pt x="11870182" y="4088645"/>
                  </a:lnTo>
                  <a:lnTo>
                    <a:pt x="11907735" y="4064293"/>
                  </a:lnTo>
                  <a:lnTo>
                    <a:pt x="11944494" y="4038848"/>
                  </a:lnTo>
                  <a:lnTo>
                    <a:pt x="11980437" y="4012334"/>
                  </a:lnTo>
                  <a:lnTo>
                    <a:pt x="12015541" y="3984773"/>
                  </a:lnTo>
                  <a:lnTo>
                    <a:pt x="12049782" y="3956189"/>
                  </a:lnTo>
                  <a:lnTo>
                    <a:pt x="12083138" y="3926605"/>
                  </a:lnTo>
                  <a:lnTo>
                    <a:pt x="12115585" y="3896044"/>
                  </a:lnTo>
                  <a:lnTo>
                    <a:pt x="12147101" y="3864528"/>
                  </a:lnTo>
                  <a:lnTo>
                    <a:pt x="12177663" y="3832080"/>
                  </a:lnTo>
                  <a:lnTo>
                    <a:pt x="12207247" y="3798725"/>
                  </a:lnTo>
                  <a:lnTo>
                    <a:pt x="12235831" y="3764483"/>
                  </a:lnTo>
                  <a:lnTo>
                    <a:pt x="12263391" y="3729380"/>
                  </a:lnTo>
                  <a:lnTo>
                    <a:pt x="12289906" y="3693437"/>
                  </a:lnTo>
                  <a:lnTo>
                    <a:pt x="12315350" y="3656677"/>
                  </a:lnTo>
                  <a:lnTo>
                    <a:pt x="12339703" y="3619124"/>
                  </a:lnTo>
                  <a:lnTo>
                    <a:pt x="12362940" y="3580800"/>
                  </a:lnTo>
                  <a:lnTo>
                    <a:pt x="12385039" y="3541729"/>
                  </a:lnTo>
                  <a:lnTo>
                    <a:pt x="12405977" y="3501933"/>
                  </a:lnTo>
                  <a:lnTo>
                    <a:pt x="12425730" y="3461436"/>
                  </a:lnTo>
                  <a:lnTo>
                    <a:pt x="12444276" y="3420260"/>
                  </a:lnTo>
                  <a:lnTo>
                    <a:pt x="12461593" y="3378429"/>
                  </a:lnTo>
                  <a:lnTo>
                    <a:pt x="12477655" y="3335965"/>
                  </a:lnTo>
                  <a:lnTo>
                    <a:pt x="12492442" y="3292891"/>
                  </a:lnTo>
                  <a:lnTo>
                    <a:pt x="12505930" y="3249231"/>
                  </a:lnTo>
                  <a:lnTo>
                    <a:pt x="12518095" y="3205007"/>
                  </a:lnTo>
                  <a:lnTo>
                    <a:pt x="12528915" y="3160243"/>
                  </a:lnTo>
                  <a:lnTo>
                    <a:pt x="12538367" y="3114960"/>
                  </a:lnTo>
                  <a:lnTo>
                    <a:pt x="12546428" y="3069183"/>
                  </a:lnTo>
                  <a:lnTo>
                    <a:pt x="12553075" y="3022935"/>
                  </a:lnTo>
                  <a:lnTo>
                    <a:pt x="12558285" y="2976237"/>
                  </a:lnTo>
                  <a:lnTo>
                    <a:pt x="12562035" y="2929114"/>
                  </a:lnTo>
                  <a:lnTo>
                    <a:pt x="12564301" y="2881588"/>
                  </a:lnTo>
                  <a:lnTo>
                    <a:pt x="12565062" y="2833683"/>
                  </a:lnTo>
                  <a:lnTo>
                    <a:pt x="12565062" y="1608265"/>
                  </a:lnTo>
                  <a:lnTo>
                    <a:pt x="13104962" y="1444322"/>
                  </a:lnTo>
                  <a:lnTo>
                    <a:pt x="12560811" y="1396878"/>
                  </a:lnTo>
                  <a:lnTo>
                    <a:pt x="12557317" y="1348436"/>
                  </a:lnTo>
                  <a:lnTo>
                    <a:pt x="12552285" y="1300435"/>
                  </a:lnTo>
                  <a:lnTo>
                    <a:pt x="12545741" y="1252901"/>
                  </a:lnTo>
                  <a:lnTo>
                    <a:pt x="12537709" y="1205859"/>
                  </a:lnTo>
                  <a:lnTo>
                    <a:pt x="12528214" y="1159333"/>
                  </a:lnTo>
                  <a:lnTo>
                    <a:pt x="12517280" y="1113348"/>
                  </a:lnTo>
                  <a:lnTo>
                    <a:pt x="12504931" y="1067929"/>
                  </a:lnTo>
                  <a:lnTo>
                    <a:pt x="12491193" y="1023101"/>
                  </a:lnTo>
                  <a:lnTo>
                    <a:pt x="12476090" y="978889"/>
                  </a:lnTo>
                  <a:lnTo>
                    <a:pt x="12459647" y="935317"/>
                  </a:lnTo>
                  <a:lnTo>
                    <a:pt x="12441888" y="892411"/>
                  </a:lnTo>
                  <a:lnTo>
                    <a:pt x="12422837" y="850195"/>
                  </a:lnTo>
                  <a:lnTo>
                    <a:pt x="12402520" y="808695"/>
                  </a:lnTo>
                  <a:lnTo>
                    <a:pt x="12380962" y="767935"/>
                  </a:lnTo>
                  <a:lnTo>
                    <a:pt x="12358185" y="727939"/>
                  </a:lnTo>
                  <a:lnTo>
                    <a:pt x="12334217" y="688734"/>
                  </a:lnTo>
                  <a:lnTo>
                    <a:pt x="12309080" y="650343"/>
                  </a:lnTo>
                  <a:lnTo>
                    <a:pt x="12282799" y="612792"/>
                  </a:lnTo>
                  <a:lnTo>
                    <a:pt x="12255400" y="576106"/>
                  </a:lnTo>
                  <a:lnTo>
                    <a:pt x="12226906" y="540308"/>
                  </a:lnTo>
                  <a:lnTo>
                    <a:pt x="12197343" y="505425"/>
                  </a:lnTo>
                  <a:lnTo>
                    <a:pt x="12166735" y="471481"/>
                  </a:lnTo>
                  <a:lnTo>
                    <a:pt x="12135106" y="438501"/>
                  </a:lnTo>
                  <a:lnTo>
                    <a:pt x="12102482" y="406509"/>
                  </a:lnTo>
                  <a:lnTo>
                    <a:pt x="12068886" y="375532"/>
                  </a:lnTo>
                  <a:lnTo>
                    <a:pt x="12034344" y="345592"/>
                  </a:lnTo>
                  <a:lnTo>
                    <a:pt x="11998880" y="316716"/>
                  </a:lnTo>
                  <a:lnTo>
                    <a:pt x="11962518" y="288929"/>
                  </a:lnTo>
                  <a:lnTo>
                    <a:pt x="11925284" y="262254"/>
                  </a:lnTo>
                  <a:lnTo>
                    <a:pt x="11887201" y="236718"/>
                  </a:lnTo>
                  <a:lnTo>
                    <a:pt x="11848295" y="212344"/>
                  </a:lnTo>
                  <a:lnTo>
                    <a:pt x="11808590" y="189158"/>
                  </a:lnTo>
                  <a:lnTo>
                    <a:pt x="11768111" y="167185"/>
                  </a:lnTo>
                  <a:lnTo>
                    <a:pt x="11726882" y="146449"/>
                  </a:lnTo>
                  <a:lnTo>
                    <a:pt x="11684928" y="126975"/>
                  </a:lnTo>
                  <a:lnTo>
                    <a:pt x="11642273" y="108788"/>
                  </a:lnTo>
                  <a:lnTo>
                    <a:pt x="11598943" y="91914"/>
                  </a:lnTo>
                  <a:lnTo>
                    <a:pt x="11554961" y="76376"/>
                  </a:lnTo>
                  <a:lnTo>
                    <a:pt x="11510353" y="62200"/>
                  </a:lnTo>
                  <a:lnTo>
                    <a:pt x="11465143" y="49411"/>
                  </a:lnTo>
                  <a:lnTo>
                    <a:pt x="11419355" y="38033"/>
                  </a:lnTo>
                  <a:lnTo>
                    <a:pt x="11373014" y="28092"/>
                  </a:lnTo>
                  <a:lnTo>
                    <a:pt x="11326146" y="19612"/>
                  </a:lnTo>
                  <a:lnTo>
                    <a:pt x="11278773" y="12618"/>
                  </a:lnTo>
                  <a:lnTo>
                    <a:pt x="11230922" y="7134"/>
                  </a:lnTo>
                  <a:lnTo>
                    <a:pt x="11182616" y="3187"/>
                  </a:lnTo>
                  <a:lnTo>
                    <a:pt x="11133881" y="801"/>
                  </a:lnTo>
                  <a:lnTo>
                    <a:pt x="11084741" y="0"/>
                  </a:lnTo>
                  <a:lnTo>
                    <a:pt x="1480321" y="0"/>
                  </a:lnTo>
                  <a:close/>
                </a:path>
              </a:pathLst>
            </a:custGeom>
            <a:ln w="41883">
              <a:solidFill>
                <a:srgbClr val="1B0C06"/>
              </a:solidFill>
            </a:ln>
          </p:spPr>
          <p:txBody>
            <a:bodyPr wrap="square" lIns="0" tIns="0" rIns="0" bIns="0" rtlCol="0"/>
            <a:lstStyle/>
            <a:p>
              <a:endParaRPr/>
            </a:p>
          </p:txBody>
        </p:sp>
      </p:grpSp>
      <p:sp>
        <p:nvSpPr>
          <p:cNvPr id="18" name="object 18"/>
          <p:cNvSpPr txBox="1"/>
          <p:nvPr/>
        </p:nvSpPr>
        <p:spPr>
          <a:xfrm>
            <a:off x="8654442" y="10896244"/>
            <a:ext cx="2794000" cy="385445"/>
          </a:xfrm>
          <a:prstGeom prst="rect">
            <a:avLst/>
          </a:prstGeom>
        </p:spPr>
        <p:txBody>
          <a:bodyPr vert="horz" wrap="square" lIns="0" tIns="15240" rIns="0" bIns="0" rtlCol="0">
            <a:spAutoFit/>
          </a:bodyPr>
          <a:lstStyle/>
          <a:p>
            <a:pPr marL="12700">
              <a:lnSpc>
                <a:spcPct val="100000"/>
              </a:lnSpc>
              <a:spcBef>
                <a:spcPts val="120"/>
              </a:spcBef>
            </a:pPr>
            <a:r>
              <a:rPr sz="2300" dirty="0">
                <a:solidFill>
                  <a:srgbClr val="EE3734"/>
                </a:solidFill>
                <a:latin typeface="Century Gothic"/>
                <a:cs typeface="Century Gothic"/>
                <a:hlinkClick r:id="rId10"/>
              </a:rPr>
              <a:t>www.planbee.com</a:t>
            </a:r>
            <a:endParaRPr sz="2300">
              <a:latin typeface="Century Gothic"/>
              <a:cs typeface="Century Gothic"/>
            </a:endParaRPr>
          </a:p>
        </p:txBody>
      </p:sp>
      <p:sp>
        <p:nvSpPr>
          <p:cNvPr id="19" name="TextBox 18">
            <a:extLst>
              <a:ext uri="{FF2B5EF4-FFF2-40B4-BE49-F238E27FC236}">
                <a16:creationId xmlns:a16="http://schemas.microsoft.com/office/drawing/2014/main" id="{AE57B8D6-9322-4FC3-B28E-D10ED06C0747}"/>
              </a:ext>
            </a:extLst>
          </p:cNvPr>
          <p:cNvSpPr txBox="1"/>
          <p:nvPr/>
        </p:nvSpPr>
        <p:spPr>
          <a:xfrm>
            <a:off x="2965450" y="6950075"/>
            <a:ext cx="11277600" cy="2800767"/>
          </a:xfrm>
          <a:prstGeom prst="rect">
            <a:avLst/>
          </a:prstGeom>
          <a:noFill/>
          <a:ln>
            <a:noFill/>
          </a:ln>
        </p:spPr>
        <p:txBody>
          <a:bodyPr wrap="square" rtlCol="0">
            <a:spAutoFit/>
          </a:bodyPr>
          <a:lstStyle/>
          <a:p>
            <a:r>
              <a:rPr lang="en-GB" sz="4400" dirty="0"/>
              <a:t>Seasonal food is not the same in other parts of the world. Some foods that are in season where you live will not be ready and available in other parts of the world.</a:t>
            </a:r>
          </a:p>
        </p:txBody>
      </p:sp>
      <p:pic>
        <p:nvPicPr>
          <p:cNvPr id="20" name="Recorded Sound">
            <a:hlinkClick r:id="" action="ppaction://media"/>
            <a:extLst>
              <a:ext uri="{FF2B5EF4-FFF2-40B4-BE49-F238E27FC236}">
                <a16:creationId xmlns:a16="http://schemas.microsoft.com/office/drawing/2014/main" id="{8537793A-F3B8-4673-867E-D0275716456D}"/>
              </a:ext>
            </a:extLst>
          </p:cNvPr>
          <p:cNvPicPr>
            <a:picLocks noChangeAspect="1"/>
          </p:cNvPicPr>
          <p:nvPr>
            <a:audioFile r:link="rId2"/>
            <p:extLst>
              <p:ext uri="{DAA4B4D4-6D71-4841-9C94-3DE7FCFB9230}">
                <p14:media xmlns:p14="http://schemas.microsoft.com/office/powerpoint/2010/main" r:embed="rId1"/>
              </p:ext>
            </p:extLst>
          </p:nvPr>
        </p:nvPicPr>
        <p:blipFill>
          <a:blip r:embed="rId11">
            <a:duotone>
              <a:prstClr val="black"/>
              <a:schemeClr val="accent2">
                <a:tint val="45000"/>
                <a:satMod val="400000"/>
              </a:schemeClr>
            </a:duotone>
          </a:blip>
          <a:stretch>
            <a:fillRect/>
          </a:stretch>
        </p:blipFill>
        <p:spPr>
          <a:xfrm>
            <a:off x="8984457" y="4528806"/>
            <a:ext cx="1912414" cy="191241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8515"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68797" y="9718678"/>
            <a:ext cx="393700" cy="1043940"/>
          </a:xfrm>
          <a:prstGeom prst="rect">
            <a:avLst/>
          </a:prstGeom>
        </p:spPr>
        <p:txBody>
          <a:bodyPr vert="vert" wrap="square" lIns="0" tIns="0" rIns="0" bIns="0" rtlCol="0">
            <a:spAutoFit/>
          </a:bodyPr>
          <a:lstStyle/>
          <a:p>
            <a:pPr marL="12700">
              <a:lnSpc>
                <a:spcPts val="2920"/>
              </a:lnSpc>
            </a:pPr>
            <a:r>
              <a:rPr sz="2600" spc="-40" dirty="0">
                <a:solidFill>
                  <a:srgbClr val="7A7A7A"/>
                </a:solidFill>
                <a:latin typeface="Copperplate Gothic Light"/>
                <a:cs typeface="Copperplate Gothic Light"/>
              </a:rPr>
              <a:t>B</a:t>
            </a:r>
            <a:r>
              <a:rPr sz="2600" spc="-100" dirty="0">
                <a:solidFill>
                  <a:srgbClr val="7A7A7A"/>
                </a:solidFill>
                <a:latin typeface="Copperplate Gothic Light"/>
                <a:cs typeface="Copperplate Gothic Light"/>
              </a:rPr>
              <a:t>A</a:t>
            </a:r>
            <a:r>
              <a:rPr sz="2600" spc="-50" dirty="0">
                <a:solidFill>
                  <a:srgbClr val="7A7A7A"/>
                </a:solidFill>
                <a:latin typeface="Copperplate Gothic Light"/>
                <a:cs typeface="Copperplate Gothic Light"/>
              </a:rPr>
              <a:t>C</a:t>
            </a:r>
            <a:r>
              <a:rPr sz="2600" dirty="0">
                <a:solidFill>
                  <a:srgbClr val="7A7A7A"/>
                </a:solidFill>
                <a:latin typeface="Copperplate Gothic Light"/>
                <a:cs typeface="Copperplate Gothic Light"/>
              </a:rPr>
              <a:t>K</a:t>
            </a:r>
            <a:endParaRPr sz="2600">
              <a:latin typeface="Copperplate Gothic Light"/>
              <a:cs typeface="Copperplate Gothic Light"/>
            </a:endParaRPr>
          </a:p>
        </p:txBody>
      </p:sp>
      <p:sp>
        <p:nvSpPr>
          <p:cNvPr id="3" name="object 3"/>
          <p:cNvSpPr txBox="1"/>
          <p:nvPr/>
        </p:nvSpPr>
        <p:spPr>
          <a:xfrm>
            <a:off x="19276446" y="9719349"/>
            <a:ext cx="393700" cy="1001394"/>
          </a:xfrm>
          <a:prstGeom prst="rect">
            <a:avLst/>
          </a:prstGeom>
        </p:spPr>
        <p:txBody>
          <a:bodyPr vert="vert" wrap="square" lIns="0" tIns="0" rIns="0" bIns="0" rtlCol="0">
            <a:spAutoFit/>
          </a:bodyPr>
          <a:lstStyle/>
          <a:p>
            <a:pPr marL="12700">
              <a:lnSpc>
                <a:spcPts val="2920"/>
              </a:lnSpc>
            </a:pPr>
            <a:r>
              <a:rPr sz="2600" dirty="0">
                <a:solidFill>
                  <a:srgbClr val="7A7A7A"/>
                </a:solidFill>
                <a:latin typeface="Copperplate Gothic Light"/>
                <a:cs typeface="Copperplate Gothic Light"/>
              </a:rPr>
              <a:t>NEXT</a:t>
            </a:r>
            <a:endParaRPr sz="2600">
              <a:latin typeface="Copperplate Gothic Light"/>
              <a:cs typeface="Copperplate Gothic Light"/>
            </a:endParaRPr>
          </a:p>
        </p:txBody>
      </p:sp>
      <p:grpSp>
        <p:nvGrpSpPr>
          <p:cNvPr id="4" name="object 4"/>
          <p:cNvGrpSpPr/>
          <p:nvPr/>
        </p:nvGrpSpPr>
        <p:grpSpPr>
          <a:xfrm>
            <a:off x="1581103" y="439777"/>
            <a:ext cx="17151350" cy="10471150"/>
            <a:chOff x="1581103" y="439777"/>
            <a:chExt cx="17151350" cy="10471150"/>
          </a:xfrm>
        </p:grpSpPr>
        <p:sp>
          <p:nvSpPr>
            <p:cNvPr id="5" name="object 5"/>
            <p:cNvSpPr/>
            <p:nvPr/>
          </p:nvSpPr>
          <p:spPr>
            <a:xfrm>
              <a:off x="11339969" y="1999939"/>
              <a:ext cx="7392445" cy="7392445"/>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11402794" y="2063475"/>
              <a:ext cx="7183027" cy="7182316"/>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1581103" y="439777"/>
              <a:ext cx="10062520" cy="10470885"/>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1738166" y="534015"/>
              <a:ext cx="9465945" cy="10198735"/>
            </a:xfrm>
            <a:custGeom>
              <a:avLst/>
              <a:gdLst/>
              <a:ahLst/>
              <a:cxnLst/>
              <a:rect l="l" t="t" r="r" b="b"/>
              <a:pathLst>
                <a:path w="9465945" h="10198735">
                  <a:moveTo>
                    <a:pt x="9465680" y="0"/>
                  </a:moveTo>
                  <a:lnTo>
                    <a:pt x="0" y="0"/>
                  </a:lnTo>
                  <a:lnTo>
                    <a:pt x="0" y="10198642"/>
                  </a:lnTo>
                  <a:lnTo>
                    <a:pt x="9465680" y="10198642"/>
                  </a:lnTo>
                  <a:lnTo>
                    <a:pt x="9465680" y="0"/>
                  </a:lnTo>
                  <a:close/>
                </a:path>
              </a:pathLst>
            </a:custGeom>
            <a:solidFill>
              <a:srgbClr val="E45C8A"/>
            </a:solidFill>
          </p:spPr>
          <p:txBody>
            <a:bodyPr wrap="square" lIns="0" tIns="0" rIns="0" bIns="0" rtlCol="0"/>
            <a:lstStyle/>
            <a:p>
              <a:endParaRPr/>
            </a:p>
          </p:txBody>
        </p:sp>
        <p:sp>
          <p:nvSpPr>
            <p:cNvPr id="9" name="object 9"/>
            <p:cNvSpPr/>
            <p:nvPr/>
          </p:nvSpPr>
          <p:spPr>
            <a:xfrm>
              <a:off x="1738166" y="534015"/>
              <a:ext cx="9465945" cy="10198735"/>
            </a:xfrm>
            <a:custGeom>
              <a:avLst/>
              <a:gdLst/>
              <a:ahLst/>
              <a:cxnLst/>
              <a:rect l="l" t="t" r="r" b="b"/>
              <a:pathLst>
                <a:path w="9465945" h="10198735">
                  <a:moveTo>
                    <a:pt x="0" y="0"/>
                  </a:moveTo>
                  <a:lnTo>
                    <a:pt x="9465680" y="0"/>
                  </a:lnTo>
                  <a:lnTo>
                    <a:pt x="9465680" y="10198642"/>
                  </a:lnTo>
                  <a:lnTo>
                    <a:pt x="0" y="10198642"/>
                  </a:lnTo>
                  <a:lnTo>
                    <a:pt x="0" y="0"/>
                  </a:lnTo>
                  <a:close/>
                </a:path>
              </a:pathLst>
            </a:custGeom>
            <a:ln w="41883">
              <a:solidFill>
                <a:srgbClr val="BA3865"/>
              </a:solidFill>
            </a:ln>
          </p:spPr>
          <p:txBody>
            <a:bodyPr wrap="square" lIns="0" tIns="0" rIns="0" bIns="0" rtlCol="0"/>
            <a:lstStyle/>
            <a:p>
              <a:endParaRPr/>
            </a:p>
          </p:txBody>
        </p:sp>
        <p:sp>
          <p:nvSpPr>
            <p:cNvPr id="10" name="object 10"/>
            <p:cNvSpPr/>
            <p:nvPr/>
          </p:nvSpPr>
          <p:spPr>
            <a:xfrm>
              <a:off x="3225032" y="1204151"/>
              <a:ext cx="6502419" cy="481660"/>
            </a:xfrm>
            <a:prstGeom prst="rect">
              <a:avLst/>
            </a:prstGeom>
            <a:blipFill>
              <a:blip r:embed="rId7" cstate="print"/>
              <a:stretch>
                <a:fillRect/>
              </a:stretch>
            </a:blipFill>
          </p:spPr>
          <p:txBody>
            <a:bodyPr wrap="square" lIns="0" tIns="0" rIns="0" bIns="0" rtlCol="0"/>
            <a:lstStyle/>
            <a:p>
              <a:endParaRPr/>
            </a:p>
          </p:txBody>
        </p:sp>
        <p:sp>
          <p:nvSpPr>
            <p:cNvPr id="11" name="object 11"/>
            <p:cNvSpPr/>
            <p:nvPr/>
          </p:nvSpPr>
          <p:spPr>
            <a:xfrm>
              <a:off x="2094177" y="1905701"/>
              <a:ext cx="8753660" cy="607311"/>
            </a:xfrm>
            <a:prstGeom prst="rect">
              <a:avLst/>
            </a:prstGeom>
            <a:blipFill>
              <a:blip r:embed="rId8" cstate="print"/>
              <a:stretch>
                <a:fillRect/>
              </a:stretch>
            </a:blipFill>
          </p:spPr>
          <p:txBody>
            <a:bodyPr wrap="square" lIns="0" tIns="0" rIns="0" bIns="0" rtlCol="0"/>
            <a:lstStyle/>
            <a:p>
              <a:endParaRPr/>
            </a:p>
          </p:txBody>
        </p:sp>
        <p:sp>
          <p:nvSpPr>
            <p:cNvPr id="12" name="object 12"/>
            <p:cNvSpPr/>
            <p:nvPr/>
          </p:nvSpPr>
          <p:spPr>
            <a:xfrm>
              <a:off x="2020880" y="2607250"/>
              <a:ext cx="8910723" cy="565427"/>
            </a:xfrm>
            <a:prstGeom prst="rect">
              <a:avLst/>
            </a:prstGeom>
            <a:blipFill>
              <a:blip r:embed="rId9" cstate="print"/>
              <a:stretch>
                <a:fillRect/>
              </a:stretch>
            </a:blipFill>
          </p:spPr>
          <p:txBody>
            <a:bodyPr wrap="square" lIns="0" tIns="0" rIns="0" bIns="0" rtlCol="0"/>
            <a:lstStyle/>
            <a:p>
              <a:endParaRPr/>
            </a:p>
          </p:txBody>
        </p:sp>
        <p:sp>
          <p:nvSpPr>
            <p:cNvPr id="13" name="object 13"/>
            <p:cNvSpPr/>
            <p:nvPr/>
          </p:nvSpPr>
          <p:spPr>
            <a:xfrm>
              <a:off x="4910845" y="3308799"/>
              <a:ext cx="3130794" cy="607311"/>
            </a:xfrm>
            <a:prstGeom prst="rect">
              <a:avLst/>
            </a:prstGeom>
            <a:blipFill>
              <a:blip r:embed="rId10" cstate="print"/>
              <a:stretch>
                <a:fillRect/>
              </a:stretch>
            </a:blipFill>
          </p:spPr>
          <p:txBody>
            <a:bodyPr wrap="square" lIns="0" tIns="0" rIns="0" bIns="0" rtlCol="0"/>
            <a:lstStyle/>
            <a:p>
              <a:endParaRPr/>
            </a:p>
          </p:txBody>
        </p:sp>
      </p:grpSp>
      <p:sp>
        <p:nvSpPr>
          <p:cNvPr id="14" name="object 14"/>
          <p:cNvSpPr txBox="1"/>
          <p:nvPr/>
        </p:nvSpPr>
        <p:spPr>
          <a:xfrm>
            <a:off x="1998261" y="1034388"/>
            <a:ext cx="8945245" cy="2834005"/>
          </a:xfrm>
          <a:prstGeom prst="rect">
            <a:avLst/>
          </a:prstGeom>
        </p:spPr>
        <p:txBody>
          <a:bodyPr vert="horz" wrap="square" lIns="0" tIns="14604" rIns="0" bIns="0" rtlCol="0">
            <a:spAutoFit/>
          </a:bodyPr>
          <a:lstStyle/>
          <a:p>
            <a:pPr marL="12700" marR="5080" indent="1905" algn="ctr">
              <a:lnSpc>
                <a:spcPct val="100000"/>
              </a:lnSpc>
              <a:spcBef>
                <a:spcPts val="114"/>
              </a:spcBef>
            </a:pPr>
            <a:r>
              <a:rPr sz="4600" b="1" spc="-175" dirty="0">
                <a:solidFill>
                  <a:srgbClr val="FFFFFF"/>
                </a:solidFill>
                <a:latin typeface="Gill Sans MT"/>
                <a:cs typeface="Gill Sans MT"/>
              </a:rPr>
              <a:t>Britain </a:t>
            </a:r>
            <a:r>
              <a:rPr sz="4600" b="1" spc="-105" dirty="0">
                <a:solidFill>
                  <a:srgbClr val="FFFFFF"/>
                </a:solidFill>
                <a:latin typeface="Gill Sans MT"/>
                <a:cs typeface="Gill Sans MT"/>
              </a:rPr>
              <a:t>is </a:t>
            </a:r>
            <a:r>
              <a:rPr sz="4600" b="1" spc="-150" dirty="0">
                <a:solidFill>
                  <a:srgbClr val="FFFFFF"/>
                </a:solidFill>
                <a:latin typeface="Gill Sans MT"/>
                <a:cs typeface="Gill Sans MT"/>
              </a:rPr>
              <a:t>in </a:t>
            </a:r>
            <a:r>
              <a:rPr sz="4600" b="1" spc="-175" dirty="0">
                <a:solidFill>
                  <a:srgbClr val="FFFFFF"/>
                </a:solidFill>
                <a:latin typeface="Gill Sans MT"/>
                <a:cs typeface="Gill Sans MT"/>
              </a:rPr>
              <a:t>the </a:t>
            </a:r>
            <a:r>
              <a:rPr sz="4600" b="1" spc="-155" dirty="0">
                <a:solidFill>
                  <a:srgbClr val="FFFFFF"/>
                </a:solidFill>
                <a:latin typeface="Gill Sans MT"/>
                <a:cs typeface="Gill Sans MT"/>
              </a:rPr>
              <a:t>Northern  </a:t>
            </a:r>
            <a:r>
              <a:rPr sz="4600" b="1" spc="-190" dirty="0">
                <a:solidFill>
                  <a:srgbClr val="FFFFFF"/>
                </a:solidFill>
                <a:latin typeface="Gill Sans MT"/>
                <a:cs typeface="Gill Sans MT"/>
              </a:rPr>
              <a:t>hemisphere. </a:t>
            </a:r>
            <a:r>
              <a:rPr sz="4600" b="1" spc="-220" dirty="0">
                <a:solidFill>
                  <a:srgbClr val="FFFFFF"/>
                </a:solidFill>
                <a:latin typeface="Gill Sans MT"/>
                <a:cs typeface="Gill Sans MT"/>
              </a:rPr>
              <a:t>When </a:t>
            </a:r>
            <a:r>
              <a:rPr sz="4600" b="1" spc="-135" dirty="0">
                <a:solidFill>
                  <a:srgbClr val="FFFFFF"/>
                </a:solidFill>
                <a:latin typeface="Gill Sans MT"/>
                <a:cs typeface="Gill Sans MT"/>
              </a:rPr>
              <a:t>it </a:t>
            </a:r>
            <a:r>
              <a:rPr sz="4600" b="1" spc="-105" dirty="0">
                <a:solidFill>
                  <a:srgbClr val="FFFFFF"/>
                </a:solidFill>
                <a:latin typeface="Gill Sans MT"/>
                <a:cs typeface="Gill Sans MT"/>
              </a:rPr>
              <a:t>is </a:t>
            </a:r>
            <a:r>
              <a:rPr sz="4600" b="1" spc="-265" dirty="0">
                <a:solidFill>
                  <a:srgbClr val="FFFFFF"/>
                </a:solidFill>
                <a:latin typeface="Gill Sans MT"/>
                <a:cs typeface="Gill Sans MT"/>
              </a:rPr>
              <a:t>summer </a:t>
            </a:r>
            <a:r>
              <a:rPr sz="4600" b="1" spc="-150" dirty="0">
                <a:solidFill>
                  <a:srgbClr val="FFFFFF"/>
                </a:solidFill>
                <a:latin typeface="Gill Sans MT"/>
                <a:cs typeface="Gill Sans MT"/>
              </a:rPr>
              <a:t>in  </a:t>
            </a:r>
            <a:r>
              <a:rPr sz="4600" b="1" spc="-165" dirty="0">
                <a:solidFill>
                  <a:srgbClr val="FFFFFF"/>
                </a:solidFill>
                <a:latin typeface="Gill Sans MT"/>
                <a:cs typeface="Gill Sans MT"/>
              </a:rPr>
              <a:t>Britain, </a:t>
            </a:r>
            <a:r>
              <a:rPr sz="4600" b="1" spc="-135" dirty="0">
                <a:solidFill>
                  <a:srgbClr val="FFFFFF"/>
                </a:solidFill>
                <a:latin typeface="Gill Sans MT"/>
                <a:cs typeface="Gill Sans MT"/>
              </a:rPr>
              <a:t>it </a:t>
            </a:r>
            <a:r>
              <a:rPr sz="4600" b="1" spc="-105" dirty="0">
                <a:solidFill>
                  <a:srgbClr val="FFFFFF"/>
                </a:solidFill>
                <a:latin typeface="Gill Sans MT"/>
                <a:cs typeface="Gill Sans MT"/>
              </a:rPr>
              <a:t>is </a:t>
            </a:r>
            <a:r>
              <a:rPr sz="4600" b="1" spc="-145" dirty="0">
                <a:solidFill>
                  <a:srgbClr val="FFFFFF"/>
                </a:solidFill>
                <a:latin typeface="Gill Sans MT"/>
                <a:cs typeface="Gill Sans MT"/>
              </a:rPr>
              <a:t>winter </a:t>
            </a:r>
            <a:r>
              <a:rPr sz="4600" b="1" spc="-150" dirty="0">
                <a:solidFill>
                  <a:srgbClr val="FFFFFF"/>
                </a:solidFill>
                <a:latin typeface="Gill Sans MT"/>
                <a:cs typeface="Gill Sans MT"/>
              </a:rPr>
              <a:t>in </a:t>
            </a:r>
            <a:r>
              <a:rPr sz="4600" b="1" spc="-175" dirty="0">
                <a:solidFill>
                  <a:srgbClr val="FFFFFF"/>
                </a:solidFill>
                <a:latin typeface="Gill Sans MT"/>
                <a:cs typeface="Gill Sans MT"/>
              </a:rPr>
              <a:t>the </a:t>
            </a:r>
            <a:r>
              <a:rPr sz="4600" b="1" spc="-185" dirty="0">
                <a:solidFill>
                  <a:srgbClr val="FFFFFF"/>
                </a:solidFill>
                <a:latin typeface="Gill Sans MT"/>
                <a:cs typeface="Gill Sans MT"/>
              </a:rPr>
              <a:t>Southern  </a:t>
            </a:r>
            <a:r>
              <a:rPr sz="4600" b="1" spc="-190" dirty="0">
                <a:solidFill>
                  <a:srgbClr val="FFFFFF"/>
                </a:solidFill>
                <a:latin typeface="Gill Sans MT"/>
                <a:cs typeface="Gill Sans MT"/>
              </a:rPr>
              <a:t>hemisphere.</a:t>
            </a:r>
            <a:endParaRPr sz="4600">
              <a:latin typeface="Gill Sans MT"/>
              <a:cs typeface="Gill Sans MT"/>
            </a:endParaRPr>
          </a:p>
        </p:txBody>
      </p:sp>
      <p:grpSp>
        <p:nvGrpSpPr>
          <p:cNvPr id="15" name="object 15"/>
          <p:cNvGrpSpPr/>
          <p:nvPr/>
        </p:nvGrpSpPr>
        <p:grpSpPr>
          <a:xfrm>
            <a:off x="2136060" y="4711898"/>
            <a:ext cx="8649335" cy="1885314"/>
            <a:chOff x="2136060" y="4711898"/>
            <a:chExt cx="8649335" cy="1885314"/>
          </a:xfrm>
        </p:grpSpPr>
        <p:sp>
          <p:nvSpPr>
            <p:cNvPr id="16" name="object 16"/>
            <p:cNvSpPr/>
            <p:nvPr/>
          </p:nvSpPr>
          <p:spPr>
            <a:xfrm>
              <a:off x="2261711" y="4711898"/>
              <a:ext cx="8429062" cy="607311"/>
            </a:xfrm>
            <a:prstGeom prst="rect">
              <a:avLst/>
            </a:prstGeom>
            <a:blipFill>
              <a:blip r:embed="rId11" cstate="print"/>
              <a:stretch>
                <a:fillRect/>
              </a:stretch>
            </a:blipFill>
          </p:spPr>
          <p:txBody>
            <a:bodyPr wrap="square" lIns="0" tIns="0" rIns="0" bIns="0" rtlCol="0"/>
            <a:lstStyle/>
            <a:p>
              <a:endParaRPr/>
            </a:p>
          </p:txBody>
        </p:sp>
        <p:sp>
          <p:nvSpPr>
            <p:cNvPr id="17" name="object 17"/>
            <p:cNvSpPr/>
            <p:nvPr/>
          </p:nvSpPr>
          <p:spPr>
            <a:xfrm>
              <a:off x="2136060" y="5413447"/>
              <a:ext cx="8648951" cy="607311"/>
            </a:xfrm>
            <a:prstGeom prst="rect">
              <a:avLst/>
            </a:prstGeom>
            <a:blipFill>
              <a:blip r:embed="rId12" cstate="print"/>
              <a:stretch>
                <a:fillRect/>
              </a:stretch>
            </a:blipFill>
          </p:spPr>
          <p:txBody>
            <a:bodyPr wrap="square" lIns="0" tIns="0" rIns="0" bIns="0" rtlCol="0"/>
            <a:lstStyle/>
            <a:p>
              <a:endParaRPr/>
            </a:p>
          </p:txBody>
        </p:sp>
        <p:sp>
          <p:nvSpPr>
            <p:cNvPr id="18" name="object 18"/>
            <p:cNvSpPr/>
            <p:nvPr/>
          </p:nvSpPr>
          <p:spPr>
            <a:xfrm>
              <a:off x="4293063" y="6114997"/>
              <a:ext cx="4345417" cy="481660"/>
            </a:xfrm>
            <a:prstGeom prst="rect">
              <a:avLst/>
            </a:prstGeom>
            <a:blipFill>
              <a:blip r:embed="rId13" cstate="print"/>
              <a:stretch>
                <a:fillRect/>
              </a:stretch>
            </a:blipFill>
          </p:spPr>
          <p:txBody>
            <a:bodyPr wrap="square" lIns="0" tIns="0" rIns="0" bIns="0" rtlCol="0"/>
            <a:lstStyle/>
            <a:p>
              <a:endParaRPr/>
            </a:p>
          </p:txBody>
        </p:sp>
      </p:grpSp>
      <p:sp>
        <p:nvSpPr>
          <p:cNvPr id="19" name="object 19"/>
          <p:cNvSpPr txBox="1"/>
          <p:nvPr/>
        </p:nvSpPr>
        <p:spPr>
          <a:xfrm>
            <a:off x="2145713" y="4542135"/>
            <a:ext cx="8653780" cy="2132330"/>
          </a:xfrm>
          <a:prstGeom prst="rect">
            <a:avLst/>
          </a:prstGeom>
        </p:spPr>
        <p:txBody>
          <a:bodyPr vert="horz" wrap="square" lIns="0" tIns="14604" rIns="0" bIns="0" rtlCol="0">
            <a:spAutoFit/>
          </a:bodyPr>
          <a:lstStyle/>
          <a:p>
            <a:pPr marL="12700" marR="5080" algn="ctr">
              <a:lnSpc>
                <a:spcPct val="100000"/>
              </a:lnSpc>
              <a:spcBef>
                <a:spcPts val="114"/>
              </a:spcBef>
            </a:pPr>
            <a:r>
              <a:rPr sz="4600" b="1" spc="-170" dirty="0">
                <a:solidFill>
                  <a:srgbClr val="FFFFFF"/>
                </a:solidFill>
                <a:latin typeface="Gill Sans MT"/>
                <a:cs typeface="Gill Sans MT"/>
              </a:rPr>
              <a:t>Fruits </a:t>
            </a:r>
            <a:r>
              <a:rPr sz="4600" b="1" spc="-165" dirty="0">
                <a:solidFill>
                  <a:srgbClr val="FFFFFF"/>
                </a:solidFill>
                <a:latin typeface="Gill Sans MT"/>
                <a:cs typeface="Gill Sans MT"/>
              </a:rPr>
              <a:t>such </a:t>
            </a:r>
            <a:r>
              <a:rPr sz="4600" b="1" spc="-160" dirty="0">
                <a:solidFill>
                  <a:srgbClr val="FFFFFF"/>
                </a:solidFill>
                <a:latin typeface="Gill Sans MT"/>
                <a:cs typeface="Gill Sans MT"/>
              </a:rPr>
              <a:t>as </a:t>
            </a:r>
            <a:r>
              <a:rPr sz="4600" b="1" spc="-165" dirty="0">
                <a:solidFill>
                  <a:srgbClr val="FFFFFF"/>
                </a:solidFill>
                <a:latin typeface="Gill Sans MT"/>
                <a:cs typeface="Gill Sans MT"/>
              </a:rPr>
              <a:t>peaches </a:t>
            </a:r>
            <a:r>
              <a:rPr sz="4600" b="1" spc="-185" dirty="0">
                <a:solidFill>
                  <a:srgbClr val="FFFFFF"/>
                </a:solidFill>
                <a:latin typeface="Gill Sans MT"/>
                <a:cs typeface="Gill Sans MT"/>
              </a:rPr>
              <a:t>and </a:t>
            </a:r>
            <a:r>
              <a:rPr sz="4600" b="1" spc="-210" dirty="0">
                <a:solidFill>
                  <a:srgbClr val="FFFFFF"/>
                </a:solidFill>
                <a:latin typeface="Gill Sans MT"/>
                <a:cs typeface="Gill Sans MT"/>
              </a:rPr>
              <a:t>plums  </a:t>
            </a:r>
            <a:r>
              <a:rPr sz="4600" b="1" spc="-200" dirty="0">
                <a:solidFill>
                  <a:srgbClr val="FFFFFF"/>
                </a:solidFill>
                <a:latin typeface="Gill Sans MT"/>
                <a:cs typeface="Gill Sans MT"/>
              </a:rPr>
              <a:t>are </a:t>
            </a:r>
            <a:r>
              <a:rPr sz="4600" b="1" spc="-150" dirty="0">
                <a:solidFill>
                  <a:srgbClr val="FFFFFF"/>
                </a:solidFill>
                <a:latin typeface="Gill Sans MT"/>
                <a:cs typeface="Gill Sans MT"/>
              </a:rPr>
              <a:t>in </a:t>
            </a:r>
            <a:r>
              <a:rPr sz="4600" b="1" spc="-140" dirty="0">
                <a:solidFill>
                  <a:srgbClr val="FFFFFF"/>
                </a:solidFill>
                <a:latin typeface="Gill Sans MT"/>
                <a:cs typeface="Gill Sans MT"/>
              </a:rPr>
              <a:t>season </a:t>
            </a:r>
            <a:r>
              <a:rPr sz="4600" b="1" spc="-150" dirty="0">
                <a:solidFill>
                  <a:srgbClr val="FFFFFF"/>
                </a:solidFill>
                <a:latin typeface="Gill Sans MT"/>
                <a:cs typeface="Gill Sans MT"/>
              </a:rPr>
              <a:t>in </a:t>
            </a:r>
            <a:r>
              <a:rPr sz="4600" b="1" spc="-175" dirty="0">
                <a:solidFill>
                  <a:srgbClr val="FFFFFF"/>
                </a:solidFill>
                <a:latin typeface="Gill Sans MT"/>
                <a:cs typeface="Gill Sans MT"/>
              </a:rPr>
              <a:t>Britain </a:t>
            </a:r>
            <a:r>
              <a:rPr sz="4600" b="1" spc="-165" dirty="0">
                <a:solidFill>
                  <a:srgbClr val="FFFFFF"/>
                </a:solidFill>
                <a:latin typeface="Gill Sans MT"/>
                <a:cs typeface="Gill Sans MT"/>
              </a:rPr>
              <a:t>during </a:t>
            </a:r>
            <a:r>
              <a:rPr sz="4600" b="1" spc="-175" dirty="0">
                <a:solidFill>
                  <a:srgbClr val="FFFFFF"/>
                </a:solidFill>
                <a:latin typeface="Gill Sans MT"/>
                <a:cs typeface="Gill Sans MT"/>
              </a:rPr>
              <a:t>the  </a:t>
            </a:r>
            <a:r>
              <a:rPr sz="4600" b="1" spc="-265" dirty="0">
                <a:solidFill>
                  <a:srgbClr val="FFFFFF"/>
                </a:solidFill>
                <a:latin typeface="Gill Sans MT"/>
                <a:cs typeface="Gill Sans MT"/>
              </a:rPr>
              <a:t>summer</a:t>
            </a:r>
            <a:r>
              <a:rPr sz="4600" b="1" spc="-5" dirty="0">
                <a:solidFill>
                  <a:srgbClr val="FFFFFF"/>
                </a:solidFill>
                <a:latin typeface="Gill Sans MT"/>
                <a:cs typeface="Gill Sans MT"/>
              </a:rPr>
              <a:t> </a:t>
            </a:r>
            <a:r>
              <a:rPr sz="4600" b="1" spc="-195" dirty="0">
                <a:solidFill>
                  <a:srgbClr val="FFFFFF"/>
                </a:solidFill>
                <a:latin typeface="Gill Sans MT"/>
                <a:cs typeface="Gill Sans MT"/>
              </a:rPr>
              <a:t>months.</a:t>
            </a:r>
            <a:endParaRPr sz="4600">
              <a:latin typeface="Gill Sans MT"/>
              <a:cs typeface="Gill Sans MT"/>
            </a:endParaRPr>
          </a:p>
        </p:txBody>
      </p:sp>
      <p:grpSp>
        <p:nvGrpSpPr>
          <p:cNvPr id="20" name="object 20"/>
          <p:cNvGrpSpPr/>
          <p:nvPr/>
        </p:nvGrpSpPr>
        <p:grpSpPr>
          <a:xfrm>
            <a:off x="2094177" y="7518095"/>
            <a:ext cx="8754110" cy="2586355"/>
            <a:chOff x="2094177" y="7518095"/>
            <a:chExt cx="8754110" cy="2586355"/>
          </a:xfrm>
        </p:grpSpPr>
        <p:sp>
          <p:nvSpPr>
            <p:cNvPr id="21" name="object 21"/>
            <p:cNvSpPr/>
            <p:nvPr/>
          </p:nvSpPr>
          <p:spPr>
            <a:xfrm>
              <a:off x="2240769" y="7518095"/>
              <a:ext cx="8450004" cy="607311"/>
            </a:xfrm>
            <a:prstGeom prst="rect">
              <a:avLst/>
            </a:prstGeom>
            <a:blipFill>
              <a:blip r:embed="rId14" cstate="print"/>
              <a:stretch>
                <a:fillRect/>
              </a:stretch>
            </a:blipFill>
          </p:spPr>
          <p:txBody>
            <a:bodyPr wrap="square" lIns="0" tIns="0" rIns="0" bIns="0" rtlCol="0"/>
            <a:lstStyle/>
            <a:p>
              <a:endParaRPr/>
            </a:p>
          </p:txBody>
        </p:sp>
        <p:sp>
          <p:nvSpPr>
            <p:cNvPr id="22" name="object 22"/>
            <p:cNvSpPr/>
            <p:nvPr/>
          </p:nvSpPr>
          <p:spPr>
            <a:xfrm>
              <a:off x="3047027" y="8219644"/>
              <a:ext cx="6816546" cy="607311"/>
            </a:xfrm>
            <a:prstGeom prst="rect">
              <a:avLst/>
            </a:prstGeom>
            <a:blipFill>
              <a:blip r:embed="rId15" cstate="print"/>
              <a:stretch>
                <a:fillRect/>
              </a:stretch>
            </a:blipFill>
          </p:spPr>
          <p:txBody>
            <a:bodyPr wrap="square" lIns="0" tIns="0" rIns="0" bIns="0" rtlCol="0"/>
            <a:lstStyle/>
            <a:p>
              <a:endParaRPr/>
            </a:p>
          </p:txBody>
        </p:sp>
        <p:sp>
          <p:nvSpPr>
            <p:cNvPr id="23" name="object 23"/>
            <p:cNvSpPr/>
            <p:nvPr/>
          </p:nvSpPr>
          <p:spPr>
            <a:xfrm>
              <a:off x="2094177" y="8921194"/>
              <a:ext cx="8753660" cy="607311"/>
            </a:xfrm>
            <a:prstGeom prst="rect">
              <a:avLst/>
            </a:prstGeom>
            <a:blipFill>
              <a:blip r:embed="rId16" cstate="print"/>
              <a:stretch>
                <a:fillRect/>
              </a:stretch>
            </a:blipFill>
          </p:spPr>
          <p:txBody>
            <a:bodyPr wrap="square" lIns="0" tIns="0" rIns="0" bIns="0" rtlCol="0"/>
            <a:lstStyle/>
            <a:p>
              <a:endParaRPr/>
            </a:p>
          </p:txBody>
        </p:sp>
        <p:sp>
          <p:nvSpPr>
            <p:cNvPr id="24" name="object 24"/>
            <p:cNvSpPr/>
            <p:nvPr/>
          </p:nvSpPr>
          <p:spPr>
            <a:xfrm>
              <a:off x="2691017" y="9622743"/>
              <a:ext cx="7559979" cy="481660"/>
            </a:xfrm>
            <a:prstGeom prst="rect">
              <a:avLst/>
            </a:prstGeom>
            <a:blipFill>
              <a:blip r:embed="rId17" cstate="print"/>
              <a:stretch>
                <a:fillRect/>
              </a:stretch>
            </a:blipFill>
          </p:spPr>
          <p:txBody>
            <a:bodyPr wrap="square" lIns="0" tIns="0" rIns="0" bIns="0" rtlCol="0"/>
            <a:lstStyle/>
            <a:p>
              <a:endParaRPr/>
            </a:p>
          </p:txBody>
        </p:sp>
      </p:grpSp>
      <p:sp>
        <p:nvSpPr>
          <p:cNvPr id="25" name="object 25"/>
          <p:cNvSpPr txBox="1"/>
          <p:nvPr/>
        </p:nvSpPr>
        <p:spPr>
          <a:xfrm>
            <a:off x="2087877" y="7348332"/>
            <a:ext cx="8766175" cy="2834005"/>
          </a:xfrm>
          <a:prstGeom prst="rect">
            <a:avLst/>
          </a:prstGeom>
        </p:spPr>
        <p:txBody>
          <a:bodyPr vert="horz" wrap="square" lIns="0" tIns="14604" rIns="0" bIns="0" rtlCol="0">
            <a:spAutoFit/>
          </a:bodyPr>
          <a:lstStyle/>
          <a:p>
            <a:pPr marL="12065" marR="5080" indent="-635" algn="ctr">
              <a:lnSpc>
                <a:spcPct val="100000"/>
              </a:lnSpc>
              <a:spcBef>
                <a:spcPts val="114"/>
              </a:spcBef>
            </a:pPr>
            <a:r>
              <a:rPr sz="4600" b="1" spc="-204" dirty="0">
                <a:solidFill>
                  <a:srgbClr val="FFFFFF"/>
                </a:solidFill>
                <a:latin typeface="Gill Sans MT"/>
                <a:cs typeface="Gill Sans MT"/>
              </a:rPr>
              <a:t>At </a:t>
            </a:r>
            <a:r>
              <a:rPr sz="4600" b="1" spc="-175" dirty="0">
                <a:solidFill>
                  <a:srgbClr val="FFFFFF"/>
                </a:solidFill>
                <a:latin typeface="Gill Sans MT"/>
                <a:cs typeface="Gill Sans MT"/>
              </a:rPr>
              <a:t>the </a:t>
            </a:r>
            <a:r>
              <a:rPr sz="4600" b="1" spc="-245" dirty="0">
                <a:solidFill>
                  <a:srgbClr val="FFFFFF"/>
                </a:solidFill>
                <a:latin typeface="Gill Sans MT"/>
                <a:cs typeface="Gill Sans MT"/>
              </a:rPr>
              <a:t>same </a:t>
            </a:r>
            <a:r>
              <a:rPr sz="4600" b="1" spc="-210" dirty="0">
                <a:solidFill>
                  <a:srgbClr val="FFFFFF"/>
                </a:solidFill>
                <a:latin typeface="Gill Sans MT"/>
                <a:cs typeface="Gill Sans MT"/>
              </a:rPr>
              <a:t>time, </a:t>
            </a:r>
            <a:r>
              <a:rPr sz="4600" b="1" spc="-180" dirty="0">
                <a:solidFill>
                  <a:srgbClr val="FFFFFF"/>
                </a:solidFill>
                <a:latin typeface="Gill Sans MT"/>
                <a:cs typeface="Gill Sans MT"/>
              </a:rPr>
              <a:t>there </a:t>
            </a:r>
            <a:r>
              <a:rPr sz="4600" b="1" spc="-200" dirty="0">
                <a:solidFill>
                  <a:srgbClr val="FFFFFF"/>
                </a:solidFill>
                <a:latin typeface="Gill Sans MT"/>
                <a:cs typeface="Gill Sans MT"/>
              </a:rPr>
              <a:t>are </a:t>
            </a:r>
            <a:r>
              <a:rPr sz="4600" b="1" spc="-150" dirty="0">
                <a:solidFill>
                  <a:srgbClr val="FFFFFF"/>
                </a:solidFill>
                <a:latin typeface="Gill Sans MT"/>
                <a:cs typeface="Gill Sans MT"/>
              </a:rPr>
              <a:t>very  </a:t>
            </a:r>
            <a:r>
              <a:rPr sz="4600" b="1" spc="-130" dirty="0">
                <a:solidFill>
                  <a:srgbClr val="FFFFFF"/>
                </a:solidFill>
                <a:latin typeface="Gill Sans MT"/>
                <a:cs typeface="Gill Sans MT"/>
              </a:rPr>
              <a:t>few </a:t>
            </a:r>
            <a:r>
              <a:rPr sz="4600" b="1" spc="-150" dirty="0">
                <a:solidFill>
                  <a:srgbClr val="FFFFFF"/>
                </a:solidFill>
                <a:latin typeface="Gill Sans MT"/>
                <a:cs typeface="Gill Sans MT"/>
              </a:rPr>
              <a:t>places in </a:t>
            </a:r>
            <a:r>
              <a:rPr sz="4600" b="1" spc="-175" dirty="0">
                <a:solidFill>
                  <a:srgbClr val="FFFFFF"/>
                </a:solidFill>
                <a:latin typeface="Gill Sans MT"/>
                <a:cs typeface="Gill Sans MT"/>
              </a:rPr>
              <a:t>the </a:t>
            </a:r>
            <a:r>
              <a:rPr sz="4600" b="1" spc="-185" dirty="0">
                <a:solidFill>
                  <a:srgbClr val="FFFFFF"/>
                </a:solidFill>
                <a:latin typeface="Gill Sans MT"/>
                <a:cs typeface="Gill Sans MT"/>
              </a:rPr>
              <a:t>Southern  </a:t>
            </a:r>
            <a:r>
              <a:rPr sz="4600" b="1" spc="-200" dirty="0">
                <a:solidFill>
                  <a:srgbClr val="FFFFFF"/>
                </a:solidFill>
                <a:latin typeface="Gill Sans MT"/>
                <a:cs typeface="Gill Sans MT"/>
              </a:rPr>
              <a:t>hemisphere </a:t>
            </a:r>
            <a:r>
              <a:rPr sz="4600" b="1" spc="-170" dirty="0">
                <a:solidFill>
                  <a:srgbClr val="FFFFFF"/>
                </a:solidFill>
                <a:latin typeface="Gill Sans MT"/>
                <a:cs typeface="Gill Sans MT"/>
              </a:rPr>
              <a:t>where </a:t>
            </a:r>
            <a:r>
              <a:rPr sz="4600" b="1" spc="-155" dirty="0">
                <a:solidFill>
                  <a:srgbClr val="FFFFFF"/>
                </a:solidFill>
                <a:latin typeface="Gill Sans MT"/>
                <a:cs typeface="Gill Sans MT"/>
              </a:rPr>
              <a:t>these </a:t>
            </a:r>
            <a:r>
              <a:rPr sz="4600" b="1" spc="-140" dirty="0">
                <a:solidFill>
                  <a:srgbClr val="FFFFFF"/>
                </a:solidFill>
                <a:latin typeface="Gill Sans MT"/>
                <a:cs typeface="Gill Sans MT"/>
              </a:rPr>
              <a:t>fruits </a:t>
            </a:r>
            <a:r>
              <a:rPr sz="4600" b="1" spc="-200" dirty="0">
                <a:solidFill>
                  <a:srgbClr val="FFFFFF"/>
                </a:solidFill>
                <a:latin typeface="Gill Sans MT"/>
                <a:cs typeface="Gill Sans MT"/>
              </a:rPr>
              <a:t>are  </a:t>
            </a:r>
            <a:r>
              <a:rPr sz="4600" b="1" spc="-150" dirty="0">
                <a:solidFill>
                  <a:srgbClr val="FFFFFF"/>
                </a:solidFill>
                <a:latin typeface="Gill Sans MT"/>
                <a:cs typeface="Gill Sans MT"/>
              </a:rPr>
              <a:t>in </a:t>
            </a:r>
            <a:r>
              <a:rPr sz="4600" b="1" spc="-140" dirty="0">
                <a:solidFill>
                  <a:srgbClr val="FFFFFF"/>
                </a:solidFill>
                <a:latin typeface="Gill Sans MT"/>
                <a:cs typeface="Gill Sans MT"/>
              </a:rPr>
              <a:t>season </a:t>
            </a:r>
            <a:r>
              <a:rPr sz="4600" b="1" spc="-165" dirty="0">
                <a:solidFill>
                  <a:srgbClr val="FFFFFF"/>
                </a:solidFill>
                <a:latin typeface="Gill Sans MT"/>
                <a:cs typeface="Gill Sans MT"/>
              </a:rPr>
              <a:t>because </a:t>
            </a:r>
            <a:r>
              <a:rPr sz="4600" b="1" spc="-135" dirty="0">
                <a:solidFill>
                  <a:srgbClr val="FFFFFF"/>
                </a:solidFill>
                <a:latin typeface="Gill Sans MT"/>
                <a:cs typeface="Gill Sans MT"/>
              </a:rPr>
              <a:t>it </a:t>
            </a:r>
            <a:r>
              <a:rPr sz="4600" b="1" spc="-105" dirty="0">
                <a:solidFill>
                  <a:srgbClr val="FFFFFF"/>
                </a:solidFill>
                <a:latin typeface="Gill Sans MT"/>
                <a:cs typeface="Gill Sans MT"/>
              </a:rPr>
              <a:t>is</a:t>
            </a:r>
            <a:r>
              <a:rPr sz="4600" b="1" spc="595" dirty="0">
                <a:solidFill>
                  <a:srgbClr val="FFFFFF"/>
                </a:solidFill>
                <a:latin typeface="Gill Sans MT"/>
                <a:cs typeface="Gill Sans MT"/>
              </a:rPr>
              <a:t> </a:t>
            </a:r>
            <a:r>
              <a:rPr sz="4600" b="1" spc="-185" dirty="0">
                <a:solidFill>
                  <a:srgbClr val="FFFFFF"/>
                </a:solidFill>
                <a:latin typeface="Gill Sans MT"/>
                <a:cs typeface="Gill Sans MT"/>
              </a:rPr>
              <a:t>winter.</a:t>
            </a:r>
            <a:endParaRPr sz="4600">
              <a:latin typeface="Gill Sans MT"/>
              <a:cs typeface="Gill Sans MT"/>
            </a:endParaRPr>
          </a:p>
        </p:txBody>
      </p:sp>
      <p:sp>
        <p:nvSpPr>
          <p:cNvPr id="28" name="object 28"/>
          <p:cNvSpPr txBox="1"/>
          <p:nvPr/>
        </p:nvSpPr>
        <p:spPr>
          <a:xfrm>
            <a:off x="8654442" y="10896244"/>
            <a:ext cx="2794000" cy="385445"/>
          </a:xfrm>
          <a:prstGeom prst="rect">
            <a:avLst/>
          </a:prstGeom>
        </p:spPr>
        <p:txBody>
          <a:bodyPr vert="horz" wrap="square" lIns="0" tIns="15240" rIns="0" bIns="0" rtlCol="0">
            <a:spAutoFit/>
          </a:bodyPr>
          <a:lstStyle/>
          <a:p>
            <a:pPr marL="12700">
              <a:lnSpc>
                <a:spcPct val="100000"/>
              </a:lnSpc>
              <a:spcBef>
                <a:spcPts val="120"/>
              </a:spcBef>
            </a:pPr>
            <a:r>
              <a:rPr sz="2300" dirty="0">
                <a:solidFill>
                  <a:srgbClr val="EE3734"/>
                </a:solidFill>
                <a:latin typeface="Century Gothic"/>
                <a:cs typeface="Century Gothic"/>
                <a:hlinkClick r:id="rId18"/>
              </a:rPr>
              <a:t>www.planbee.com</a:t>
            </a:r>
            <a:endParaRPr sz="2300">
              <a:latin typeface="Century Gothic"/>
              <a:cs typeface="Century Gothic"/>
            </a:endParaRPr>
          </a:p>
        </p:txBody>
      </p:sp>
      <p:sp>
        <p:nvSpPr>
          <p:cNvPr id="26" name="object 26"/>
          <p:cNvSpPr txBox="1"/>
          <p:nvPr/>
        </p:nvSpPr>
        <p:spPr>
          <a:xfrm>
            <a:off x="11737676" y="1165274"/>
            <a:ext cx="6518909" cy="729615"/>
          </a:xfrm>
          <a:prstGeom prst="rect">
            <a:avLst/>
          </a:prstGeom>
        </p:spPr>
        <p:txBody>
          <a:bodyPr vert="horz" wrap="square" lIns="0" tIns="14604" rIns="0" bIns="0" rtlCol="0">
            <a:spAutoFit/>
          </a:bodyPr>
          <a:lstStyle/>
          <a:p>
            <a:pPr marL="12700">
              <a:lnSpc>
                <a:spcPct val="100000"/>
              </a:lnSpc>
              <a:spcBef>
                <a:spcPts val="114"/>
              </a:spcBef>
            </a:pPr>
            <a:r>
              <a:rPr sz="4600" b="1" spc="235" dirty="0">
                <a:solidFill>
                  <a:srgbClr val="1B0C06"/>
                </a:solidFill>
                <a:latin typeface="Gill Sans MT"/>
                <a:cs typeface="Gill Sans MT"/>
              </a:rPr>
              <a:t>Northern</a:t>
            </a:r>
            <a:r>
              <a:rPr sz="4600" b="1" spc="35" dirty="0">
                <a:solidFill>
                  <a:srgbClr val="1B0C06"/>
                </a:solidFill>
                <a:latin typeface="Gill Sans MT"/>
                <a:cs typeface="Gill Sans MT"/>
              </a:rPr>
              <a:t> </a:t>
            </a:r>
            <a:r>
              <a:rPr sz="4600" b="1" spc="195" dirty="0">
                <a:solidFill>
                  <a:srgbClr val="1B0C06"/>
                </a:solidFill>
                <a:latin typeface="Gill Sans MT"/>
                <a:cs typeface="Gill Sans MT"/>
              </a:rPr>
              <a:t>hemisphere</a:t>
            </a:r>
            <a:endParaRPr sz="4600">
              <a:latin typeface="Gill Sans MT"/>
              <a:cs typeface="Gill Sans MT"/>
            </a:endParaRPr>
          </a:p>
        </p:txBody>
      </p:sp>
      <p:sp>
        <p:nvSpPr>
          <p:cNvPr id="27" name="object 27"/>
          <p:cNvSpPr txBox="1"/>
          <p:nvPr/>
        </p:nvSpPr>
        <p:spPr>
          <a:xfrm>
            <a:off x="11777549" y="9322261"/>
            <a:ext cx="6442075" cy="729615"/>
          </a:xfrm>
          <a:prstGeom prst="rect">
            <a:avLst/>
          </a:prstGeom>
        </p:spPr>
        <p:txBody>
          <a:bodyPr vert="horz" wrap="square" lIns="0" tIns="14604" rIns="0" bIns="0" rtlCol="0">
            <a:spAutoFit/>
          </a:bodyPr>
          <a:lstStyle/>
          <a:p>
            <a:pPr marL="12700">
              <a:lnSpc>
                <a:spcPct val="100000"/>
              </a:lnSpc>
              <a:spcBef>
                <a:spcPts val="114"/>
              </a:spcBef>
            </a:pPr>
            <a:r>
              <a:rPr sz="4600" b="1" spc="220" dirty="0">
                <a:solidFill>
                  <a:srgbClr val="1B0C06"/>
                </a:solidFill>
                <a:latin typeface="Gill Sans MT"/>
                <a:cs typeface="Gill Sans MT"/>
              </a:rPr>
              <a:t>Southern</a:t>
            </a:r>
            <a:r>
              <a:rPr sz="4600" b="1" spc="35" dirty="0">
                <a:solidFill>
                  <a:srgbClr val="1B0C06"/>
                </a:solidFill>
                <a:latin typeface="Gill Sans MT"/>
                <a:cs typeface="Gill Sans MT"/>
              </a:rPr>
              <a:t> </a:t>
            </a:r>
            <a:r>
              <a:rPr sz="4600" b="1" spc="195" dirty="0">
                <a:solidFill>
                  <a:srgbClr val="1B0C06"/>
                </a:solidFill>
                <a:latin typeface="Gill Sans MT"/>
                <a:cs typeface="Gill Sans MT"/>
              </a:rPr>
              <a:t>hemisphere</a:t>
            </a:r>
            <a:endParaRPr sz="4600">
              <a:latin typeface="Gill Sans MT"/>
              <a:cs typeface="Gill Sans MT"/>
            </a:endParaRPr>
          </a:p>
        </p:txBody>
      </p:sp>
      <p:pic>
        <p:nvPicPr>
          <p:cNvPr id="29" name="Recorded Sound">
            <a:hlinkClick r:id="" action="ppaction://media"/>
            <a:extLst>
              <a:ext uri="{FF2B5EF4-FFF2-40B4-BE49-F238E27FC236}">
                <a16:creationId xmlns:a16="http://schemas.microsoft.com/office/drawing/2014/main" id="{D3797F42-EF23-4794-B7F7-0DD7BA74B94F}"/>
              </a:ext>
            </a:extLst>
          </p:cNvPr>
          <p:cNvPicPr>
            <a:picLocks noChangeAspect="1"/>
          </p:cNvPicPr>
          <p:nvPr>
            <a:audioFile r:link="rId2"/>
            <p:extLst>
              <p:ext uri="{DAA4B4D4-6D71-4841-9C94-3DE7FCFB9230}">
                <p14:media xmlns:p14="http://schemas.microsoft.com/office/powerpoint/2010/main" r:embed="rId1"/>
              </p:ext>
            </p:extLst>
          </p:nvPr>
        </p:nvPicPr>
        <p:blipFill>
          <a:blip r:embed="rId19">
            <a:duotone>
              <a:prstClr val="black"/>
              <a:schemeClr val="accent2">
                <a:tint val="45000"/>
                <a:satMod val="400000"/>
              </a:schemeClr>
            </a:duotone>
          </a:blip>
          <a:stretch>
            <a:fillRect/>
          </a:stretch>
        </p:blipFill>
        <p:spPr>
          <a:xfrm>
            <a:off x="10732406" y="1926586"/>
            <a:ext cx="2090286" cy="20902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8670"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68797" y="9718678"/>
            <a:ext cx="393700" cy="1043940"/>
          </a:xfrm>
          <a:prstGeom prst="rect">
            <a:avLst/>
          </a:prstGeom>
        </p:spPr>
        <p:txBody>
          <a:bodyPr vert="vert" wrap="square" lIns="0" tIns="0" rIns="0" bIns="0" rtlCol="0">
            <a:spAutoFit/>
          </a:bodyPr>
          <a:lstStyle/>
          <a:p>
            <a:pPr marL="12700">
              <a:lnSpc>
                <a:spcPts val="2920"/>
              </a:lnSpc>
            </a:pPr>
            <a:r>
              <a:rPr sz="2600" spc="-40" dirty="0">
                <a:solidFill>
                  <a:srgbClr val="7A7A7A"/>
                </a:solidFill>
                <a:latin typeface="Copperplate Gothic Light"/>
                <a:cs typeface="Copperplate Gothic Light"/>
              </a:rPr>
              <a:t>B</a:t>
            </a:r>
            <a:r>
              <a:rPr sz="2600" spc="-100" dirty="0">
                <a:solidFill>
                  <a:srgbClr val="7A7A7A"/>
                </a:solidFill>
                <a:latin typeface="Copperplate Gothic Light"/>
                <a:cs typeface="Copperplate Gothic Light"/>
              </a:rPr>
              <a:t>A</a:t>
            </a:r>
            <a:r>
              <a:rPr sz="2600" spc="-50" dirty="0">
                <a:solidFill>
                  <a:srgbClr val="7A7A7A"/>
                </a:solidFill>
                <a:latin typeface="Copperplate Gothic Light"/>
                <a:cs typeface="Copperplate Gothic Light"/>
              </a:rPr>
              <a:t>C</a:t>
            </a:r>
            <a:r>
              <a:rPr sz="2600" dirty="0">
                <a:solidFill>
                  <a:srgbClr val="7A7A7A"/>
                </a:solidFill>
                <a:latin typeface="Copperplate Gothic Light"/>
                <a:cs typeface="Copperplate Gothic Light"/>
              </a:rPr>
              <a:t>K</a:t>
            </a:r>
            <a:endParaRPr sz="2600">
              <a:latin typeface="Copperplate Gothic Light"/>
              <a:cs typeface="Copperplate Gothic Light"/>
            </a:endParaRPr>
          </a:p>
        </p:txBody>
      </p:sp>
      <p:sp>
        <p:nvSpPr>
          <p:cNvPr id="3" name="object 3"/>
          <p:cNvSpPr txBox="1"/>
          <p:nvPr/>
        </p:nvSpPr>
        <p:spPr>
          <a:xfrm>
            <a:off x="19276446" y="9719349"/>
            <a:ext cx="393700" cy="1001394"/>
          </a:xfrm>
          <a:prstGeom prst="rect">
            <a:avLst/>
          </a:prstGeom>
        </p:spPr>
        <p:txBody>
          <a:bodyPr vert="vert" wrap="square" lIns="0" tIns="0" rIns="0" bIns="0" rtlCol="0">
            <a:spAutoFit/>
          </a:bodyPr>
          <a:lstStyle/>
          <a:p>
            <a:pPr marL="12700">
              <a:lnSpc>
                <a:spcPts val="2920"/>
              </a:lnSpc>
            </a:pPr>
            <a:r>
              <a:rPr sz="2600" dirty="0">
                <a:solidFill>
                  <a:srgbClr val="7A7A7A"/>
                </a:solidFill>
                <a:latin typeface="Copperplate Gothic Light"/>
                <a:cs typeface="Copperplate Gothic Light"/>
              </a:rPr>
              <a:t>NEXT</a:t>
            </a:r>
            <a:endParaRPr sz="2600">
              <a:latin typeface="Copperplate Gothic Light"/>
              <a:cs typeface="Copperplate Gothic Light"/>
            </a:endParaRPr>
          </a:p>
        </p:txBody>
      </p:sp>
      <p:sp>
        <p:nvSpPr>
          <p:cNvPr id="4" name="object 4"/>
          <p:cNvSpPr/>
          <p:nvPr/>
        </p:nvSpPr>
        <p:spPr>
          <a:xfrm>
            <a:off x="2809588" y="9630315"/>
            <a:ext cx="20320" cy="326390"/>
          </a:xfrm>
          <a:custGeom>
            <a:avLst/>
            <a:gdLst/>
            <a:ahLst/>
            <a:cxnLst/>
            <a:rect l="l" t="t" r="r" b="b"/>
            <a:pathLst>
              <a:path w="20319" h="326390">
                <a:moveTo>
                  <a:pt x="0" y="0"/>
                </a:moveTo>
                <a:lnTo>
                  <a:pt x="0" y="323592"/>
                </a:lnTo>
                <a:lnTo>
                  <a:pt x="10607" y="326241"/>
                </a:lnTo>
                <a:lnTo>
                  <a:pt x="20062" y="14271"/>
                </a:lnTo>
                <a:lnTo>
                  <a:pt x="13402" y="8921"/>
                </a:lnTo>
                <a:lnTo>
                  <a:pt x="6722" y="4135"/>
                </a:lnTo>
                <a:lnTo>
                  <a:pt x="0" y="0"/>
                </a:lnTo>
                <a:close/>
              </a:path>
            </a:pathLst>
          </a:custGeom>
          <a:solidFill>
            <a:srgbClr val="687875"/>
          </a:solidFill>
        </p:spPr>
        <p:txBody>
          <a:bodyPr wrap="square" lIns="0" tIns="0" rIns="0" bIns="0" rtlCol="0"/>
          <a:lstStyle/>
          <a:p>
            <a:endParaRPr/>
          </a:p>
        </p:txBody>
      </p:sp>
      <p:grpSp>
        <p:nvGrpSpPr>
          <p:cNvPr id="5" name="object 5"/>
          <p:cNvGrpSpPr/>
          <p:nvPr/>
        </p:nvGrpSpPr>
        <p:grpSpPr>
          <a:xfrm>
            <a:off x="1444982" y="230359"/>
            <a:ext cx="7602220" cy="10701655"/>
            <a:chOff x="1444982" y="230359"/>
            <a:chExt cx="7602220" cy="10701655"/>
          </a:xfrm>
        </p:grpSpPr>
        <p:sp>
          <p:nvSpPr>
            <p:cNvPr id="6" name="object 6"/>
            <p:cNvSpPr/>
            <p:nvPr/>
          </p:nvSpPr>
          <p:spPr>
            <a:xfrm>
              <a:off x="2219827" y="7287736"/>
              <a:ext cx="2523483" cy="3643868"/>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4186293" y="10477392"/>
              <a:ext cx="196850" cy="318770"/>
            </a:xfrm>
            <a:custGeom>
              <a:avLst/>
              <a:gdLst/>
              <a:ahLst/>
              <a:cxnLst/>
              <a:rect l="l" t="t" r="r" b="b"/>
              <a:pathLst>
                <a:path w="196850" h="318770">
                  <a:moveTo>
                    <a:pt x="99630" y="0"/>
                  </a:moveTo>
                  <a:lnTo>
                    <a:pt x="61245" y="12216"/>
                  </a:lnTo>
                  <a:lnTo>
                    <a:pt x="29711" y="46095"/>
                  </a:lnTo>
                  <a:lnTo>
                    <a:pt x="8228" y="96540"/>
                  </a:lnTo>
                  <a:lnTo>
                    <a:pt x="0" y="158455"/>
                  </a:lnTo>
                  <a:lnTo>
                    <a:pt x="7250" y="220487"/>
                  </a:lnTo>
                  <a:lnTo>
                    <a:pt x="27946" y="271262"/>
                  </a:lnTo>
                  <a:lnTo>
                    <a:pt x="58954" y="305630"/>
                  </a:lnTo>
                  <a:lnTo>
                    <a:pt x="97138" y="318440"/>
                  </a:lnTo>
                  <a:lnTo>
                    <a:pt x="135538" y="306218"/>
                  </a:lnTo>
                  <a:lnTo>
                    <a:pt x="167083" y="272338"/>
                  </a:lnTo>
                  <a:lnTo>
                    <a:pt x="188569" y="221898"/>
                  </a:lnTo>
                  <a:lnTo>
                    <a:pt x="196789" y="159995"/>
                  </a:lnTo>
                  <a:lnTo>
                    <a:pt x="189549" y="97963"/>
                  </a:lnTo>
                  <a:lnTo>
                    <a:pt x="168860" y="47187"/>
                  </a:lnTo>
                  <a:lnTo>
                    <a:pt x="137845" y="12816"/>
                  </a:lnTo>
                  <a:lnTo>
                    <a:pt x="99630" y="0"/>
                  </a:lnTo>
                  <a:close/>
                </a:path>
              </a:pathLst>
            </a:custGeom>
            <a:solidFill>
              <a:srgbClr val="231F20"/>
            </a:solidFill>
          </p:spPr>
          <p:txBody>
            <a:bodyPr wrap="square" lIns="0" tIns="0" rIns="0" bIns="0" rtlCol="0"/>
            <a:lstStyle/>
            <a:p>
              <a:endParaRPr/>
            </a:p>
          </p:txBody>
        </p:sp>
        <p:sp>
          <p:nvSpPr>
            <p:cNvPr id="8" name="object 8"/>
            <p:cNvSpPr/>
            <p:nvPr/>
          </p:nvSpPr>
          <p:spPr>
            <a:xfrm>
              <a:off x="4249921" y="10575786"/>
              <a:ext cx="58419" cy="133350"/>
            </a:xfrm>
            <a:custGeom>
              <a:avLst/>
              <a:gdLst/>
              <a:ahLst/>
              <a:cxnLst/>
              <a:rect l="l" t="t" r="r" b="b"/>
              <a:pathLst>
                <a:path w="58420" h="133350">
                  <a:moveTo>
                    <a:pt x="29454" y="0"/>
                  </a:moveTo>
                  <a:lnTo>
                    <a:pt x="18148" y="5131"/>
                  </a:lnTo>
                  <a:lnTo>
                    <a:pt x="8841" y="19330"/>
                  </a:lnTo>
                  <a:lnTo>
                    <a:pt x="2477" y="40450"/>
                  </a:lnTo>
                  <a:lnTo>
                    <a:pt x="0" y="66343"/>
                  </a:lnTo>
                  <a:lnTo>
                    <a:pt x="2075" y="92279"/>
                  </a:lnTo>
                  <a:lnTo>
                    <a:pt x="8113" y="113495"/>
                  </a:lnTo>
                  <a:lnTo>
                    <a:pt x="17196" y="127841"/>
                  </a:lnTo>
                  <a:lnTo>
                    <a:pt x="28407" y="133168"/>
                  </a:lnTo>
                  <a:lnTo>
                    <a:pt x="39721" y="128005"/>
                  </a:lnTo>
                  <a:lnTo>
                    <a:pt x="49037" y="113800"/>
                  </a:lnTo>
                  <a:lnTo>
                    <a:pt x="55412" y="92687"/>
                  </a:lnTo>
                  <a:lnTo>
                    <a:pt x="57903" y="66804"/>
                  </a:lnTo>
                  <a:lnTo>
                    <a:pt x="55819" y="40872"/>
                  </a:lnTo>
                  <a:lnTo>
                    <a:pt x="49777" y="19659"/>
                  </a:lnTo>
                  <a:lnTo>
                    <a:pt x="40686" y="5316"/>
                  </a:lnTo>
                  <a:lnTo>
                    <a:pt x="29454" y="0"/>
                  </a:lnTo>
                  <a:close/>
                </a:path>
              </a:pathLst>
            </a:custGeom>
            <a:solidFill>
              <a:srgbClr val="9EA8A6"/>
            </a:solidFill>
          </p:spPr>
          <p:txBody>
            <a:bodyPr wrap="square" lIns="0" tIns="0" rIns="0" bIns="0" rtlCol="0"/>
            <a:lstStyle/>
            <a:p>
              <a:endParaRPr/>
            </a:p>
          </p:txBody>
        </p:sp>
        <p:sp>
          <p:nvSpPr>
            <p:cNvPr id="9" name="object 9"/>
            <p:cNvSpPr/>
            <p:nvPr/>
          </p:nvSpPr>
          <p:spPr>
            <a:xfrm>
              <a:off x="2594122" y="8303598"/>
              <a:ext cx="961390" cy="1562100"/>
            </a:xfrm>
            <a:custGeom>
              <a:avLst/>
              <a:gdLst/>
              <a:ahLst/>
              <a:cxnLst/>
              <a:rect l="l" t="t" r="r" b="b"/>
              <a:pathLst>
                <a:path w="961389" h="1562100">
                  <a:moveTo>
                    <a:pt x="960871" y="0"/>
                  </a:moveTo>
                  <a:lnTo>
                    <a:pt x="925103" y="33241"/>
                  </a:lnTo>
                  <a:lnTo>
                    <a:pt x="823101" y="106902"/>
                  </a:lnTo>
                  <a:lnTo>
                    <a:pt x="662815" y="181891"/>
                  </a:lnTo>
                  <a:lnTo>
                    <a:pt x="452195" y="219113"/>
                  </a:lnTo>
                  <a:lnTo>
                    <a:pt x="250396" y="194485"/>
                  </a:lnTo>
                  <a:lnTo>
                    <a:pt x="109525" y="133410"/>
                  </a:lnTo>
                  <a:lnTo>
                    <a:pt x="26940" y="71011"/>
                  </a:lnTo>
                  <a:lnTo>
                    <a:pt x="0" y="42407"/>
                  </a:lnTo>
                  <a:lnTo>
                    <a:pt x="113064" y="1561973"/>
                  </a:lnTo>
                  <a:lnTo>
                    <a:pt x="953803" y="1448887"/>
                  </a:lnTo>
                  <a:lnTo>
                    <a:pt x="960871" y="0"/>
                  </a:lnTo>
                  <a:close/>
                </a:path>
              </a:pathLst>
            </a:custGeom>
            <a:solidFill>
              <a:srgbClr val="0F1F30"/>
            </a:solidFill>
          </p:spPr>
          <p:txBody>
            <a:bodyPr wrap="square" lIns="0" tIns="0" rIns="0" bIns="0" rtlCol="0"/>
            <a:lstStyle/>
            <a:p>
              <a:endParaRPr/>
            </a:p>
          </p:txBody>
        </p:sp>
        <p:sp>
          <p:nvSpPr>
            <p:cNvPr id="10" name="object 10"/>
            <p:cNvSpPr/>
            <p:nvPr/>
          </p:nvSpPr>
          <p:spPr>
            <a:xfrm>
              <a:off x="3549451" y="9430990"/>
              <a:ext cx="753110" cy="1256665"/>
            </a:xfrm>
            <a:custGeom>
              <a:avLst/>
              <a:gdLst/>
              <a:ahLst/>
              <a:cxnLst/>
              <a:rect l="l" t="t" r="r" b="b"/>
              <a:pathLst>
                <a:path w="753110" h="1256665">
                  <a:moveTo>
                    <a:pt x="333820" y="0"/>
                  </a:moveTo>
                  <a:lnTo>
                    <a:pt x="263504" y="16160"/>
                  </a:lnTo>
                  <a:lnTo>
                    <a:pt x="199135" y="53261"/>
                  </a:lnTo>
                  <a:lnTo>
                    <a:pt x="169527" y="78979"/>
                  </a:lnTo>
                  <a:lnTo>
                    <a:pt x="141822" y="109112"/>
                  </a:lnTo>
                  <a:lnTo>
                    <a:pt x="116159" y="143384"/>
                  </a:lnTo>
                  <a:lnTo>
                    <a:pt x="92677" y="181521"/>
                  </a:lnTo>
                  <a:lnTo>
                    <a:pt x="71515" y="223251"/>
                  </a:lnTo>
                  <a:lnTo>
                    <a:pt x="52811" y="268298"/>
                  </a:lnTo>
                  <a:lnTo>
                    <a:pt x="36705" y="316390"/>
                  </a:lnTo>
                  <a:lnTo>
                    <a:pt x="23336" y="367252"/>
                  </a:lnTo>
                  <a:lnTo>
                    <a:pt x="12842" y="420610"/>
                  </a:lnTo>
                  <a:lnTo>
                    <a:pt x="5362" y="476191"/>
                  </a:lnTo>
                  <a:lnTo>
                    <a:pt x="1035" y="533720"/>
                  </a:lnTo>
                  <a:lnTo>
                    <a:pt x="0" y="592924"/>
                  </a:lnTo>
                  <a:lnTo>
                    <a:pt x="2395" y="653529"/>
                  </a:lnTo>
                  <a:lnTo>
                    <a:pt x="8218" y="713907"/>
                  </a:lnTo>
                  <a:lnTo>
                    <a:pt x="17249" y="772432"/>
                  </a:lnTo>
                  <a:lnTo>
                    <a:pt x="29315" y="828852"/>
                  </a:lnTo>
                  <a:lnTo>
                    <a:pt x="44242" y="882914"/>
                  </a:lnTo>
                  <a:lnTo>
                    <a:pt x="61854" y="934365"/>
                  </a:lnTo>
                  <a:lnTo>
                    <a:pt x="81977" y="982954"/>
                  </a:lnTo>
                  <a:lnTo>
                    <a:pt x="104437" y="1028428"/>
                  </a:lnTo>
                  <a:lnTo>
                    <a:pt x="129058" y="1070533"/>
                  </a:lnTo>
                  <a:lnTo>
                    <a:pt x="155667" y="1109018"/>
                  </a:lnTo>
                  <a:lnTo>
                    <a:pt x="184089" y="1143629"/>
                  </a:lnTo>
                  <a:lnTo>
                    <a:pt x="214149" y="1174115"/>
                  </a:lnTo>
                  <a:lnTo>
                    <a:pt x="245673" y="1200223"/>
                  </a:lnTo>
                  <a:lnTo>
                    <a:pt x="278486" y="1221699"/>
                  </a:lnTo>
                  <a:lnTo>
                    <a:pt x="347280" y="1249749"/>
                  </a:lnTo>
                  <a:lnTo>
                    <a:pt x="419137" y="1256244"/>
                  </a:lnTo>
                  <a:lnTo>
                    <a:pt x="454966" y="1250920"/>
                  </a:lnTo>
                  <a:lnTo>
                    <a:pt x="522446" y="1224017"/>
                  </a:lnTo>
                  <a:lnTo>
                    <a:pt x="583425" y="1177268"/>
                  </a:lnTo>
                  <a:lnTo>
                    <a:pt x="608875" y="1149588"/>
                  </a:lnTo>
                  <a:lnTo>
                    <a:pt x="408540" y="1149588"/>
                  </a:lnTo>
                  <a:lnTo>
                    <a:pt x="381872" y="1147367"/>
                  </a:lnTo>
                  <a:lnTo>
                    <a:pt x="330133" y="1120108"/>
                  </a:lnTo>
                  <a:lnTo>
                    <a:pt x="282056" y="1065550"/>
                  </a:lnTo>
                  <a:lnTo>
                    <a:pt x="259967" y="1029206"/>
                  </a:lnTo>
                  <a:lnTo>
                    <a:pt x="239483" y="987444"/>
                  </a:lnTo>
                  <a:lnTo>
                    <a:pt x="220834" y="940732"/>
                  </a:lnTo>
                  <a:lnTo>
                    <a:pt x="204251" y="889540"/>
                  </a:lnTo>
                  <a:lnTo>
                    <a:pt x="189964" y="834335"/>
                  </a:lnTo>
                  <a:lnTo>
                    <a:pt x="178202" y="775588"/>
                  </a:lnTo>
                  <a:lnTo>
                    <a:pt x="169196" y="713767"/>
                  </a:lnTo>
                  <a:lnTo>
                    <a:pt x="163176" y="649341"/>
                  </a:lnTo>
                  <a:lnTo>
                    <a:pt x="160430" y="584688"/>
                  </a:lnTo>
                  <a:lnTo>
                    <a:pt x="160996" y="522213"/>
                  </a:lnTo>
                  <a:lnTo>
                    <a:pt x="164707" y="462413"/>
                  </a:lnTo>
                  <a:lnTo>
                    <a:pt x="171400" y="405783"/>
                  </a:lnTo>
                  <a:lnTo>
                    <a:pt x="180909" y="352818"/>
                  </a:lnTo>
                  <a:lnTo>
                    <a:pt x="193070" y="304014"/>
                  </a:lnTo>
                  <a:lnTo>
                    <a:pt x="207718" y="259867"/>
                  </a:lnTo>
                  <a:lnTo>
                    <a:pt x="224689" y="220871"/>
                  </a:lnTo>
                  <a:lnTo>
                    <a:pt x="243818" y="187524"/>
                  </a:lnTo>
                  <a:lnTo>
                    <a:pt x="287889" y="139753"/>
                  </a:lnTo>
                  <a:lnTo>
                    <a:pt x="338615" y="120519"/>
                  </a:lnTo>
                  <a:lnTo>
                    <a:pt x="575368" y="120519"/>
                  </a:lnTo>
                  <a:lnTo>
                    <a:pt x="568872" y="112609"/>
                  </a:lnTo>
                  <a:lnTo>
                    <a:pt x="538812" y="82126"/>
                  </a:lnTo>
                  <a:lnTo>
                    <a:pt x="507288" y="56021"/>
                  </a:lnTo>
                  <a:lnTo>
                    <a:pt x="474475" y="34546"/>
                  </a:lnTo>
                  <a:lnTo>
                    <a:pt x="405679" y="6497"/>
                  </a:lnTo>
                  <a:lnTo>
                    <a:pt x="370045" y="428"/>
                  </a:lnTo>
                  <a:lnTo>
                    <a:pt x="333820" y="0"/>
                  </a:lnTo>
                  <a:close/>
                </a:path>
                <a:path w="753110" h="1256665">
                  <a:moveTo>
                    <a:pt x="575368" y="120519"/>
                  </a:moveTo>
                  <a:lnTo>
                    <a:pt x="338615" y="120519"/>
                  </a:lnTo>
                  <a:lnTo>
                    <a:pt x="365282" y="122733"/>
                  </a:lnTo>
                  <a:lnTo>
                    <a:pt x="391494" y="132709"/>
                  </a:lnTo>
                  <a:lnTo>
                    <a:pt x="441634" y="174075"/>
                  </a:lnTo>
                  <a:lnTo>
                    <a:pt x="465101" y="204528"/>
                  </a:lnTo>
                  <a:lnTo>
                    <a:pt x="487194" y="240868"/>
                  </a:lnTo>
                  <a:lnTo>
                    <a:pt x="507681" y="282628"/>
                  </a:lnTo>
                  <a:lnTo>
                    <a:pt x="526333" y="329339"/>
                  </a:lnTo>
                  <a:lnTo>
                    <a:pt x="542919" y="380531"/>
                  </a:lnTo>
                  <a:lnTo>
                    <a:pt x="557208" y="435737"/>
                  </a:lnTo>
                  <a:lnTo>
                    <a:pt x="568972" y="494487"/>
                  </a:lnTo>
                  <a:lnTo>
                    <a:pt x="577980" y="556312"/>
                  </a:lnTo>
                  <a:lnTo>
                    <a:pt x="584001" y="620745"/>
                  </a:lnTo>
                  <a:lnTo>
                    <a:pt x="586743" y="685396"/>
                  </a:lnTo>
                  <a:lnTo>
                    <a:pt x="586176" y="747869"/>
                  </a:lnTo>
                  <a:lnTo>
                    <a:pt x="582466" y="807668"/>
                  </a:lnTo>
                  <a:lnTo>
                    <a:pt x="575775" y="864297"/>
                  </a:lnTo>
                  <a:lnTo>
                    <a:pt x="566269" y="917262"/>
                  </a:lnTo>
                  <a:lnTo>
                    <a:pt x="554110" y="966066"/>
                  </a:lnTo>
                  <a:lnTo>
                    <a:pt x="539464" y="1010215"/>
                  </a:lnTo>
                  <a:lnTo>
                    <a:pt x="522495" y="1049212"/>
                  </a:lnTo>
                  <a:lnTo>
                    <a:pt x="503366" y="1082563"/>
                  </a:lnTo>
                  <a:lnTo>
                    <a:pt x="459287" y="1130341"/>
                  </a:lnTo>
                  <a:lnTo>
                    <a:pt x="408540" y="1149588"/>
                  </a:lnTo>
                  <a:lnTo>
                    <a:pt x="608875" y="1149588"/>
                  </a:lnTo>
                  <a:lnTo>
                    <a:pt x="636794" y="1112861"/>
                  </a:lnTo>
                  <a:lnTo>
                    <a:pt x="660276" y="1074722"/>
                  </a:lnTo>
                  <a:lnTo>
                    <a:pt x="681439" y="1032990"/>
                  </a:lnTo>
                  <a:lnTo>
                    <a:pt x="700144" y="987940"/>
                  </a:lnTo>
                  <a:lnTo>
                    <a:pt x="716251" y="939845"/>
                  </a:lnTo>
                  <a:lnTo>
                    <a:pt x="729622" y="888979"/>
                  </a:lnTo>
                  <a:lnTo>
                    <a:pt x="740118" y="835616"/>
                  </a:lnTo>
                  <a:lnTo>
                    <a:pt x="747600" y="780030"/>
                  </a:lnTo>
                  <a:lnTo>
                    <a:pt x="751929" y="722495"/>
                  </a:lnTo>
                  <a:lnTo>
                    <a:pt x="752966" y="663284"/>
                  </a:lnTo>
                  <a:lnTo>
                    <a:pt x="750572" y="602672"/>
                  </a:lnTo>
                  <a:lnTo>
                    <a:pt x="744748" y="542299"/>
                  </a:lnTo>
                  <a:lnTo>
                    <a:pt x="735715" y="483778"/>
                  </a:lnTo>
                  <a:lnTo>
                    <a:pt x="723648" y="427362"/>
                  </a:lnTo>
                  <a:lnTo>
                    <a:pt x="708720" y="373304"/>
                  </a:lnTo>
                  <a:lnTo>
                    <a:pt x="691108" y="321856"/>
                  </a:lnTo>
                  <a:lnTo>
                    <a:pt x="670985" y="273271"/>
                  </a:lnTo>
                  <a:lnTo>
                    <a:pt x="648525" y="227801"/>
                  </a:lnTo>
                  <a:lnTo>
                    <a:pt x="623903" y="185700"/>
                  </a:lnTo>
                  <a:lnTo>
                    <a:pt x="597294" y="147218"/>
                  </a:lnTo>
                  <a:lnTo>
                    <a:pt x="575368" y="120519"/>
                  </a:lnTo>
                  <a:close/>
                </a:path>
              </a:pathLst>
            </a:custGeom>
            <a:solidFill>
              <a:srgbClr val="231F20"/>
            </a:solidFill>
          </p:spPr>
          <p:txBody>
            <a:bodyPr wrap="square" lIns="0" tIns="0" rIns="0" bIns="0" rtlCol="0"/>
            <a:lstStyle/>
            <a:p>
              <a:endParaRPr/>
            </a:p>
          </p:txBody>
        </p:sp>
        <p:sp>
          <p:nvSpPr>
            <p:cNvPr id="11" name="object 11"/>
            <p:cNvSpPr/>
            <p:nvPr/>
          </p:nvSpPr>
          <p:spPr>
            <a:xfrm>
              <a:off x="3635833" y="9520830"/>
              <a:ext cx="344805" cy="1076325"/>
            </a:xfrm>
            <a:custGeom>
              <a:avLst/>
              <a:gdLst/>
              <a:ahLst/>
              <a:cxnLst/>
              <a:rect l="l" t="t" r="r" b="b"/>
              <a:pathLst>
                <a:path w="344804" h="1076325">
                  <a:moveTo>
                    <a:pt x="209900" y="0"/>
                  </a:moveTo>
                  <a:lnTo>
                    <a:pt x="154957" y="18001"/>
                  </a:lnTo>
                  <a:lnTo>
                    <a:pt x="106386" y="61951"/>
                  </a:lnTo>
                  <a:lnTo>
                    <a:pt x="65430" y="128521"/>
                  </a:lnTo>
                  <a:lnTo>
                    <a:pt x="48197" y="169250"/>
                  </a:lnTo>
                  <a:lnTo>
                    <a:pt x="33332" y="214385"/>
                  </a:lnTo>
                  <a:lnTo>
                    <a:pt x="20994" y="263512"/>
                  </a:lnTo>
                  <a:lnTo>
                    <a:pt x="11336" y="316214"/>
                  </a:lnTo>
                  <a:lnTo>
                    <a:pt x="4514" y="372075"/>
                  </a:lnTo>
                  <a:lnTo>
                    <a:pt x="683" y="430679"/>
                  </a:lnTo>
                  <a:lnTo>
                    <a:pt x="0" y="491611"/>
                  </a:lnTo>
                  <a:lnTo>
                    <a:pt x="2618" y="554454"/>
                  </a:lnTo>
                  <a:lnTo>
                    <a:pt x="8524" y="617080"/>
                  </a:lnTo>
                  <a:lnTo>
                    <a:pt x="17443" y="677365"/>
                  </a:lnTo>
                  <a:lnTo>
                    <a:pt x="29166" y="734917"/>
                  </a:lnTo>
                  <a:lnTo>
                    <a:pt x="43483" y="789346"/>
                  </a:lnTo>
                  <a:lnTo>
                    <a:pt x="60182" y="840260"/>
                  </a:lnTo>
                  <a:lnTo>
                    <a:pt x="79053" y="887269"/>
                  </a:lnTo>
                  <a:lnTo>
                    <a:pt x="99886" y="929980"/>
                  </a:lnTo>
                  <a:lnTo>
                    <a:pt x="122470" y="968004"/>
                  </a:lnTo>
                  <a:lnTo>
                    <a:pt x="146595" y="1000950"/>
                  </a:lnTo>
                  <a:lnTo>
                    <a:pt x="198626" y="1050040"/>
                  </a:lnTo>
                  <a:lnTo>
                    <a:pt x="254294" y="1074123"/>
                  </a:lnTo>
                  <a:lnTo>
                    <a:pt x="282966" y="1075810"/>
                  </a:lnTo>
                  <a:lnTo>
                    <a:pt x="297725" y="1073823"/>
                  </a:lnTo>
                  <a:lnTo>
                    <a:pt x="312105" y="1069901"/>
                  </a:lnTo>
                  <a:lnTo>
                    <a:pt x="326090" y="1064130"/>
                  </a:lnTo>
                  <a:lnTo>
                    <a:pt x="339665" y="1056596"/>
                  </a:lnTo>
                  <a:lnTo>
                    <a:pt x="333906" y="1058166"/>
                  </a:lnTo>
                  <a:lnTo>
                    <a:pt x="328106" y="1059318"/>
                  </a:lnTo>
                  <a:lnTo>
                    <a:pt x="269278" y="1047544"/>
                  </a:lnTo>
                  <a:lnTo>
                    <a:pt x="219140" y="1006167"/>
                  </a:lnTo>
                  <a:lnTo>
                    <a:pt x="195675" y="975710"/>
                  </a:lnTo>
                  <a:lnTo>
                    <a:pt x="173585" y="939366"/>
                  </a:lnTo>
                  <a:lnTo>
                    <a:pt x="153101" y="897603"/>
                  </a:lnTo>
                  <a:lnTo>
                    <a:pt x="134452" y="850892"/>
                  </a:lnTo>
                  <a:lnTo>
                    <a:pt x="117869" y="799699"/>
                  </a:lnTo>
                  <a:lnTo>
                    <a:pt x="103582" y="744495"/>
                  </a:lnTo>
                  <a:lnTo>
                    <a:pt x="91820" y="685748"/>
                  </a:lnTo>
                  <a:lnTo>
                    <a:pt x="82814" y="623927"/>
                  </a:lnTo>
                  <a:lnTo>
                    <a:pt x="76794" y="559501"/>
                  </a:lnTo>
                  <a:lnTo>
                    <a:pt x="74048" y="494847"/>
                  </a:lnTo>
                  <a:lnTo>
                    <a:pt x="74614" y="432373"/>
                  </a:lnTo>
                  <a:lnTo>
                    <a:pt x="78325" y="372573"/>
                  </a:lnTo>
                  <a:lnTo>
                    <a:pt x="85018" y="315943"/>
                  </a:lnTo>
                  <a:lnTo>
                    <a:pt x="94527" y="262978"/>
                  </a:lnTo>
                  <a:lnTo>
                    <a:pt x="106688" y="214174"/>
                  </a:lnTo>
                  <a:lnTo>
                    <a:pt x="121336" y="170026"/>
                  </a:lnTo>
                  <a:lnTo>
                    <a:pt x="138307" y="131031"/>
                  </a:lnTo>
                  <a:lnTo>
                    <a:pt x="157436" y="97683"/>
                  </a:lnTo>
                  <a:lnTo>
                    <a:pt x="201507" y="49913"/>
                  </a:lnTo>
                  <a:lnTo>
                    <a:pt x="252234" y="30679"/>
                  </a:lnTo>
                  <a:lnTo>
                    <a:pt x="276053" y="32271"/>
                  </a:lnTo>
                  <a:lnTo>
                    <a:pt x="299520" y="40111"/>
                  </a:lnTo>
                  <a:lnTo>
                    <a:pt x="322476" y="53844"/>
                  </a:lnTo>
                  <a:lnTo>
                    <a:pt x="344765" y="73118"/>
                  </a:lnTo>
                  <a:lnTo>
                    <a:pt x="313079" y="40438"/>
                  </a:lnTo>
                  <a:lnTo>
                    <a:pt x="279782" y="16851"/>
                  </a:lnTo>
                  <a:lnTo>
                    <a:pt x="245261" y="3118"/>
                  </a:lnTo>
                  <a:lnTo>
                    <a:pt x="209900" y="0"/>
                  </a:lnTo>
                  <a:close/>
                </a:path>
              </a:pathLst>
            </a:custGeom>
            <a:solidFill>
              <a:srgbClr val="9EA8A6"/>
            </a:solidFill>
          </p:spPr>
          <p:txBody>
            <a:bodyPr wrap="square" lIns="0" tIns="0" rIns="0" bIns="0" rtlCol="0"/>
            <a:lstStyle/>
            <a:p>
              <a:endParaRPr/>
            </a:p>
          </p:txBody>
        </p:sp>
        <p:sp>
          <p:nvSpPr>
            <p:cNvPr id="12" name="object 12"/>
            <p:cNvSpPr/>
            <p:nvPr/>
          </p:nvSpPr>
          <p:spPr>
            <a:xfrm>
              <a:off x="3669017" y="9643256"/>
              <a:ext cx="237490" cy="347980"/>
            </a:xfrm>
            <a:custGeom>
              <a:avLst/>
              <a:gdLst/>
              <a:ahLst/>
              <a:cxnLst/>
              <a:rect l="l" t="t" r="r" b="b"/>
              <a:pathLst>
                <a:path w="237489" h="347979">
                  <a:moveTo>
                    <a:pt x="217754" y="347535"/>
                  </a:moveTo>
                  <a:lnTo>
                    <a:pt x="216179" y="337299"/>
                  </a:lnTo>
                  <a:lnTo>
                    <a:pt x="50" y="302336"/>
                  </a:lnTo>
                  <a:lnTo>
                    <a:pt x="0" y="330060"/>
                  </a:lnTo>
                  <a:lnTo>
                    <a:pt x="217754" y="347535"/>
                  </a:lnTo>
                  <a:close/>
                </a:path>
                <a:path w="237489" h="347979">
                  <a:moveTo>
                    <a:pt x="237197" y="245897"/>
                  </a:moveTo>
                  <a:lnTo>
                    <a:pt x="85763" y="0"/>
                  </a:lnTo>
                  <a:lnTo>
                    <a:pt x="73240" y="26555"/>
                  </a:lnTo>
                  <a:lnTo>
                    <a:pt x="231940" y="257200"/>
                  </a:lnTo>
                  <a:lnTo>
                    <a:pt x="237197" y="245897"/>
                  </a:lnTo>
                  <a:close/>
                </a:path>
              </a:pathLst>
            </a:custGeom>
            <a:solidFill>
              <a:srgbClr val="687875"/>
            </a:solidFill>
          </p:spPr>
          <p:txBody>
            <a:bodyPr wrap="square" lIns="0" tIns="0" rIns="0" bIns="0" rtlCol="0"/>
            <a:lstStyle/>
            <a:p>
              <a:endParaRPr/>
            </a:p>
          </p:txBody>
        </p:sp>
        <p:sp>
          <p:nvSpPr>
            <p:cNvPr id="13" name="object 13"/>
            <p:cNvSpPr/>
            <p:nvPr/>
          </p:nvSpPr>
          <p:spPr>
            <a:xfrm>
              <a:off x="3683127" y="10058168"/>
              <a:ext cx="229654" cy="322467"/>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4" name="object 14"/>
            <p:cNvSpPr/>
            <p:nvPr/>
          </p:nvSpPr>
          <p:spPr>
            <a:xfrm>
              <a:off x="3869702" y="9576072"/>
              <a:ext cx="266700" cy="1003300"/>
            </a:xfrm>
            <a:custGeom>
              <a:avLst/>
              <a:gdLst/>
              <a:ahLst/>
              <a:cxnLst/>
              <a:rect l="l" t="t" r="r" b="b"/>
              <a:pathLst>
                <a:path w="266700" h="1003300">
                  <a:moveTo>
                    <a:pt x="81622" y="663625"/>
                  </a:moveTo>
                  <a:lnTo>
                    <a:pt x="72567" y="661936"/>
                  </a:lnTo>
                  <a:lnTo>
                    <a:pt x="0" y="985685"/>
                  </a:lnTo>
                  <a:lnTo>
                    <a:pt x="23634" y="1002982"/>
                  </a:lnTo>
                  <a:lnTo>
                    <a:pt x="81622" y="663625"/>
                  </a:lnTo>
                  <a:close/>
                </a:path>
                <a:path w="266700" h="1003300">
                  <a:moveTo>
                    <a:pt x="108115" y="15201"/>
                  </a:moveTo>
                  <a:lnTo>
                    <a:pt x="102298" y="9601"/>
                  </a:lnTo>
                  <a:lnTo>
                    <a:pt x="96418" y="4495"/>
                  </a:lnTo>
                  <a:lnTo>
                    <a:pt x="90436" y="0"/>
                  </a:lnTo>
                  <a:lnTo>
                    <a:pt x="62407" y="305371"/>
                  </a:lnTo>
                  <a:lnTo>
                    <a:pt x="72174" y="308813"/>
                  </a:lnTo>
                  <a:lnTo>
                    <a:pt x="108115" y="15201"/>
                  </a:lnTo>
                  <a:close/>
                </a:path>
                <a:path w="266700" h="1003300">
                  <a:moveTo>
                    <a:pt x="237413" y="808012"/>
                  </a:moveTo>
                  <a:lnTo>
                    <a:pt x="116687" y="611365"/>
                  </a:lnTo>
                  <a:lnTo>
                    <a:pt x="111696" y="620141"/>
                  </a:lnTo>
                  <a:lnTo>
                    <a:pt x="226275" y="845223"/>
                  </a:lnTo>
                  <a:lnTo>
                    <a:pt x="232041" y="826998"/>
                  </a:lnTo>
                  <a:lnTo>
                    <a:pt x="237413" y="808012"/>
                  </a:lnTo>
                  <a:close/>
                </a:path>
                <a:path w="266700" h="1003300">
                  <a:moveTo>
                    <a:pt x="266598" y="558317"/>
                  </a:moveTo>
                  <a:lnTo>
                    <a:pt x="266395" y="538480"/>
                  </a:lnTo>
                  <a:lnTo>
                    <a:pt x="124561" y="525487"/>
                  </a:lnTo>
                  <a:lnTo>
                    <a:pt x="122224" y="532815"/>
                  </a:lnTo>
                  <a:lnTo>
                    <a:pt x="266598" y="558317"/>
                  </a:lnTo>
                  <a:close/>
                </a:path>
              </a:pathLst>
            </a:custGeom>
            <a:solidFill>
              <a:srgbClr val="687875"/>
            </a:solidFill>
          </p:spPr>
          <p:txBody>
            <a:bodyPr wrap="square" lIns="0" tIns="0" rIns="0" bIns="0" rtlCol="0"/>
            <a:lstStyle/>
            <a:p>
              <a:endParaRPr/>
            </a:p>
          </p:txBody>
        </p:sp>
        <p:sp>
          <p:nvSpPr>
            <p:cNvPr id="15" name="object 15"/>
            <p:cNvSpPr/>
            <p:nvPr/>
          </p:nvSpPr>
          <p:spPr>
            <a:xfrm>
              <a:off x="3973404" y="9761306"/>
              <a:ext cx="153092" cy="281862"/>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6" name="object 16"/>
            <p:cNvSpPr/>
            <p:nvPr/>
          </p:nvSpPr>
          <p:spPr>
            <a:xfrm>
              <a:off x="3871748" y="9857509"/>
              <a:ext cx="142240" cy="401320"/>
            </a:xfrm>
            <a:custGeom>
              <a:avLst/>
              <a:gdLst/>
              <a:ahLst/>
              <a:cxnLst/>
              <a:rect l="l" t="t" r="r" b="b"/>
              <a:pathLst>
                <a:path w="142239" h="401320">
                  <a:moveTo>
                    <a:pt x="57257" y="0"/>
                  </a:moveTo>
                  <a:lnTo>
                    <a:pt x="35778" y="11730"/>
                  </a:lnTo>
                  <a:lnTo>
                    <a:pt x="18454" y="41500"/>
                  </a:lnTo>
                  <a:lnTo>
                    <a:pt x="6217" y="85931"/>
                  </a:lnTo>
                  <a:lnTo>
                    <a:pt x="0" y="141641"/>
                  </a:lnTo>
                  <a:lnTo>
                    <a:pt x="735" y="205250"/>
                  </a:lnTo>
                  <a:lnTo>
                    <a:pt x="8610" y="268366"/>
                  </a:lnTo>
                  <a:lnTo>
                    <a:pt x="22302" y="322717"/>
                  </a:lnTo>
                  <a:lnTo>
                    <a:pt x="40431" y="365081"/>
                  </a:lnTo>
                  <a:lnTo>
                    <a:pt x="84471" y="400961"/>
                  </a:lnTo>
                  <a:lnTo>
                    <a:pt x="105957" y="389216"/>
                  </a:lnTo>
                  <a:lnTo>
                    <a:pt x="123288" y="359438"/>
                  </a:lnTo>
                  <a:lnTo>
                    <a:pt x="135533" y="315007"/>
                  </a:lnTo>
                  <a:lnTo>
                    <a:pt x="141759" y="259305"/>
                  </a:lnTo>
                  <a:lnTo>
                    <a:pt x="141035" y="195711"/>
                  </a:lnTo>
                  <a:lnTo>
                    <a:pt x="133133" y="132581"/>
                  </a:lnTo>
                  <a:lnTo>
                    <a:pt x="119429" y="78227"/>
                  </a:lnTo>
                  <a:lnTo>
                    <a:pt x="101299" y="35866"/>
                  </a:lnTo>
                  <a:lnTo>
                    <a:pt x="57257" y="0"/>
                  </a:lnTo>
                  <a:close/>
                </a:path>
              </a:pathLst>
            </a:custGeom>
            <a:solidFill>
              <a:srgbClr val="9EA8A6"/>
            </a:solidFill>
          </p:spPr>
          <p:txBody>
            <a:bodyPr wrap="square" lIns="0" tIns="0" rIns="0" bIns="0" rtlCol="0"/>
            <a:lstStyle/>
            <a:p>
              <a:endParaRPr/>
            </a:p>
          </p:txBody>
        </p:sp>
        <p:sp>
          <p:nvSpPr>
            <p:cNvPr id="17" name="object 17"/>
            <p:cNvSpPr/>
            <p:nvPr/>
          </p:nvSpPr>
          <p:spPr>
            <a:xfrm>
              <a:off x="3868811" y="8826523"/>
              <a:ext cx="812165" cy="608965"/>
            </a:xfrm>
            <a:custGeom>
              <a:avLst/>
              <a:gdLst/>
              <a:ahLst/>
              <a:cxnLst/>
              <a:rect l="l" t="t" r="r" b="b"/>
              <a:pathLst>
                <a:path w="812164" h="608965">
                  <a:moveTo>
                    <a:pt x="104258" y="0"/>
                  </a:moveTo>
                  <a:lnTo>
                    <a:pt x="0" y="215658"/>
                  </a:lnTo>
                  <a:lnTo>
                    <a:pt x="478330" y="445379"/>
                  </a:lnTo>
                  <a:lnTo>
                    <a:pt x="476928" y="469493"/>
                  </a:lnTo>
                  <a:lnTo>
                    <a:pt x="477752" y="523062"/>
                  </a:lnTo>
                  <a:lnTo>
                    <a:pt x="488349" y="577927"/>
                  </a:lnTo>
                  <a:lnTo>
                    <a:pt x="516267" y="605929"/>
                  </a:lnTo>
                  <a:lnTo>
                    <a:pt x="545203" y="593745"/>
                  </a:lnTo>
                  <a:lnTo>
                    <a:pt x="555418" y="559854"/>
                  </a:lnTo>
                  <a:lnTo>
                    <a:pt x="555356" y="524601"/>
                  </a:lnTo>
                  <a:lnTo>
                    <a:pt x="553459" y="508330"/>
                  </a:lnTo>
                  <a:lnTo>
                    <a:pt x="572662" y="528612"/>
                  </a:lnTo>
                  <a:lnTo>
                    <a:pt x="617279" y="570798"/>
                  </a:lnTo>
                  <a:lnTo>
                    <a:pt x="667826" y="606895"/>
                  </a:lnTo>
                  <a:lnTo>
                    <a:pt x="704816" y="608913"/>
                  </a:lnTo>
                  <a:lnTo>
                    <a:pt x="709540" y="572365"/>
                  </a:lnTo>
                  <a:lnTo>
                    <a:pt x="689153" y="523588"/>
                  </a:lnTo>
                  <a:lnTo>
                    <a:pt x="662846" y="480894"/>
                  </a:lnTo>
                  <a:lnTo>
                    <a:pt x="649812" y="462593"/>
                  </a:lnTo>
                  <a:lnTo>
                    <a:pt x="675347" y="466629"/>
                  </a:lnTo>
                  <a:lnTo>
                    <a:pt x="731392" y="471619"/>
                  </a:lnTo>
                  <a:lnTo>
                    <a:pt x="787110" y="466886"/>
                  </a:lnTo>
                  <a:lnTo>
                    <a:pt x="811661" y="441756"/>
                  </a:lnTo>
                  <a:lnTo>
                    <a:pt x="785563" y="406164"/>
                  </a:lnTo>
                  <a:lnTo>
                    <a:pt x="729802" y="378459"/>
                  </a:lnTo>
                  <a:lnTo>
                    <a:pt x="674359" y="360484"/>
                  </a:lnTo>
                  <a:lnTo>
                    <a:pt x="649215" y="354083"/>
                  </a:lnTo>
                  <a:lnTo>
                    <a:pt x="663202" y="331746"/>
                  </a:lnTo>
                  <a:lnTo>
                    <a:pt x="690976" y="280391"/>
                  </a:lnTo>
                  <a:lnTo>
                    <a:pt x="711253" y="223504"/>
                  </a:lnTo>
                  <a:lnTo>
                    <a:pt x="702753" y="184570"/>
                  </a:lnTo>
                  <a:lnTo>
                    <a:pt x="660988" y="189649"/>
                  </a:lnTo>
                  <a:lnTo>
                    <a:pt x="608155" y="229694"/>
                  </a:lnTo>
                  <a:lnTo>
                    <a:pt x="562832" y="275292"/>
                  </a:lnTo>
                  <a:lnTo>
                    <a:pt x="543596" y="297027"/>
                  </a:lnTo>
                  <a:lnTo>
                    <a:pt x="104258" y="0"/>
                  </a:lnTo>
                  <a:close/>
                </a:path>
              </a:pathLst>
            </a:custGeom>
            <a:solidFill>
              <a:srgbClr val="D99E70"/>
            </a:solidFill>
          </p:spPr>
          <p:txBody>
            <a:bodyPr wrap="square" lIns="0" tIns="0" rIns="0" bIns="0" rtlCol="0"/>
            <a:lstStyle/>
            <a:p>
              <a:endParaRPr/>
            </a:p>
          </p:txBody>
        </p:sp>
        <p:sp>
          <p:nvSpPr>
            <p:cNvPr id="18" name="object 18"/>
            <p:cNvSpPr/>
            <p:nvPr/>
          </p:nvSpPr>
          <p:spPr>
            <a:xfrm>
              <a:off x="3512107" y="8541265"/>
              <a:ext cx="624840" cy="571500"/>
            </a:xfrm>
            <a:custGeom>
              <a:avLst/>
              <a:gdLst/>
              <a:ahLst/>
              <a:cxnLst/>
              <a:rect l="l" t="t" r="r" b="b"/>
              <a:pathLst>
                <a:path w="624839" h="571500">
                  <a:moveTo>
                    <a:pt x="39611" y="0"/>
                  </a:moveTo>
                  <a:lnTo>
                    <a:pt x="31924" y="12198"/>
                  </a:lnTo>
                  <a:lnTo>
                    <a:pt x="15812" y="46522"/>
                  </a:lnTo>
                  <a:lnTo>
                    <a:pt x="1696" y="99559"/>
                  </a:lnTo>
                  <a:lnTo>
                    <a:pt x="0" y="167900"/>
                  </a:lnTo>
                  <a:lnTo>
                    <a:pt x="18751" y="224048"/>
                  </a:lnTo>
                  <a:lnTo>
                    <a:pt x="51673" y="269566"/>
                  </a:lnTo>
                  <a:lnTo>
                    <a:pt x="82994" y="300082"/>
                  </a:lnTo>
                  <a:lnTo>
                    <a:pt x="96939" y="311226"/>
                  </a:lnTo>
                  <a:lnTo>
                    <a:pt x="377360" y="571082"/>
                  </a:lnTo>
                  <a:lnTo>
                    <a:pt x="624577" y="258431"/>
                  </a:lnTo>
                  <a:lnTo>
                    <a:pt x="39611" y="0"/>
                  </a:lnTo>
                  <a:close/>
                </a:path>
              </a:pathLst>
            </a:custGeom>
            <a:solidFill>
              <a:srgbClr val="FFA3C4"/>
            </a:solidFill>
          </p:spPr>
          <p:txBody>
            <a:bodyPr wrap="square" lIns="0" tIns="0" rIns="0" bIns="0" rtlCol="0"/>
            <a:lstStyle/>
            <a:p>
              <a:endParaRPr/>
            </a:p>
          </p:txBody>
        </p:sp>
        <p:sp>
          <p:nvSpPr>
            <p:cNvPr id="19" name="object 19"/>
            <p:cNvSpPr/>
            <p:nvPr/>
          </p:nvSpPr>
          <p:spPr>
            <a:xfrm>
              <a:off x="3675255" y="8722407"/>
              <a:ext cx="347021" cy="340340"/>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0" name="object 20"/>
            <p:cNvSpPr/>
            <p:nvPr/>
          </p:nvSpPr>
          <p:spPr>
            <a:xfrm>
              <a:off x="3266526" y="8148120"/>
              <a:ext cx="358775" cy="2035810"/>
            </a:xfrm>
            <a:custGeom>
              <a:avLst/>
              <a:gdLst/>
              <a:ahLst/>
              <a:cxnLst/>
              <a:rect l="l" t="t" r="r" b="b"/>
              <a:pathLst>
                <a:path w="358775" h="2035809">
                  <a:moveTo>
                    <a:pt x="36323" y="0"/>
                  </a:moveTo>
                  <a:lnTo>
                    <a:pt x="0" y="141356"/>
                  </a:lnTo>
                  <a:lnTo>
                    <a:pt x="246086" y="162560"/>
                  </a:lnTo>
                  <a:lnTo>
                    <a:pt x="294682" y="2035498"/>
                  </a:lnTo>
                  <a:lnTo>
                    <a:pt x="358690" y="2028419"/>
                  </a:lnTo>
                  <a:lnTo>
                    <a:pt x="342366" y="84803"/>
                  </a:lnTo>
                  <a:lnTo>
                    <a:pt x="36323" y="0"/>
                  </a:lnTo>
                  <a:close/>
                </a:path>
              </a:pathLst>
            </a:custGeom>
            <a:solidFill>
              <a:srgbClr val="9EA8A6"/>
            </a:solidFill>
          </p:spPr>
          <p:txBody>
            <a:bodyPr wrap="square" lIns="0" tIns="0" rIns="0" bIns="0" rtlCol="0"/>
            <a:lstStyle/>
            <a:p>
              <a:endParaRPr/>
            </a:p>
          </p:txBody>
        </p:sp>
        <p:sp>
          <p:nvSpPr>
            <p:cNvPr id="21" name="object 21"/>
            <p:cNvSpPr/>
            <p:nvPr/>
          </p:nvSpPr>
          <p:spPr>
            <a:xfrm>
              <a:off x="2230782" y="7317083"/>
              <a:ext cx="2430452" cy="3374453"/>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2" name="object 22"/>
            <p:cNvSpPr/>
            <p:nvPr/>
          </p:nvSpPr>
          <p:spPr>
            <a:xfrm>
              <a:off x="2269121" y="8148122"/>
              <a:ext cx="1144905" cy="2329180"/>
            </a:xfrm>
            <a:custGeom>
              <a:avLst/>
              <a:gdLst/>
              <a:ahLst/>
              <a:cxnLst/>
              <a:rect l="l" t="t" r="r" b="b"/>
              <a:pathLst>
                <a:path w="1144904" h="2329179">
                  <a:moveTo>
                    <a:pt x="466305" y="2028418"/>
                  </a:moveTo>
                  <a:lnTo>
                    <a:pt x="339128" y="84810"/>
                  </a:lnTo>
                  <a:lnTo>
                    <a:pt x="28257" y="0"/>
                  </a:lnTo>
                  <a:lnTo>
                    <a:pt x="0" y="141363"/>
                  </a:lnTo>
                  <a:lnTo>
                    <a:pt x="247294" y="162560"/>
                  </a:lnTo>
                  <a:lnTo>
                    <a:pt x="402717" y="2035505"/>
                  </a:lnTo>
                  <a:lnTo>
                    <a:pt x="466305" y="2028418"/>
                  </a:lnTo>
                  <a:close/>
                </a:path>
                <a:path w="1144904" h="2329179">
                  <a:moveTo>
                    <a:pt x="1144562" y="2328799"/>
                  </a:moveTo>
                  <a:lnTo>
                    <a:pt x="1066838" y="1187373"/>
                  </a:lnTo>
                  <a:lnTo>
                    <a:pt x="1017397" y="1194435"/>
                  </a:lnTo>
                  <a:lnTo>
                    <a:pt x="1066838" y="2328799"/>
                  </a:lnTo>
                  <a:lnTo>
                    <a:pt x="1144562" y="2328799"/>
                  </a:lnTo>
                  <a:close/>
                </a:path>
              </a:pathLst>
            </a:custGeom>
            <a:solidFill>
              <a:srgbClr val="9EA8A6"/>
            </a:solidFill>
          </p:spPr>
          <p:txBody>
            <a:bodyPr wrap="square" lIns="0" tIns="0" rIns="0" bIns="0" rtlCol="0"/>
            <a:lstStyle/>
            <a:p>
              <a:endParaRPr/>
            </a:p>
          </p:txBody>
        </p:sp>
        <p:sp>
          <p:nvSpPr>
            <p:cNvPr id="23" name="object 23"/>
            <p:cNvSpPr/>
            <p:nvPr/>
          </p:nvSpPr>
          <p:spPr>
            <a:xfrm>
              <a:off x="2721292" y="9342554"/>
              <a:ext cx="558800" cy="544830"/>
            </a:xfrm>
            <a:custGeom>
              <a:avLst/>
              <a:gdLst/>
              <a:ahLst/>
              <a:cxnLst/>
              <a:rect l="l" t="t" r="r" b="b"/>
              <a:pathLst>
                <a:path w="558800" h="544829">
                  <a:moveTo>
                    <a:pt x="0" y="0"/>
                  </a:moveTo>
                  <a:lnTo>
                    <a:pt x="21203" y="487681"/>
                  </a:lnTo>
                  <a:lnTo>
                    <a:pt x="558171" y="544224"/>
                  </a:lnTo>
                  <a:lnTo>
                    <a:pt x="544025" y="91882"/>
                  </a:lnTo>
                  <a:lnTo>
                    <a:pt x="0" y="0"/>
                  </a:lnTo>
                  <a:close/>
                </a:path>
              </a:pathLst>
            </a:custGeom>
            <a:solidFill>
              <a:srgbClr val="1F3D59"/>
            </a:solidFill>
          </p:spPr>
          <p:txBody>
            <a:bodyPr wrap="square" lIns="0" tIns="0" rIns="0" bIns="0" rtlCol="0"/>
            <a:lstStyle/>
            <a:p>
              <a:endParaRPr/>
            </a:p>
          </p:txBody>
        </p:sp>
        <p:sp>
          <p:nvSpPr>
            <p:cNvPr id="24" name="object 24"/>
            <p:cNvSpPr/>
            <p:nvPr/>
          </p:nvSpPr>
          <p:spPr>
            <a:xfrm>
              <a:off x="2678907" y="9858489"/>
              <a:ext cx="664210" cy="141605"/>
            </a:xfrm>
            <a:custGeom>
              <a:avLst/>
              <a:gdLst/>
              <a:ahLst/>
              <a:cxnLst/>
              <a:rect l="l" t="t" r="r" b="b"/>
              <a:pathLst>
                <a:path w="664210" h="141604">
                  <a:moveTo>
                    <a:pt x="0" y="0"/>
                  </a:moveTo>
                  <a:lnTo>
                    <a:pt x="7067" y="49495"/>
                  </a:lnTo>
                  <a:lnTo>
                    <a:pt x="664136" y="141377"/>
                  </a:lnTo>
                  <a:lnTo>
                    <a:pt x="657058" y="56553"/>
                  </a:lnTo>
                  <a:lnTo>
                    <a:pt x="0" y="0"/>
                  </a:lnTo>
                  <a:close/>
                </a:path>
              </a:pathLst>
            </a:custGeom>
            <a:solidFill>
              <a:srgbClr val="9EA8A6"/>
            </a:solidFill>
          </p:spPr>
          <p:txBody>
            <a:bodyPr wrap="square" lIns="0" tIns="0" rIns="0" bIns="0" rtlCol="0"/>
            <a:lstStyle/>
            <a:p>
              <a:endParaRPr/>
            </a:p>
          </p:txBody>
        </p:sp>
        <p:sp>
          <p:nvSpPr>
            <p:cNvPr id="25" name="object 25"/>
            <p:cNvSpPr/>
            <p:nvPr/>
          </p:nvSpPr>
          <p:spPr>
            <a:xfrm>
              <a:off x="2415501" y="9179997"/>
              <a:ext cx="998219" cy="1620520"/>
            </a:xfrm>
            <a:custGeom>
              <a:avLst/>
              <a:gdLst/>
              <a:ahLst/>
              <a:cxnLst/>
              <a:rect l="l" t="t" r="r" b="b"/>
              <a:pathLst>
                <a:path w="998220" h="1620520">
                  <a:moveTo>
                    <a:pt x="809421" y="1075029"/>
                  </a:moveTo>
                  <a:lnTo>
                    <a:pt x="808012" y="1017333"/>
                  </a:lnTo>
                  <a:lnTo>
                    <a:pt x="803351" y="958367"/>
                  </a:lnTo>
                  <a:lnTo>
                    <a:pt x="795362" y="898410"/>
                  </a:lnTo>
                  <a:lnTo>
                    <a:pt x="784174" y="838962"/>
                  </a:lnTo>
                  <a:lnTo>
                    <a:pt x="770128" y="781507"/>
                  </a:lnTo>
                  <a:lnTo>
                    <a:pt x="753389" y="726274"/>
                  </a:lnTo>
                  <a:lnTo>
                    <a:pt x="734148" y="673455"/>
                  </a:lnTo>
                  <a:lnTo>
                    <a:pt x="712571" y="623265"/>
                  </a:lnTo>
                  <a:lnTo>
                    <a:pt x="688835" y="575906"/>
                  </a:lnTo>
                  <a:lnTo>
                    <a:pt x="663117" y="531609"/>
                  </a:lnTo>
                  <a:lnTo>
                    <a:pt x="638378" y="494728"/>
                  </a:lnTo>
                  <a:lnTo>
                    <a:pt x="638378" y="1116723"/>
                  </a:lnTo>
                  <a:lnTo>
                    <a:pt x="637705" y="1173340"/>
                  </a:lnTo>
                  <a:lnTo>
                    <a:pt x="634149" y="1226997"/>
                  </a:lnTo>
                  <a:lnTo>
                    <a:pt x="627799" y="1277277"/>
                  </a:lnTo>
                  <a:lnTo>
                    <a:pt x="618756" y="1323746"/>
                  </a:lnTo>
                  <a:lnTo>
                    <a:pt x="607136" y="1365961"/>
                  </a:lnTo>
                  <a:lnTo>
                    <a:pt x="593026" y="1403502"/>
                  </a:lnTo>
                  <a:lnTo>
                    <a:pt x="557733" y="1462849"/>
                  </a:lnTo>
                  <a:lnTo>
                    <a:pt x="513715" y="1498358"/>
                  </a:lnTo>
                  <a:lnTo>
                    <a:pt x="462457" y="1506588"/>
                  </a:lnTo>
                  <a:lnTo>
                    <a:pt x="436003" y="1499997"/>
                  </a:lnTo>
                  <a:lnTo>
                    <a:pt x="383260" y="1467002"/>
                  </a:lnTo>
                  <a:lnTo>
                    <a:pt x="332270" y="1410131"/>
                  </a:lnTo>
                  <a:lnTo>
                    <a:pt x="308000" y="1373682"/>
                  </a:lnTo>
                  <a:lnTo>
                    <a:pt x="284873" y="1332395"/>
                  </a:lnTo>
                  <a:lnTo>
                    <a:pt x="263093" y="1286649"/>
                  </a:lnTo>
                  <a:lnTo>
                    <a:pt x="242900" y="1236802"/>
                  </a:lnTo>
                  <a:lnTo>
                    <a:pt x="224536" y="1183246"/>
                  </a:lnTo>
                  <a:lnTo>
                    <a:pt x="208203" y="1126363"/>
                  </a:lnTo>
                  <a:lnTo>
                    <a:pt x="194157" y="1066520"/>
                  </a:lnTo>
                  <a:lnTo>
                    <a:pt x="182613" y="1004087"/>
                  </a:lnTo>
                  <a:lnTo>
                    <a:pt x="174015" y="941197"/>
                  </a:lnTo>
                  <a:lnTo>
                    <a:pt x="168617" y="879957"/>
                  </a:lnTo>
                  <a:lnTo>
                    <a:pt x="166306" y="820813"/>
                  </a:lnTo>
                  <a:lnTo>
                    <a:pt x="166979" y="764197"/>
                  </a:lnTo>
                  <a:lnTo>
                    <a:pt x="170535" y="710539"/>
                  </a:lnTo>
                  <a:lnTo>
                    <a:pt x="176885" y="660260"/>
                  </a:lnTo>
                  <a:lnTo>
                    <a:pt x="185928" y="613803"/>
                  </a:lnTo>
                  <a:lnTo>
                    <a:pt x="197548" y="571576"/>
                  </a:lnTo>
                  <a:lnTo>
                    <a:pt x="211658" y="534035"/>
                  </a:lnTo>
                  <a:lnTo>
                    <a:pt x="246938" y="474675"/>
                  </a:lnTo>
                  <a:lnTo>
                    <a:pt x="290969" y="439178"/>
                  </a:lnTo>
                  <a:lnTo>
                    <a:pt x="342214" y="430936"/>
                  </a:lnTo>
                  <a:lnTo>
                    <a:pt x="368668" y="437540"/>
                  </a:lnTo>
                  <a:lnTo>
                    <a:pt x="421424" y="470522"/>
                  </a:lnTo>
                  <a:lnTo>
                    <a:pt x="472401" y="527392"/>
                  </a:lnTo>
                  <a:lnTo>
                    <a:pt x="496671" y="563841"/>
                  </a:lnTo>
                  <a:lnTo>
                    <a:pt x="519811" y="605129"/>
                  </a:lnTo>
                  <a:lnTo>
                    <a:pt x="541578" y="650887"/>
                  </a:lnTo>
                  <a:lnTo>
                    <a:pt x="561771" y="700722"/>
                  </a:lnTo>
                  <a:lnTo>
                    <a:pt x="580148" y="754278"/>
                  </a:lnTo>
                  <a:lnTo>
                    <a:pt x="596468" y="811161"/>
                  </a:lnTo>
                  <a:lnTo>
                    <a:pt x="610527" y="871004"/>
                  </a:lnTo>
                  <a:lnTo>
                    <a:pt x="622071" y="933437"/>
                  </a:lnTo>
                  <a:lnTo>
                    <a:pt x="630656" y="996340"/>
                  </a:lnTo>
                  <a:lnTo>
                    <a:pt x="636066" y="1057579"/>
                  </a:lnTo>
                  <a:lnTo>
                    <a:pt x="638378" y="1116723"/>
                  </a:lnTo>
                  <a:lnTo>
                    <a:pt x="638378" y="494728"/>
                  </a:lnTo>
                  <a:lnTo>
                    <a:pt x="606425" y="452983"/>
                  </a:lnTo>
                  <a:lnTo>
                    <a:pt x="575792" y="419074"/>
                  </a:lnTo>
                  <a:lnTo>
                    <a:pt x="543890" y="389051"/>
                  </a:lnTo>
                  <a:lnTo>
                    <a:pt x="510870" y="363131"/>
                  </a:lnTo>
                  <a:lnTo>
                    <a:pt x="476923" y="341503"/>
                  </a:lnTo>
                  <a:lnTo>
                    <a:pt x="442214" y="324396"/>
                  </a:lnTo>
                  <a:lnTo>
                    <a:pt x="371233" y="304558"/>
                  </a:lnTo>
                  <a:lnTo>
                    <a:pt x="335305" y="302234"/>
                  </a:lnTo>
                  <a:lnTo>
                    <a:pt x="299313" y="305269"/>
                  </a:lnTo>
                  <a:lnTo>
                    <a:pt x="230797" y="327126"/>
                  </a:lnTo>
                  <a:lnTo>
                    <a:pt x="169595" y="368223"/>
                  </a:lnTo>
                  <a:lnTo>
                    <a:pt x="141998" y="395351"/>
                  </a:lnTo>
                  <a:lnTo>
                    <a:pt x="116535" y="426529"/>
                  </a:lnTo>
                  <a:lnTo>
                    <a:pt x="93306" y="461505"/>
                  </a:lnTo>
                  <a:lnTo>
                    <a:pt x="72415" y="500011"/>
                  </a:lnTo>
                  <a:lnTo>
                    <a:pt x="53949" y="541807"/>
                  </a:lnTo>
                  <a:lnTo>
                    <a:pt x="38036" y="586638"/>
                  </a:lnTo>
                  <a:lnTo>
                    <a:pt x="24752" y="634250"/>
                  </a:lnTo>
                  <a:lnTo>
                    <a:pt x="14198" y="684390"/>
                  </a:lnTo>
                  <a:lnTo>
                    <a:pt x="6489" y="736790"/>
                  </a:lnTo>
                  <a:lnTo>
                    <a:pt x="1727" y="791222"/>
                  </a:lnTo>
                  <a:lnTo>
                    <a:pt x="0" y="847407"/>
                  </a:lnTo>
                  <a:lnTo>
                    <a:pt x="1409" y="905116"/>
                  </a:lnTo>
                  <a:lnTo>
                    <a:pt x="6057" y="964069"/>
                  </a:lnTo>
                  <a:lnTo>
                    <a:pt x="14058" y="1024026"/>
                  </a:lnTo>
                  <a:lnTo>
                    <a:pt x="25247" y="1083475"/>
                  </a:lnTo>
                  <a:lnTo>
                    <a:pt x="39293" y="1140929"/>
                  </a:lnTo>
                  <a:lnTo>
                    <a:pt x="56019" y="1196162"/>
                  </a:lnTo>
                  <a:lnTo>
                    <a:pt x="75272" y="1248981"/>
                  </a:lnTo>
                  <a:lnTo>
                    <a:pt x="96850" y="1299184"/>
                  </a:lnTo>
                  <a:lnTo>
                    <a:pt x="120586" y="1346530"/>
                  </a:lnTo>
                  <a:lnTo>
                    <a:pt x="146304" y="1390840"/>
                  </a:lnTo>
                  <a:lnTo>
                    <a:pt x="173824" y="1431886"/>
                  </a:lnTo>
                  <a:lnTo>
                    <a:pt x="202996" y="1469466"/>
                  </a:lnTo>
                  <a:lnTo>
                    <a:pt x="233616" y="1503375"/>
                  </a:lnTo>
                  <a:lnTo>
                    <a:pt x="265518" y="1533398"/>
                  </a:lnTo>
                  <a:lnTo>
                    <a:pt x="298538" y="1559318"/>
                  </a:lnTo>
                  <a:lnTo>
                    <a:pt x="332486" y="1580946"/>
                  </a:lnTo>
                  <a:lnTo>
                    <a:pt x="367195" y="1598053"/>
                  </a:lnTo>
                  <a:lnTo>
                    <a:pt x="438175" y="1617891"/>
                  </a:lnTo>
                  <a:lnTo>
                    <a:pt x="474116" y="1620202"/>
                  </a:lnTo>
                  <a:lnTo>
                    <a:pt x="510095" y="1617167"/>
                  </a:lnTo>
                  <a:lnTo>
                    <a:pt x="578624" y="1595310"/>
                  </a:lnTo>
                  <a:lnTo>
                    <a:pt x="639813" y="1554213"/>
                  </a:lnTo>
                  <a:lnTo>
                    <a:pt x="667410" y="1527086"/>
                  </a:lnTo>
                  <a:lnTo>
                    <a:pt x="692873" y="1495907"/>
                  </a:lnTo>
                  <a:lnTo>
                    <a:pt x="716114" y="1460944"/>
                  </a:lnTo>
                  <a:lnTo>
                    <a:pt x="737006" y="1422438"/>
                  </a:lnTo>
                  <a:lnTo>
                    <a:pt x="755459" y="1380642"/>
                  </a:lnTo>
                  <a:lnTo>
                    <a:pt x="771385" y="1335811"/>
                  </a:lnTo>
                  <a:lnTo>
                    <a:pt x="784669" y="1288199"/>
                  </a:lnTo>
                  <a:lnTo>
                    <a:pt x="795210" y="1238059"/>
                  </a:lnTo>
                  <a:lnTo>
                    <a:pt x="802919" y="1185646"/>
                  </a:lnTo>
                  <a:lnTo>
                    <a:pt x="807694" y="1131227"/>
                  </a:lnTo>
                  <a:lnTo>
                    <a:pt x="809421" y="1075029"/>
                  </a:lnTo>
                  <a:close/>
                </a:path>
                <a:path w="998220" h="1620520">
                  <a:moveTo>
                    <a:pt x="998181" y="212026"/>
                  </a:moveTo>
                  <a:lnTo>
                    <a:pt x="974204" y="44272"/>
                  </a:lnTo>
                  <a:lnTo>
                    <a:pt x="143294" y="0"/>
                  </a:lnTo>
                  <a:lnTo>
                    <a:pt x="171551" y="91884"/>
                  </a:lnTo>
                  <a:lnTo>
                    <a:pt x="998181" y="212026"/>
                  </a:lnTo>
                  <a:close/>
                </a:path>
              </a:pathLst>
            </a:custGeom>
            <a:solidFill>
              <a:srgbClr val="231F20"/>
            </a:solidFill>
          </p:spPr>
          <p:txBody>
            <a:bodyPr wrap="square" lIns="0" tIns="0" rIns="0" bIns="0" rtlCol="0"/>
            <a:lstStyle/>
            <a:p>
              <a:endParaRPr/>
            </a:p>
          </p:txBody>
        </p:sp>
        <p:sp>
          <p:nvSpPr>
            <p:cNvPr id="26" name="object 26"/>
            <p:cNvSpPr/>
            <p:nvPr/>
          </p:nvSpPr>
          <p:spPr>
            <a:xfrm>
              <a:off x="2504117" y="9583150"/>
              <a:ext cx="418465" cy="1125220"/>
            </a:xfrm>
            <a:custGeom>
              <a:avLst/>
              <a:gdLst/>
              <a:ahLst/>
              <a:cxnLst/>
              <a:rect l="l" t="t" r="r" b="b"/>
              <a:pathLst>
                <a:path w="418464" h="1125220">
                  <a:moveTo>
                    <a:pt x="217388" y="0"/>
                  </a:moveTo>
                  <a:lnTo>
                    <a:pt x="150855" y="8662"/>
                  </a:lnTo>
                  <a:lnTo>
                    <a:pt x="99337" y="46673"/>
                  </a:lnTo>
                  <a:lnTo>
                    <a:pt x="57506" y="109526"/>
                  </a:lnTo>
                  <a:lnTo>
                    <a:pt x="40531" y="149138"/>
                  </a:lnTo>
                  <a:lnTo>
                    <a:pt x="26347" y="193605"/>
                  </a:lnTo>
                  <a:lnTo>
                    <a:pt x="15079" y="242474"/>
                  </a:lnTo>
                  <a:lnTo>
                    <a:pt x="6850" y="295293"/>
                  </a:lnTo>
                  <a:lnTo>
                    <a:pt x="1782" y="351610"/>
                  </a:lnTo>
                  <a:lnTo>
                    <a:pt x="0" y="410973"/>
                  </a:lnTo>
                  <a:lnTo>
                    <a:pt x="1626" y="472930"/>
                  </a:lnTo>
                  <a:lnTo>
                    <a:pt x="6784" y="537029"/>
                  </a:lnTo>
                  <a:lnTo>
                    <a:pt x="15598" y="602818"/>
                  </a:lnTo>
                  <a:lnTo>
                    <a:pt x="27835" y="668053"/>
                  </a:lnTo>
                  <a:lnTo>
                    <a:pt x="43015" y="730538"/>
                  </a:lnTo>
                  <a:lnTo>
                    <a:pt x="60878" y="789882"/>
                  </a:lnTo>
                  <a:lnTo>
                    <a:pt x="81165" y="845693"/>
                  </a:lnTo>
                  <a:lnTo>
                    <a:pt x="103618" y="897582"/>
                  </a:lnTo>
                  <a:lnTo>
                    <a:pt x="127977" y="945158"/>
                  </a:lnTo>
                  <a:lnTo>
                    <a:pt x="153985" y="988030"/>
                  </a:lnTo>
                  <a:lnTo>
                    <a:pt x="181381" y="1025807"/>
                  </a:lnTo>
                  <a:lnTo>
                    <a:pt x="209908" y="1058098"/>
                  </a:lnTo>
                  <a:lnTo>
                    <a:pt x="239306" y="1084513"/>
                  </a:lnTo>
                  <a:lnTo>
                    <a:pt x="299681" y="1118152"/>
                  </a:lnTo>
                  <a:lnTo>
                    <a:pt x="330140" y="1124594"/>
                  </a:lnTo>
                  <a:lnTo>
                    <a:pt x="360435" y="1123598"/>
                  </a:lnTo>
                  <a:lnTo>
                    <a:pt x="375738" y="1120081"/>
                  </a:lnTo>
                  <a:lnTo>
                    <a:pt x="390463" y="1114573"/>
                  </a:lnTo>
                  <a:lnTo>
                    <a:pt x="404604" y="1107166"/>
                  </a:lnTo>
                  <a:lnTo>
                    <a:pt x="418151" y="1097954"/>
                  </a:lnTo>
                  <a:lnTo>
                    <a:pt x="412266" y="1100153"/>
                  </a:lnTo>
                  <a:lnTo>
                    <a:pt x="406266" y="1101944"/>
                  </a:lnTo>
                  <a:lnTo>
                    <a:pt x="400057" y="1102928"/>
                  </a:lnTo>
                  <a:lnTo>
                    <a:pt x="373850" y="1103432"/>
                  </a:lnTo>
                  <a:lnTo>
                    <a:pt x="347393" y="1096836"/>
                  </a:lnTo>
                  <a:lnTo>
                    <a:pt x="294648" y="1063849"/>
                  </a:lnTo>
                  <a:lnTo>
                    <a:pt x="243658" y="1006978"/>
                  </a:lnTo>
                  <a:lnTo>
                    <a:pt x="219395" y="970529"/>
                  </a:lnTo>
                  <a:lnTo>
                    <a:pt x="196261" y="929239"/>
                  </a:lnTo>
                  <a:lnTo>
                    <a:pt x="174484" y="883484"/>
                  </a:lnTo>
                  <a:lnTo>
                    <a:pt x="154294" y="833643"/>
                  </a:lnTo>
                  <a:lnTo>
                    <a:pt x="135922" y="780090"/>
                  </a:lnTo>
                  <a:lnTo>
                    <a:pt x="119596" y="723203"/>
                  </a:lnTo>
                  <a:lnTo>
                    <a:pt x="105547" y="663358"/>
                  </a:lnTo>
                  <a:lnTo>
                    <a:pt x="94004" y="600933"/>
                  </a:lnTo>
                  <a:lnTo>
                    <a:pt x="85411" y="538032"/>
                  </a:lnTo>
                  <a:lnTo>
                    <a:pt x="80007" y="476796"/>
                  </a:lnTo>
                  <a:lnTo>
                    <a:pt x="77692" y="417656"/>
                  </a:lnTo>
                  <a:lnTo>
                    <a:pt x="78365" y="361040"/>
                  </a:lnTo>
                  <a:lnTo>
                    <a:pt x="81927" y="307379"/>
                  </a:lnTo>
                  <a:lnTo>
                    <a:pt x="88276" y="257102"/>
                  </a:lnTo>
                  <a:lnTo>
                    <a:pt x="97312" y="210639"/>
                  </a:lnTo>
                  <a:lnTo>
                    <a:pt x="108937" y="168419"/>
                  </a:lnTo>
                  <a:lnTo>
                    <a:pt x="123048" y="130873"/>
                  </a:lnTo>
                  <a:lnTo>
                    <a:pt x="158331" y="71519"/>
                  </a:lnTo>
                  <a:lnTo>
                    <a:pt x="202359" y="36014"/>
                  </a:lnTo>
                  <a:lnTo>
                    <a:pt x="252570" y="27680"/>
                  </a:lnTo>
                  <a:lnTo>
                    <a:pt x="277984" y="33660"/>
                  </a:lnTo>
                  <a:lnTo>
                    <a:pt x="303431" y="45870"/>
                  </a:lnTo>
                  <a:lnTo>
                    <a:pt x="328698" y="63965"/>
                  </a:lnTo>
                  <a:lnTo>
                    <a:pt x="292249" y="32681"/>
                  </a:lnTo>
                  <a:lnTo>
                    <a:pt x="254986" y="11109"/>
                  </a:lnTo>
                  <a:lnTo>
                    <a:pt x="217388" y="0"/>
                  </a:lnTo>
                  <a:close/>
                </a:path>
              </a:pathLst>
            </a:custGeom>
            <a:solidFill>
              <a:srgbClr val="9EA8A6"/>
            </a:solidFill>
          </p:spPr>
          <p:txBody>
            <a:bodyPr wrap="square" lIns="0" tIns="0" rIns="0" bIns="0" rtlCol="0"/>
            <a:lstStyle/>
            <a:p>
              <a:endParaRPr/>
            </a:p>
          </p:txBody>
        </p:sp>
        <p:sp>
          <p:nvSpPr>
            <p:cNvPr id="27" name="object 27"/>
            <p:cNvSpPr/>
            <p:nvPr/>
          </p:nvSpPr>
          <p:spPr>
            <a:xfrm>
              <a:off x="2539352" y="9720687"/>
              <a:ext cx="243840" cy="355600"/>
            </a:xfrm>
            <a:custGeom>
              <a:avLst/>
              <a:gdLst/>
              <a:ahLst/>
              <a:cxnLst/>
              <a:rect l="l" t="t" r="r" b="b"/>
              <a:pathLst>
                <a:path w="243839" h="355600">
                  <a:moveTo>
                    <a:pt x="233146" y="352501"/>
                  </a:moveTo>
                  <a:lnTo>
                    <a:pt x="230492" y="341896"/>
                  </a:lnTo>
                  <a:lnTo>
                    <a:pt x="0" y="325996"/>
                  </a:lnTo>
                  <a:lnTo>
                    <a:pt x="2654" y="355155"/>
                  </a:lnTo>
                  <a:lnTo>
                    <a:pt x="233146" y="352501"/>
                  </a:lnTo>
                  <a:close/>
                </a:path>
                <a:path w="243839" h="355600">
                  <a:moveTo>
                    <a:pt x="243738" y="243827"/>
                  </a:moveTo>
                  <a:lnTo>
                    <a:pt x="60934" y="0"/>
                  </a:lnTo>
                  <a:lnTo>
                    <a:pt x="50342" y="29146"/>
                  </a:lnTo>
                  <a:lnTo>
                    <a:pt x="239331" y="256209"/>
                  </a:lnTo>
                  <a:lnTo>
                    <a:pt x="243738" y="243827"/>
                  </a:lnTo>
                  <a:close/>
                </a:path>
              </a:pathLst>
            </a:custGeom>
            <a:solidFill>
              <a:srgbClr val="687875"/>
            </a:solidFill>
          </p:spPr>
          <p:txBody>
            <a:bodyPr wrap="square" lIns="0" tIns="0" rIns="0" bIns="0" rtlCol="0"/>
            <a:lstStyle/>
            <a:p>
              <a:endParaRPr/>
            </a:p>
          </p:txBody>
        </p:sp>
        <p:sp>
          <p:nvSpPr>
            <p:cNvPr id="28" name="object 28"/>
            <p:cNvSpPr/>
            <p:nvPr/>
          </p:nvSpPr>
          <p:spPr>
            <a:xfrm>
              <a:off x="2574693" y="10143874"/>
              <a:ext cx="242850" cy="353377"/>
            </a:xfrm>
            <a:prstGeom prst="rect">
              <a:avLst/>
            </a:prstGeom>
            <a:blipFill>
              <a:blip r:embed="rId9"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9" name="object 29"/>
            <p:cNvSpPr/>
            <p:nvPr/>
          </p:nvSpPr>
          <p:spPr>
            <a:xfrm>
              <a:off x="2809595" y="10179208"/>
              <a:ext cx="239395" cy="511809"/>
            </a:xfrm>
            <a:custGeom>
              <a:avLst/>
              <a:gdLst/>
              <a:ahLst/>
              <a:cxnLst/>
              <a:rect l="l" t="t" r="r" b="b"/>
              <a:pathLst>
                <a:path w="239394" h="511809">
                  <a:moveTo>
                    <a:pt x="54737" y="149326"/>
                  </a:moveTo>
                  <a:lnTo>
                    <a:pt x="45034" y="148412"/>
                  </a:lnTo>
                  <a:lnTo>
                    <a:pt x="0" y="495617"/>
                  </a:lnTo>
                  <a:lnTo>
                    <a:pt x="26492" y="511517"/>
                  </a:lnTo>
                  <a:lnTo>
                    <a:pt x="54737" y="149326"/>
                  </a:lnTo>
                  <a:close/>
                </a:path>
                <a:path w="239394" h="511809">
                  <a:moveTo>
                    <a:pt x="232371" y="286029"/>
                  </a:moveTo>
                  <a:lnTo>
                    <a:pt x="86537" y="91020"/>
                  </a:lnTo>
                  <a:lnTo>
                    <a:pt x="82130" y="100698"/>
                  </a:lnTo>
                  <a:lnTo>
                    <a:pt x="224256" y="326199"/>
                  </a:lnTo>
                  <a:lnTo>
                    <a:pt x="228549" y="306501"/>
                  </a:lnTo>
                  <a:lnTo>
                    <a:pt x="232371" y="286029"/>
                  </a:lnTo>
                  <a:close/>
                </a:path>
                <a:path w="239394" h="511809">
                  <a:moveTo>
                    <a:pt x="238950" y="20828"/>
                  </a:moveTo>
                  <a:lnTo>
                    <a:pt x="236804" y="0"/>
                  </a:lnTo>
                  <a:lnTo>
                    <a:pt x="86537" y="0"/>
                  </a:lnTo>
                  <a:lnTo>
                    <a:pt x="84785" y="7937"/>
                  </a:lnTo>
                  <a:lnTo>
                    <a:pt x="238950" y="20828"/>
                  </a:lnTo>
                  <a:close/>
                </a:path>
              </a:pathLst>
            </a:custGeom>
            <a:solidFill>
              <a:srgbClr val="687875"/>
            </a:solidFill>
          </p:spPr>
          <p:txBody>
            <a:bodyPr wrap="square" lIns="0" tIns="0" rIns="0" bIns="0" rtlCol="0"/>
            <a:lstStyle/>
            <a:p>
              <a:endParaRPr/>
            </a:p>
          </p:txBody>
        </p:sp>
        <p:sp>
          <p:nvSpPr>
            <p:cNvPr id="30" name="object 30"/>
            <p:cNvSpPr/>
            <p:nvPr/>
          </p:nvSpPr>
          <p:spPr>
            <a:xfrm>
              <a:off x="2859930" y="9813765"/>
              <a:ext cx="163470" cy="304470"/>
            </a:xfrm>
            <a:prstGeom prst="rect">
              <a:avLst/>
            </a:prstGeom>
            <a:blipFill>
              <a:blip r:embed="rId10"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1" name="object 31"/>
            <p:cNvSpPr/>
            <p:nvPr/>
          </p:nvSpPr>
          <p:spPr>
            <a:xfrm>
              <a:off x="2757505" y="9929058"/>
              <a:ext cx="160655" cy="419100"/>
            </a:xfrm>
            <a:custGeom>
              <a:avLst/>
              <a:gdLst/>
              <a:ahLst/>
              <a:cxnLst/>
              <a:rect l="l" t="t" r="r" b="b"/>
              <a:pathLst>
                <a:path w="160655" h="419100">
                  <a:moveTo>
                    <a:pt x="46508" y="0"/>
                  </a:moveTo>
                  <a:lnTo>
                    <a:pt x="25069" y="14395"/>
                  </a:lnTo>
                  <a:lnTo>
                    <a:pt x="9737" y="47351"/>
                  </a:lnTo>
                  <a:lnTo>
                    <a:pt x="1163" y="95224"/>
                  </a:lnTo>
                  <a:lnTo>
                    <a:pt x="0" y="154373"/>
                  </a:lnTo>
                  <a:lnTo>
                    <a:pt x="6897" y="221155"/>
                  </a:lnTo>
                  <a:lnTo>
                    <a:pt x="21267" y="286715"/>
                  </a:lnTo>
                  <a:lnTo>
                    <a:pt x="40900" y="342505"/>
                  </a:lnTo>
                  <a:lnTo>
                    <a:pt x="64036" y="385272"/>
                  </a:lnTo>
                  <a:lnTo>
                    <a:pt x="113773" y="418709"/>
                  </a:lnTo>
                  <a:lnTo>
                    <a:pt x="135209" y="404319"/>
                  </a:lnTo>
                  <a:lnTo>
                    <a:pt x="150541" y="371367"/>
                  </a:lnTo>
                  <a:lnTo>
                    <a:pt x="159118" y="323499"/>
                  </a:lnTo>
                  <a:lnTo>
                    <a:pt x="160286" y="264357"/>
                  </a:lnTo>
                  <a:lnTo>
                    <a:pt x="153395" y="197585"/>
                  </a:lnTo>
                  <a:lnTo>
                    <a:pt x="139025" y="132011"/>
                  </a:lnTo>
                  <a:lnTo>
                    <a:pt x="119391" y="76213"/>
                  </a:lnTo>
                  <a:lnTo>
                    <a:pt x="96254" y="33444"/>
                  </a:lnTo>
                  <a:lnTo>
                    <a:pt x="46508" y="0"/>
                  </a:lnTo>
                  <a:close/>
                </a:path>
              </a:pathLst>
            </a:custGeom>
            <a:solidFill>
              <a:srgbClr val="9EA8A6"/>
            </a:solidFill>
          </p:spPr>
          <p:txBody>
            <a:bodyPr wrap="square" lIns="0" tIns="0" rIns="0" bIns="0" rtlCol="0"/>
            <a:lstStyle/>
            <a:p>
              <a:endParaRPr/>
            </a:p>
          </p:txBody>
        </p:sp>
        <p:sp>
          <p:nvSpPr>
            <p:cNvPr id="32" name="object 32"/>
            <p:cNvSpPr/>
            <p:nvPr/>
          </p:nvSpPr>
          <p:spPr>
            <a:xfrm>
              <a:off x="2436898" y="8867257"/>
              <a:ext cx="428625" cy="829310"/>
            </a:xfrm>
            <a:custGeom>
              <a:avLst/>
              <a:gdLst/>
              <a:ahLst/>
              <a:cxnLst/>
              <a:rect l="l" t="t" r="r" b="b"/>
              <a:pathLst>
                <a:path w="428625" h="829309">
                  <a:moveTo>
                    <a:pt x="104237" y="0"/>
                  </a:moveTo>
                  <a:lnTo>
                    <a:pt x="126697" y="548883"/>
                  </a:lnTo>
                  <a:lnTo>
                    <a:pt x="106581" y="555250"/>
                  </a:lnTo>
                  <a:lnTo>
                    <a:pt x="62496" y="572979"/>
                  </a:lnTo>
                  <a:lnTo>
                    <a:pt x="18837" y="600019"/>
                  </a:lnTo>
                  <a:lnTo>
                    <a:pt x="0" y="634315"/>
                  </a:lnTo>
                  <a:lnTo>
                    <a:pt x="17198" y="656392"/>
                  </a:lnTo>
                  <a:lnTo>
                    <a:pt x="52921" y="656397"/>
                  </a:lnTo>
                  <a:lnTo>
                    <a:pt x="88237" y="647062"/>
                  </a:lnTo>
                  <a:lnTo>
                    <a:pt x="104216" y="641121"/>
                  </a:lnTo>
                  <a:lnTo>
                    <a:pt x="97474" y="662641"/>
                  </a:lnTo>
                  <a:lnTo>
                    <a:pt x="85799" y="712259"/>
                  </a:lnTo>
                  <a:lnTo>
                    <a:pt x="82019" y="767561"/>
                  </a:lnTo>
                  <a:lnTo>
                    <a:pt x="98960" y="806132"/>
                  </a:lnTo>
                  <a:lnTo>
                    <a:pt x="131542" y="802607"/>
                  </a:lnTo>
                  <a:lnTo>
                    <a:pt x="162183" y="765399"/>
                  </a:lnTo>
                  <a:lnTo>
                    <a:pt x="184931" y="722527"/>
                  </a:lnTo>
                  <a:lnTo>
                    <a:pt x="193837" y="702010"/>
                  </a:lnTo>
                  <a:lnTo>
                    <a:pt x="201771" y="723032"/>
                  </a:lnTo>
                  <a:lnTo>
                    <a:pt x="222567" y="768671"/>
                  </a:lnTo>
                  <a:lnTo>
                    <a:pt x="251718" y="812785"/>
                  </a:lnTo>
                  <a:lnTo>
                    <a:pt x="284713" y="829231"/>
                  </a:lnTo>
                  <a:lnTo>
                    <a:pt x="303676" y="797391"/>
                  </a:lnTo>
                  <a:lnTo>
                    <a:pt x="301883" y="735247"/>
                  </a:lnTo>
                  <a:lnTo>
                    <a:pt x="291722" y="674622"/>
                  </a:lnTo>
                  <a:lnTo>
                    <a:pt x="285582" y="647341"/>
                  </a:lnTo>
                  <a:lnTo>
                    <a:pt x="308109" y="643670"/>
                  </a:lnTo>
                  <a:lnTo>
                    <a:pt x="357527" y="631448"/>
                  </a:lnTo>
                  <a:lnTo>
                    <a:pt x="406588" y="608861"/>
                  </a:lnTo>
                  <a:lnTo>
                    <a:pt x="428049" y="574097"/>
                  </a:lnTo>
                  <a:lnTo>
                    <a:pt x="403709" y="545759"/>
                  </a:lnTo>
                  <a:lnTo>
                    <a:pt x="351999" y="537288"/>
                  </a:lnTo>
                  <a:lnTo>
                    <a:pt x="300643" y="539178"/>
                  </a:lnTo>
                  <a:lnTo>
                    <a:pt x="277363" y="541920"/>
                  </a:lnTo>
                  <a:lnTo>
                    <a:pt x="367402" y="26501"/>
                  </a:lnTo>
                  <a:lnTo>
                    <a:pt x="104237" y="0"/>
                  </a:lnTo>
                  <a:close/>
                </a:path>
              </a:pathLst>
            </a:custGeom>
            <a:solidFill>
              <a:srgbClr val="D99E70"/>
            </a:solidFill>
          </p:spPr>
          <p:txBody>
            <a:bodyPr wrap="square" lIns="0" tIns="0" rIns="0" bIns="0" rtlCol="0"/>
            <a:lstStyle/>
            <a:p>
              <a:endParaRPr/>
            </a:p>
          </p:txBody>
        </p:sp>
        <p:sp>
          <p:nvSpPr>
            <p:cNvPr id="33" name="object 33"/>
            <p:cNvSpPr/>
            <p:nvPr/>
          </p:nvSpPr>
          <p:spPr>
            <a:xfrm>
              <a:off x="3322260" y="10481155"/>
              <a:ext cx="239395" cy="387985"/>
            </a:xfrm>
            <a:custGeom>
              <a:avLst/>
              <a:gdLst/>
              <a:ahLst/>
              <a:cxnLst/>
              <a:rect l="l" t="t" r="r" b="b"/>
              <a:pathLst>
                <a:path w="239395" h="387984">
                  <a:moveTo>
                    <a:pt x="103462" y="0"/>
                  </a:moveTo>
                  <a:lnTo>
                    <a:pt x="66458" y="13038"/>
                  </a:lnTo>
                  <a:lnTo>
                    <a:pt x="35906" y="43283"/>
                  </a:lnTo>
                  <a:lnTo>
                    <a:pt x="13509" y="87378"/>
                  </a:lnTo>
                  <a:lnTo>
                    <a:pt x="972" y="141969"/>
                  </a:lnTo>
                  <a:lnTo>
                    <a:pt x="0" y="203700"/>
                  </a:lnTo>
                  <a:lnTo>
                    <a:pt x="11236" y="264410"/>
                  </a:lnTo>
                  <a:lnTo>
                    <a:pt x="32686" y="316158"/>
                  </a:lnTo>
                  <a:lnTo>
                    <a:pt x="62108" y="355916"/>
                  </a:lnTo>
                  <a:lnTo>
                    <a:pt x="97263" y="380659"/>
                  </a:lnTo>
                  <a:lnTo>
                    <a:pt x="135912" y="387359"/>
                  </a:lnTo>
                  <a:lnTo>
                    <a:pt x="172920" y="374312"/>
                  </a:lnTo>
                  <a:lnTo>
                    <a:pt x="203473" y="344063"/>
                  </a:lnTo>
                  <a:lnTo>
                    <a:pt x="225870" y="299968"/>
                  </a:lnTo>
                  <a:lnTo>
                    <a:pt x="238408" y="245378"/>
                  </a:lnTo>
                  <a:lnTo>
                    <a:pt x="239385" y="183648"/>
                  </a:lnTo>
                  <a:lnTo>
                    <a:pt x="228154" y="122940"/>
                  </a:lnTo>
                  <a:lnTo>
                    <a:pt x="206709" y="71197"/>
                  </a:lnTo>
                  <a:lnTo>
                    <a:pt x="177287" y="31443"/>
                  </a:lnTo>
                  <a:lnTo>
                    <a:pt x="142125" y="6703"/>
                  </a:lnTo>
                  <a:lnTo>
                    <a:pt x="103462" y="0"/>
                  </a:lnTo>
                  <a:close/>
                </a:path>
              </a:pathLst>
            </a:custGeom>
            <a:solidFill>
              <a:srgbClr val="231F20"/>
            </a:solidFill>
          </p:spPr>
          <p:txBody>
            <a:bodyPr wrap="square" lIns="0" tIns="0" rIns="0" bIns="0" rtlCol="0"/>
            <a:lstStyle/>
            <a:p>
              <a:endParaRPr/>
            </a:p>
          </p:txBody>
        </p:sp>
        <p:sp>
          <p:nvSpPr>
            <p:cNvPr id="34" name="object 34"/>
            <p:cNvSpPr/>
            <p:nvPr/>
          </p:nvSpPr>
          <p:spPr>
            <a:xfrm>
              <a:off x="3400292" y="10601477"/>
              <a:ext cx="70427" cy="161963"/>
            </a:xfrm>
            <a:prstGeom prst="rect">
              <a:avLst/>
            </a:prstGeom>
            <a:blipFill>
              <a:blip r:embed="rId11"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5" name="object 35"/>
            <p:cNvSpPr/>
            <p:nvPr/>
          </p:nvSpPr>
          <p:spPr>
            <a:xfrm>
              <a:off x="2410428" y="8577486"/>
              <a:ext cx="604520" cy="464184"/>
            </a:xfrm>
            <a:custGeom>
              <a:avLst/>
              <a:gdLst/>
              <a:ahLst/>
              <a:cxnLst/>
              <a:rect l="l" t="t" r="r" b="b"/>
              <a:pathLst>
                <a:path w="604519" h="464184">
                  <a:moveTo>
                    <a:pt x="397411" y="0"/>
                  </a:moveTo>
                  <a:lnTo>
                    <a:pt x="0" y="231458"/>
                  </a:lnTo>
                  <a:lnTo>
                    <a:pt x="7529" y="251586"/>
                  </a:lnTo>
                  <a:lnTo>
                    <a:pt x="35090" y="301034"/>
                  </a:lnTo>
                  <a:lnTo>
                    <a:pt x="90141" y="363402"/>
                  </a:lnTo>
                  <a:lnTo>
                    <a:pt x="180141" y="422290"/>
                  </a:lnTo>
                  <a:lnTo>
                    <a:pt x="278421" y="456330"/>
                  </a:lnTo>
                  <a:lnTo>
                    <a:pt x="351700" y="464031"/>
                  </a:lnTo>
                  <a:lnTo>
                    <a:pt x="397490" y="458812"/>
                  </a:lnTo>
                  <a:lnTo>
                    <a:pt x="413306" y="454090"/>
                  </a:lnTo>
                  <a:lnTo>
                    <a:pt x="604065" y="93641"/>
                  </a:lnTo>
                  <a:lnTo>
                    <a:pt x="589907" y="75777"/>
                  </a:lnTo>
                  <a:lnTo>
                    <a:pt x="549090" y="38201"/>
                  </a:lnTo>
                  <a:lnTo>
                    <a:pt x="484097" y="4935"/>
                  </a:lnTo>
                  <a:lnTo>
                    <a:pt x="397411" y="0"/>
                  </a:lnTo>
                  <a:close/>
                </a:path>
              </a:pathLst>
            </a:custGeom>
            <a:solidFill>
              <a:srgbClr val="FFA3C4"/>
            </a:solidFill>
          </p:spPr>
          <p:txBody>
            <a:bodyPr wrap="square" lIns="0" tIns="0" rIns="0" bIns="0" rtlCol="0"/>
            <a:lstStyle/>
            <a:p>
              <a:endParaRPr/>
            </a:p>
          </p:txBody>
        </p:sp>
        <p:sp>
          <p:nvSpPr>
            <p:cNvPr id="36" name="object 36"/>
            <p:cNvSpPr/>
            <p:nvPr/>
          </p:nvSpPr>
          <p:spPr>
            <a:xfrm>
              <a:off x="2709364" y="8711838"/>
              <a:ext cx="200862" cy="222213"/>
            </a:xfrm>
            <a:prstGeom prst="rect">
              <a:avLst/>
            </a:prstGeom>
            <a:blipFill>
              <a:blip r:embed="rId1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7" name="object 37"/>
            <p:cNvSpPr/>
            <p:nvPr/>
          </p:nvSpPr>
          <p:spPr>
            <a:xfrm>
              <a:off x="2425123" y="8691770"/>
              <a:ext cx="189562" cy="133791"/>
            </a:xfrm>
            <a:prstGeom prst="rect">
              <a:avLst/>
            </a:prstGeom>
            <a:blipFill>
              <a:blip r:embed="rId1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8" name="object 38"/>
            <p:cNvSpPr/>
            <p:nvPr/>
          </p:nvSpPr>
          <p:spPr>
            <a:xfrm>
              <a:off x="1444982" y="230359"/>
              <a:ext cx="7601862" cy="7685629"/>
            </a:xfrm>
            <a:prstGeom prst="rect">
              <a:avLst/>
            </a:prstGeom>
            <a:blipFill>
              <a:blip r:embed="rId14" cstate="print"/>
              <a:stretch>
                <a:fillRect/>
              </a:stretch>
            </a:blipFill>
          </p:spPr>
          <p:txBody>
            <a:bodyPr wrap="square" lIns="0" tIns="0" rIns="0" bIns="0" rtlCol="0"/>
            <a:lstStyle/>
            <a:p>
              <a:endParaRPr/>
            </a:p>
          </p:txBody>
        </p:sp>
        <p:sp>
          <p:nvSpPr>
            <p:cNvPr id="39" name="object 39"/>
            <p:cNvSpPr/>
            <p:nvPr/>
          </p:nvSpPr>
          <p:spPr>
            <a:xfrm>
              <a:off x="1779916" y="303655"/>
              <a:ext cx="6837755" cy="7394738"/>
            </a:xfrm>
            <a:prstGeom prst="rect">
              <a:avLst/>
            </a:prstGeom>
            <a:blipFill>
              <a:blip r:embed="rId1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grpSp>
      <p:sp>
        <p:nvSpPr>
          <p:cNvPr id="40" name="object 40"/>
          <p:cNvSpPr txBox="1"/>
          <p:nvPr/>
        </p:nvSpPr>
        <p:spPr>
          <a:xfrm>
            <a:off x="2272047" y="1675122"/>
            <a:ext cx="5853430" cy="789127"/>
          </a:xfrm>
          <a:prstGeom prst="rect">
            <a:avLst/>
          </a:prstGeom>
        </p:spPr>
        <p:txBody>
          <a:bodyPr vert="horz" wrap="square" lIns="0" tIns="12065" rIns="0" bIns="0" rtlCol="0">
            <a:spAutoFit/>
          </a:bodyPr>
          <a:lstStyle/>
          <a:p>
            <a:pPr marL="12700" marR="5080" indent="3175" algn="ctr">
              <a:lnSpc>
                <a:spcPct val="116500"/>
              </a:lnSpc>
              <a:spcBef>
                <a:spcPts val="95"/>
              </a:spcBef>
            </a:pPr>
            <a:endParaRPr sz="4600" dirty="0">
              <a:latin typeface="Calibri"/>
              <a:cs typeface="Calibri"/>
            </a:endParaRPr>
          </a:p>
        </p:txBody>
      </p:sp>
      <p:grpSp>
        <p:nvGrpSpPr>
          <p:cNvPr id="41" name="object 41"/>
          <p:cNvGrpSpPr/>
          <p:nvPr/>
        </p:nvGrpSpPr>
        <p:grpSpPr>
          <a:xfrm>
            <a:off x="8774601" y="230359"/>
            <a:ext cx="9580880" cy="10565130"/>
            <a:chOff x="8774601" y="230359"/>
            <a:chExt cx="9580880" cy="10565130"/>
          </a:xfrm>
        </p:grpSpPr>
        <p:sp>
          <p:nvSpPr>
            <p:cNvPr id="42" name="object 42"/>
            <p:cNvSpPr/>
            <p:nvPr/>
          </p:nvSpPr>
          <p:spPr>
            <a:xfrm>
              <a:off x="8774601" y="230359"/>
              <a:ext cx="9580860" cy="10565123"/>
            </a:xfrm>
            <a:prstGeom prst="rect">
              <a:avLst/>
            </a:prstGeom>
            <a:blipFill>
              <a:blip r:embed="rId16" cstate="print"/>
              <a:stretch>
                <a:fillRect/>
              </a:stretch>
            </a:blipFill>
          </p:spPr>
          <p:txBody>
            <a:bodyPr wrap="square" lIns="0" tIns="0" rIns="0" bIns="0" rtlCol="0"/>
            <a:lstStyle/>
            <a:p>
              <a:endParaRPr/>
            </a:p>
          </p:txBody>
        </p:sp>
        <p:sp>
          <p:nvSpPr>
            <p:cNvPr id="43" name="object 43"/>
            <p:cNvSpPr/>
            <p:nvPr/>
          </p:nvSpPr>
          <p:spPr>
            <a:xfrm>
              <a:off x="8868839" y="324597"/>
              <a:ext cx="9309100" cy="10293350"/>
            </a:xfrm>
            <a:custGeom>
              <a:avLst/>
              <a:gdLst/>
              <a:ahLst/>
              <a:cxnLst/>
              <a:rect l="l" t="t" r="r" b="b"/>
              <a:pathLst>
                <a:path w="9309100" h="10293350">
                  <a:moveTo>
                    <a:pt x="9308617" y="0"/>
                  </a:moveTo>
                  <a:lnTo>
                    <a:pt x="0" y="0"/>
                  </a:lnTo>
                  <a:lnTo>
                    <a:pt x="0" y="10292880"/>
                  </a:lnTo>
                  <a:lnTo>
                    <a:pt x="9308617" y="10292880"/>
                  </a:lnTo>
                  <a:lnTo>
                    <a:pt x="9308617" y="0"/>
                  </a:lnTo>
                  <a:close/>
                </a:path>
              </a:pathLst>
            </a:custGeom>
            <a:solidFill>
              <a:srgbClr val="FFFFFF"/>
            </a:solidFill>
          </p:spPr>
          <p:txBody>
            <a:bodyPr wrap="square" lIns="0" tIns="0" rIns="0" bIns="0" rtlCol="0"/>
            <a:lstStyle/>
            <a:p>
              <a:endParaRPr/>
            </a:p>
          </p:txBody>
        </p:sp>
        <p:sp>
          <p:nvSpPr>
            <p:cNvPr id="44" name="object 44"/>
            <p:cNvSpPr/>
            <p:nvPr/>
          </p:nvSpPr>
          <p:spPr>
            <a:xfrm>
              <a:off x="8868839" y="324597"/>
              <a:ext cx="9309100" cy="10293350"/>
            </a:xfrm>
            <a:custGeom>
              <a:avLst/>
              <a:gdLst/>
              <a:ahLst/>
              <a:cxnLst/>
              <a:rect l="l" t="t" r="r" b="b"/>
              <a:pathLst>
                <a:path w="9309100" h="10293350">
                  <a:moveTo>
                    <a:pt x="0" y="0"/>
                  </a:moveTo>
                  <a:lnTo>
                    <a:pt x="9308617" y="0"/>
                  </a:lnTo>
                  <a:lnTo>
                    <a:pt x="9308617" y="10292880"/>
                  </a:lnTo>
                  <a:lnTo>
                    <a:pt x="0" y="10292880"/>
                  </a:lnTo>
                  <a:lnTo>
                    <a:pt x="0" y="0"/>
                  </a:lnTo>
                  <a:close/>
                </a:path>
              </a:pathLst>
            </a:custGeom>
            <a:ln w="41883">
              <a:solidFill>
                <a:srgbClr val="1B0C06"/>
              </a:solidFill>
            </a:ln>
          </p:spPr>
          <p:txBody>
            <a:bodyPr wrap="square" lIns="0" tIns="0" rIns="0" bIns="0" rtlCol="0"/>
            <a:lstStyle/>
            <a:p>
              <a:endParaRPr/>
            </a:p>
          </p:txBody>
        </p:sp>
        <p:sp>
          <p:nvSpPr>
            <p:cNvPr id="45" name="object 45"/>
            <p:cNvSpPr/>
            <p:nvPr/>
          </p:nvSpPr>
          <p:spPr>
            <a:xfrm>
              <a:off x="16918911" y="453284"/>
              <a:ext cx="1099867" cy="1508622"/>
            </a:xfrm>
            <a:prstGeom prst="rect">
              <a:avLst/>
            </a:prstGeom>
            <a:blipFill>
              <a:blip r:embed="rId1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grpSp>
      <p:sp>
        <p:nvSpPr>
          <p:cNvPr id="46" name="object 46"/>
          <p:cNvSpPr txBox="1"/>
          <p:nvPr/>
        </p:nvSpPr>
        <p:spPr>
          <a:xfrm>
            <a:off x="8654442" y="10896244"/>
            <a:ext cx="2794000" cy="385445"/>
          </a:xfrm>
          <a:prstGeom prst="rect">
            <a:avLst/>
          </a:prstGeom>
        </p:spPr>
        <p:txBody>
          <a:bodyPr vert="horz" wrap="square" lIns="0" tIns="15240" rIns="0" bIns="0" rtlCol="0">
            <a:spAutoFit/>
          </a:bodyPr>
          <a:lstStyle/>
          <a:p>
            <a:pPr marL="12700">
              <a:lnSpc>
                <a:spcPct val="100000"/>
              </a:lnSpc>
              <a:spcBef>
                <a:spcPts val="120"/>
              </a:spcBef>
            </a:pPr>
            <a:r>
              <a:rPr sz="2300" dirty="0">
                <a:solidFill>
                  <a:srgbClr val="EE3734"/>
                </a:solidFill>
                <a:latin typeface="Century Gothic"/>
                <a:cs typeface="Century Gothic"/>
                <a:hlinkClick r:id="rId18"/>
              </a:rPr>
              <a:t>www.planbee.com</a:t>
            </a:r>
            <a:endParaRPr sz="2300">
              <a:latin typeface="Century Gothic"/>
              <a:cs typeface="Century Gothic"/>
            </a:endParaRPr>
          </a:p>
        </p:txBody>
      </p:sp>
      <p:sp>
        <p:nvSpPr>
          <p:cNvPr id="47" name="TextBox 46">
            <a:extLst>
              <a:ext uri="{FF2B5EF4-FFF2-40B4-BE49-F238E27FC236}">
                <a16:creationId xmlns:a16="http://schemas.microsoft.com/office/drawing/2014/main" id="{AD2CCFFE-2DB1-4FF9-8632-8DC406AA7F14}"/>
              </a:ext>
            </a:extLst>
          </p:cNvPr>
          <p:cNvSpPr txBox="1"/>
          <p:nvPr/>
        </p:nvSpPr>
        <p:spPr>
          <a:xfrm>
            <a:off x="2829908" y="1352645"/>
            <a:ext cx="4859942" cy="4832092"/>
          </a:xfrm>
          <a:prstGeom prst="rect">
            <a:avLst/>
          </a:prstGeom>
          <a:noFill/>
        </p:spPr>
        <p:txBody>
          <a:bodyPr wrap="square" rtlCol="0">
            <a:spAutoFit/>
          </a:bodyPr>
          <a:lstStyle/>
          <a:p>
            <a:r>
              <a:rPr lang="en-GB" sz="4400" dirty="0"/>
              <a:t>Why are some foods that are not in season in Britain still available in the supermarkets?</a:t>
            </a:r>
          </a:p>
          <a:p>
            <a:r>
              <a:rPr lang="en-GB" sz="4400" dirty="0"/>
              <a:t>Explain or write down your idea.</a:t>
            </a:r>
          </a:p>
        </p:txBody>
      </p:sp>
      <p:pic>
        <p:nvPicPr>
          <p:cNvPr id="48" name="Recorded Sound">
            <a:hlinkClick r:id="" action="ppaction://media"/>
            <a:extLst>
              <a:ext uri="{FF2B5EF4-FFF2-40B4-BE49-F238E27FC236}">
                <a16:creationId xmlns:a16="http://schemas.microsoft.com/office/drawing/2014/main" id="{7E2DF83D-D921-4804-86C5-767823B9B333}"/>
              </a:ext>
            </a:extLst>
          </p:cNvPr>
          <p:cNvPicPr>
            <a:picLocks noChangeAspect="1"/>
          </p:cNvPicPr>
          <p:nvPr>
            <a:audioFile r:link="rId2"/>
            <p:extLst>
              <p:ext uri="{DAA4B4D4-6D71-4841-9C94-3DE7FCFB9230}">
                <p14:media xmlns:p14="http://schemas.microsoft.com/office/powerpoint/2010/main" r:embed="rId1"/>
              </p:ext>
            </p:extLst>
          </p:nvPr>
        </p:nvPicPr>
        <p:blipFill>
          <a:blip r:embed="rId19">
            <a:duotone>
              <a:prstClr val="black"/>
              <a:schemeClr val="accent2">
                <a:tint val="45000"/>
                <a:satMod val="400000"/>
              </a:schemeClr>
            </a:duotone>
          </a:blip>
          <a:stretch>
            <a:fillRect/>
          </a:stretch>
        </p:blipFill>
        <p:spPr>
          <a:xfrm>
            <a:off x="7864266" y="169818"/>
            <a:ext cx="3584176" cy="358417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160" fill="hold"/>
                                        <p:tgtEl>
                                          <p:spTgt spid="4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68797" y="9718678"/>
            <a:ext cx="393700" cy="1043940"/>
          </a:xfrm>
          <a:prstGeom prst="rect">
            <a:avLst/>
          </a:prstGeom>
        </p:spPr>
        <p:txBody>
          <a:bodyPr vert="vert" wrap="square" lIns="0" tIns="0" rIns="0" bIns="0" rtlCol="0">
            <a:spAutoFit/>
          </a:bodyPr>
          <a:lstStyle/>
          <a:p>
            <a:pPr marL="12700">
              <a:lnSpc>
                <a:spcPts val="2920"/>
              </a:lnSpc>
            </a:pPr>
            <a:r>
              <a:rPr sz="2600" spc="-40" dirty="0">
                <a:solidFill>
                  <a:srgbClr val="7A7A7A"/>
                </a:solidFill>
                <a:latin typeface="Copperplate Gothic Light"/>
                <a:cs typeface="Copperplate Gothic Light"/>
              </a:rPr>
              <a:t>B</a:t>
            </a:r>
            <a:r>
              <a:rPr sz="2600" spc="-100" dirty="0">
                <a:solidFill>
                  <a:srgbClr val="7A7A7A"/>
                </a:solidFill>
                <a:latin typeface="Copperplate Gothic Light"/>
                <a:cs typeface="Copperplate Gothic Light"/>
              </a:rPr>
              <a:t>A</a:t>
            </a:r>
            <a:r>
              <a:rPr sz="2600" spc="-50" dirty="0">
                <a:solidFill>
                  <a:srgbClr val="7A7A7A"/>
                </a:solidFill>
                <a:latin typeface="Copperplate Gothic Light"/>
                <a:cs typeface="Copperplate Gothic Light"/>
              </a:rPr>
              <a:t>C</a:t>
            </a:r>
            <a:r>
              <a:rPr sz="2600" dirty="0">
                <a:solidFill>
                  <a:srgbClr val="7A7A7A"/>
                </a:solidFill>
                <a:latin typeface="Copperplate Gothic Light"/>
                <a:cs typeface="Copperplate Gothic Light"/>
              </a:rPr>
              <a:t>K</a:t>
            </a:r>
            <a:endParaRPr sz="2600">
              <a:latin typeface="Copperplate Gothic Light"/>
              <a:cs typeface="Copperplate Gothic Light"/>
            </a:endParaRPr>
          </a:p>
        </p:txBody>
      </p:sp>
      <p:sp>
        <p:nvSpPr>
          <p:cNvPr id="3" name="object 3"/>
          <p:cNvSpPr txBox="1"/>
          <p:nvPr/>
        </p:nvSpPr>
        <p:spPr>
          <a:xfrm>
            <a:off x="19276446" y="9719349"/>
            <a:ext cx="393700" cy="1001394"/>
          </a:xfrm>
          <a:prstGeom prst="rect">
            <a:avLst/>
          </a:prstGeom>
        </p:spPr>
        <p:txBody>
          <a:bodyPr vert="vert" wrap="square" lIns="0" tIns="0" rIns="0" bIns="0" rtlCol="0">
            <a:spAutoFit/>
          </a:bodyPr>
          <a:lstStyle/>
          <a:p>
            <a:pPr marL="12700">
              <a:lnSpc>
                <a:spcPts val="2920"/>
              </a:lnSpc>
            </a:pPr>
            <a:r>
              <a:rPr sz="2600" dirty="0">
                <a:solidFill>
                  <a:srgbClr val="7A7A7A"/>
                </a:solidFill>
                <a:latin typeface="Copperplate Gothic Light"/>
                <a:cs typeface="Copperplate Gothic Light"/>
              </a:rPr>
              <a:t>NEXT</a:t>
            </a:r>
            <a:endParaRPr sz="2600">
              <a:latin typeface="Copperplate Gothic Light"/>
              <a:cs typeface="Copperplate Gothic Light"/>
            </a:endParaRPr>
          </a:p>
        </p:txBody>
      </p:sp>
      <p:sp>
        <p:nvSpPr>
          <p:cNvPr id="4" name="object 4"/>
          <p:cNvSpPr txBox="1">
            <a:spLocks noGrp="1"/>
          </p:cNvSpPr>
          <p:nvPr>
            <p:ph type="title"/>
          </p:nvPr>
        </p:nvSpPr>
        <p:spPr>
          <a:xfrm>
            <a:off x="5986846" y="86773"/>
            <a:ext cx="8117840" cy="854710"/>
          </a:xfrm>
          <a:prstGeom prst="rect">
            <a:avLst/>
          </a:prstGeom>
        </p:spPr>
        <p:txBody>
          <a:bodyPr vert="horz" wrap="square" lIns="0" tIns="11430" rIns="0" bIns="0" rtlCol="0">
            <a:spAutoFit/>
          </a:bodyPr>
          <a:lstStyle/>
          <a:p>
            <a:pPr marL="12700">
              <a:lnSpc>
                <a:spcPct val="100000"/>
              </a:lnSpc>
              <a:spcBef>
                <a:spcPts val="90"/>
              </a:spcBef>
            </a:pPr>
            <a:r>
              <a:rPr sz="5450" spc="190" dirty="0"/>
              <a:t>Did </a:t>
            </a:r>
            <a:r>
              <a:rPr sz="5450" spc="300" dirty="0"/>
              <a:t>you </a:t>
            </a:r>
            <a:r>
              <a:rPr sz="5450" spc="315" dirty="0"/>
              <a:t>think </a:t>
            </a:r>
            <a:r>
              <a:rPr sz="5450" spc="300" dirty="0"/>
              <a:t>of</a:t>
            </a:r>
            <a:r>
              <a:rPr sz="5450" spc="-290" dirty="0"/>
              <a:t> </a:t>
            </a:r>
            <a:r>
              <a:rPr sz="5450" spc="235" dirty="0"/>
              <a:t>these?</a:t>
            </a:r>
            <a:endParaRPr sz="5450"/>
          </a:p>
        </p:txBody>
      </p:sp>
      <p:grpSp>
        <p:nvGrpSpPr>
          <p:cNvPr id="5" name="object 5"/>
          <p:cNvGrpSpPr/>
          <p:nvPr/>
        </p:nvGrpSpPr>
        <p:grpSpPr>
          <a:xfrm>
            <a:off x="1633458" y="1015675"/>
            <a:ext cx="16250919" cy="9455785"/>
            <a:chOff x="1633458" y="1015675"/>
            <a:chExt cx="16250919" cy="9455785"/>
          </a:xfrm>
        </p:grpSpPr>
        <p:sp>
          <p:nvSpPr>
            <p:cNvPr id="6" name="object 6"/>
            <p:cNvSpPr/>
            <p:nvPr/>
          </p:nvSpPr>
          <p:spPr>
            <a:xfrm>
              <a:off x="2408303" y="1015675"/>
              <a:ext cx="15475968" cy="4952728"/>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2560131" y="1162268"/>
              <a:ext cx="14973935" cy="4575810"/>
            </a:xfrm>
            <a:custGeom>
              <a:avLst/>
              <a:gdLst/>
              <a:ahLst/>
              <a:cxnLst/>
              <a:rect l="l" t="t" r="r" b="b"/>
              <a:pathLst>
                <a:path w="14973935" h="4575810">
                  <a:moveTo>
                    <a:pt x="14973366" y="0"/>
                  </a:moveTo>
                  <a:lnTo>
                    <a:pt x="0" y="0"/>
                  </a:lnTo>
                  <a:lnTo>
                    <a:pt x="0" y="4575776"/>
                  </a:lnTo>
                  <a:lnTo>
                    <a:pt x="14973366" y="4575776"/>
                  </a:lnTo>
                  <a:lnTo>
                    <a:pt x="14973366" y="0"/>
                  </a:lnTo>
                  <a:close/>
                </a:path>
              </a:pathLst>
            </a:custGeom>
            <a:solidFill>
              <a:srgbClr val="87B260"/>
            </a:solidFill>
          </p:spPr>
          <p:txBody>
            <a:bodyPr wrap="square" lIns="0" tIns="0" rIns="0" bIns="0" rtlCol="0"/>
            <a:lstStyle/>
            <a:p>
              <a:endParaRPr/>
            </a:p>
          </p:txBody>
        </p:sp>
        <p:sp>
          <p:nvSpPr>
            <p:cNvPr id="8" name="object 8"/>
            <p:cNvSpPr/>
            <p:nvPr/>
          </p:nvSpPr>
          <p:spPr>
            <a:xfrm>
              <a:off x="2560131" y="1162268"/>
              <a:ext cx="14973935" cy="4575810"/>
            </a:xfrm>
            <a:custGeom>
              <a:avLst/>
              <a:gdLst/>
              <a:ahLst/>
              <a:cxnLst/>
              <a:rect l="l" t="t" r="r" b="b"/>
              <a:pathLst>
                <a:path w="14973935" h="4575810">
                  <a:moveTo>
                    <a:pt x="0" y="0"/>
                  </a:moveTo>
                  <a:lnTo>
                    <a:pt x="14973366" y="0"/>
                  </a:lnTo>
                  <a:lnTo>
                    <a:pt x="14973366" y="4575776"/>
                  </a:lnTo>
                  <a:lnTo>
                    <a:pt x="0" y="4575776"/>
                  </a:lnTo>
                  <a:lnTo>
                    <a:pt x="0" y="0"/>
                  </a:lnTo>
                  <a:close/>
                </a:path>
              </a:pathLst>
            </a:custGeom>
            <a:ln w="41883">
              <a:solidFill>
                <a:srgbClr val="5A7F3C"/>
              </a:solidFill>
            </a:ln>
          </p:spPr>
          <p:txBody>
            <a:bodyPr wrap="square" lIns="0" tIns="0" rIns="0" bIns="0" rtlCol="0"/>
            <a:lstStyle/>
            <a:p>
              <a:endParaRPr/>
            </a:p>
          </p:txBody>
        </p:sp>
        <p:sp>
          <p:nvSpPr>
            <p:cNvPr id="9" name="object 9"/>
            <p:cNvSpPr/>
            <p:nvPr/>
          </p:nvSpPr>
          <p:spPr>
            <a:xfrm>
              <a:off x="2900435" y="1581103"/>
              <a:ext cx="272243" cy="272243"/>
            </a:xfrm>
            <a:prstGeom prst="rect">
              <a:avLst/>
            </a:prstGeom>
            <a:blipFill>
              <a:blip r:embed="rId5" cstate="print"/>
              <a:stretch>
                <a:fillRect/>
              </a:stretch>
            </a:blipFill>
          </p:spPr>
          <p:txBody>
            <a:bodyPr wrap="square" lIns="0" tIns="0" rIns="0" bIns="0" rtlCol="0"/>
            <a:lstStyle/>
            <a:p>
              <a:endParaRPr/>
            </a:p>
          </p:txBody>
        </p:sp>
        <p:sp>
          <p:nvSpPr>
            <p:cNvPr id="10" name="object 10"/>
            <p:cNvSpPr/>
            <p:nvPr/>
          </p:nvSpPr>
          <p:spPr>
            <a:xfrm>
              <a:off x="3518217" y="1476394"/>
              <a:ext cx="12858247" cy="607311"/>
            </a:xfrm>
            <a:prstGeom prst="rect">
              <a:avLst/>
            </a:prstGeom>
            <a:blipFill>
              <a:blip r:embed="rId6" cstate="print"/>
              <a:stretch>
                <a:fillRect/>
              </a:stretch>
            </a:blipFill>
          </p:spPr>
          <p:txBody>
            <a:bodyPr wrap="square" lIns="0" tIns="0" rIns="0" bIns="0" rtlCol="0"/>
            <a:lstStyle/>
            <a:p>
              <a:endParaRPr/>
            </a:p>
          </p:txBody>
        </p:sp>
        <p:sp>
          <p:nvSpPr>
            <p:cNvPr id="11" name="object 11"/>
            <p:cNvSpPr/>
            <p:nvPr/>
          </p:nvSpPr>
          <p:spPr>
            <a:xfrm>
              <a:off x="3476333" y="2177944"/>
              <a:ext cx="9266733" cy="481660"/>
            </a:xfrm>
            <a:prstGeom prst="rect">
              <a:avLst/>
            </a:prstGeom>
            <a:blipFill>
              <a:blip r:embed="rId7" cstate="print"/>
              <a:stretch>
                <a:fillRect/>
              </a:stretch>
            </a:blipFill>
          </p:spPr>
          <p:txBody>
            <a:bodyPr wrap="square" lIns="0" tIns="0" rIns="0" bIns="0" rtlCol="0"/>
            <a:lstStyle/>
            <a:p>
              <a:endParaRPr/>
            </a:p>
          </p:txBody>
        </p:sp>
        <p:sp>
          <p:nvSpPr>
            <p:cNvPr id="12" name="object 12"/>
            <p:cNvSpPr/>
            <p:nvPr/>
          </p:nvSpPr>
          <p:spPr>
            <a:xfrm>
              <a:off x="2900435" y="2984202"/>
              <a:ext cx="272243" cy="272243"/>
            </a:xfrm>
            <a:prstGeom prst="rect">
              <a:avLst/>
            </a:prstGeom>
            <a:blipFill>
              <a:blip r:embed="rId5" cstate="print"/>
              <a:stretch>
                <a:fillRect/>
              </a:stretch>
            </a:blipFill>
          </p:spPr>
          <p:txBody>
            <a:bodyPr wrap="square" lIns="0" tIns="0" rIns="0" bIns="0" rtlCol="0"/>
            <a:lstStyle/>
            <a:p>
              <a:endParaRPr/>
            </a:p>
          </p:txBody>
        </p:sp>
        <p:sp>
          <p:nvSpPr>
            <p:cNvPr id="13" name="object 13"/>
            <p:cNvSpPr/>
            <p:nvPr/>
          </p:nvSpPr>
          <p:spPr>
            <a:xfrm>
              <a:off x="3518217" y="2879493"/>
              <a:ext cx="13318966" cy="607311"/>
            </a:xfrm>
            <a:prstGeom prst="rect">
              <a:avLst/>
            </a:prstGeom>
            <a:blipFill>
              <a:blip r:embed="rId8" cstate="print"/>
              <a:stretch>
                <a:fillRect/>
              </a:stretch>
            </a:blipFill>
          </p:spPr>
          <p:txBody>
            <a:bodyPr wrap="square" lIns="0" tIns="0" rIns="0" bIns="0" rtlCol="0"/>
            <a:lstStyle/>
            <a:p>
              <a:endParaRPr/>
            </a:p>
          </p:txBody>
        </p:sp>
        <p:sp>
          <p:nvSpPr>
            <p:cNvPr id="14" name="object 14"/>
            <p:cNvSpPr/>
            <p:nvPr/>
          </p:nvSpPr>
          <p:spPr>
            <a:xfrm>
              <a:off x="3497275" y="3581042"/>
              <a:ext cx="3989407" cy="481660"/>
            </a:xfrm>
            <a:prstGeom prst="rect">
              <a:avLst/>
            </a:prstGeom>
            <a:blipFill>
              <a:blip r:embed="rId9" cstate="print"/>
              <a:stretch>
                <a:fillRect/>
              </a:stretch>
            </a:blipFill>
          </p:spPr>
          <p:txBody>
            <a:bodyPr wrap="square" lIns="0" tIns="0" rIns="0" bIns="0" rtlCol="0"/>
            <a:lstStyle/>
            <a:p>
              <a:endParaRPr/>
            </a:p>
          </p:txBody>
        </p:sp>
        <p:sp>
          <p:nvSpPr>
            <p:cNvPr id="15" name="object 15"/>
            <p:cNvSpPr/>
            <p:nvPr/>
          </p:nvSpPr>
          <p:spPr>
            <a:xfrm>
              <a:off x="2900435" y="4387301"/>
              <a:ext cx="272243" cy="272243"/>
            </a:xfrm>
            <a:prstGeom prst="rect">
              <a:avLst/>
            </a:prstGeom>
            <a:blipFill>
              <a:blip r:embed="rId5" cstate="print"/>
              <a:stretch>
                <a:fillRect/>
              </a:stretch>
            </a:blipFill>
          </p:spPr>
          <p:txBody>
            <a:bodyPr wrap="square" lIns="0" tIns="0" rIns="0" bIns="0" rtlCol="0"/>
            <a:lstStyle/>
            <a:p>
              <a:endParaRPr/>
            </a:p>
          </p:txBody>
        </p:sp>
        <p:sp>
          <p:nvSpPr>
            <p:cNvPr id="16" name="object 16"/>
            <p:cNvSpPr/>
            <p:nvPr/>
          </p:nvSpPr>
          <p:spPr>
            <a:xfrm>
              <a:off x="3518217" y="4282591"/>
              <a:ext cx="13528383" cy="607311"/>
            </a:xfrm>
            <a:prstGeom prst="rect">
              <a:avLst/>
            </a:prstGeom>
            <a:blipFill>
              <a:blip r:embed="rId10" cstate="print"/>
              <a:stretch>
                <a:fillRect/>
              </a:stretch>
            </a:blipFill>
          </p:spPr>
          <p:txBody>
            <a:bodyPr wrap="square" lIns="0" tIns="0" rIns="0" bIns="0" rtlCol="0"/>
            <a:lstStyle/>
            <a:p>
              <a:endParaRPr/>
            </a:p>
          </p:txBody>
        </p:sp>
        <p:sp>
          <p:nvSpPr>
            <p:cNvPr id="17" name="object 17"/>
            <p:cNvSpPr/>
            <p:nvPr/>
          </p:nvSpPr>
          <p:spPr>
            <a:xfrm>
              <a:off x="3486804" y="4984141"/>
              <a:ext cx="7863634" cy="607311"/>
            </a:xfrm>
            <a:prstGeom prst="rect">
              <a:avLst/>
            </a:prstGeom>
            <a:blipFill>
              <a:blip r:embed="rId11" cstate="print"/>
              <a:stretch>
                <a:fillRect/>
              </a:stretch>
            </a:blipFill>
          </p:spPr>
          <p:txBody>
            <a:bodyPr wrap="square" lIns="0" tIns="0" rIns="0" bIns="0" rtlCol="0"/>
            <a:lstStyle/>
            <a:p>
              <a:endParaRPr/>
            </a:p>
          </p:txBody>
        </p:sp>
        <p:sp>
          <p:nvSpPr>
            <p:cNvPr id="18" name="object 18"/>
            <p:cNvSpPr/>
            <p:nvPr/>
          </p:nvSpPr>
          <p:spPr>
            <a:xfrm>
              <a:off x="15161841" y="6418652"/>
              <a:ext cx="2460658" cy="4052232"/>
            </a:xfrm>
            <a:prstGeom prst="rect">
              <a:avLst/>
            </a:prstGeom>
            <a:blipFill>
              <a:blip r:embed="rId12" cstate="print"/>
              <a:stretch>
                <a:fillRect/>
              </a:stretch>
            </a:blipFill>
          </p:spPr>
          <p:txBody>
            <a:bodyPr wrap="square" lIns="0" tIns="0" rIns="0" bIns="0" rtlCol="0"/>
            <a:lstStyle/>
            <a:p>
              <a:endParaRPr/>
            </a:p>
          </p:txBody>
        </p:sp>
        <p:sp>
          <p:nvSpPr>
            <p:cNvPr id="19" name="object 19"/>
            <p:cNvSpPr/>
            <p:nvPr/>
          </p:nvSpPr>
          <p:spPr>
            <a:xfrm>
              <a:off x="15182798" y="6439896"/>
              <a:ext cx="2376877" cy="3968164"/>
            </a:xfrm>
            <a:prstGeom prst="rect">
              <a:avLst/>
            </a:prstGeom>
            <a:blipFill>
              <a:blip r:embed="rId13" cstate="email">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20" name="object 20"/>
            <p:cNvSpPr/>
            <p:nvPr/>
          </p:nvSpPr>
          <p:spPr>
            <a:xfrm>
              <a:off x="1633458" y="5863695"/>
              <a:ext cx="14041457" cy="3947523"/>
            </a:xfrm>
            <a:prstGeom prst="rect">
              <a:avLst/>
            </a:prstGeom>
            <a:blipFill>
              <a:blip r:embed="rId14" cstate="print"/>
              <a:stretch>
                <a:fillRect/>
              </a:stretch>
            </a:blipFill>
          </p:spPr>
          <p:txBody>
            <a:bodyPr wrap="square" lIns="0" tIns="0" rIns="0" bIns="0" rtlCol="0"/>
            <a:lstStyle/>
            <a:p>
              <a:endParaRPr/>
            </a:p>
          </p:txBody>
        </p:sp>
        <p:sp>
          <p:nvSpPr>
            <p:cNvPr id="21" name="object 21"/>
            <p:cNvSpPr/>
            <p:nvPr/>
          </p:nvSpPr>
          <p:spPr>
            <a:xfrm>
              <a:off x="1780050" y="6010288"/>
              <a:ext cx="13658215" cy="3570604"/>
            </a:xfrm>
            <a:custGeom>
              <a:avLst/>
              <a:gdLst/>
              <a:ahLst/>
              <a:cxnLst/>
              <a:rect l="l" t="t" r="r" b="b"/>
              <a:pathLst>
                <a:path w="13658215" h="3570604">
                  <a:moveTo>
                    <a:pt x="11765348" y="0"/>
                  </a:moveTo>
                  <a:lnTo>
                    <a:pt x="1480321" y="0"/>
                  </a:lnTo>
                  <a:lnTo>
                    <a:pt x="1432415" y="760"/>
                  </a:lnTo>
                  <a:lnTo>
                    <a:pt x="1384888" y="3027"/>
                  </a:lnTo>
                  <a:lnTo>
                    <a:pt x="1337765" y="6777"/>
                  </a:lnTo>
                  <a:lnTo>
                    <a:pt x="1291067" y="11986"/>
                  </a:lnTo>
                  <a:lnTo>
                    <a:pt x="1244818" y="18633"/>
                  </a:lnTo>
                  <a:lnTo>
                    <a:pt x="1199040" y="26694"/>
                  </a:lnTo>
                  <a:lnTo>
                    <a:pt x="1153758" y="36146"/>
                  </a:lnTo>
                  <a:lnTo>
                    <a:pt x="1108993" y="46967"/>
                  </a:lnTo>
                  <a:lnTo>
                    <a:pt x="1064769" y="59132"/>
                  </a:lnTo>
                  <a:lnTo>
                    <a:pt x="1021108" y="72619"/>
                  </a:lnTo>
                  <a:lnTo>
                    <a:pt x="978035" y="87406"/>
                  </a:lnTo>
                  <a:lnTo>
                    <a:pt x="935570" y="103469"/>
                  </a:lnTo>
                  <a:lnTo>
                    <a:pt x="893739" y="120785"/>
                  </a:lnTo>
                  <a:lnTo>
                    <a:pt x="852563" y="139331"/>
                  </a:lnTo>
                  <a:lnTo>
                    <a:pt x="812066" y="159085"/>
                  </a:lnTo>
                  <a:lnTo>
                    <a:pt x="772270" y="180022"/>
                  </a:lnTo>
                  <a:lnTo>
                    <a:pt x="733199" y="202121"/>
                  </a:lnTo>
                  <a:lnTo>
                    <a:pt x="694875" y="225359"/>
                  </a:lnTo>
                  <a:lnTo>
                    <a:pt x="657322" y="249711"/>
                  </a:lnTo>
                  <a:lnTo>
                    <a:pt x="620563" y="275156"/>
                  </a:lnTo>
                  <a:lnTo>
                    <a:pt x="584620" y="301670"/>
                  </a:lnTo>
                  <a:lnTo>
                    <a:pt x="549516" y="329231"/>
                  </a:lnTo>
                  <a:lnTo>
                    <a:pt x="515275" y="357814"/>
                  </a:lnTo>
                  <a:lnTo>
                    <a:pt x="481919" y="387399"/>
                  </a:lnTo>
                  <a:lnTo>
                    <a:pt x="449472" y="417960"/>
                  </a:lnTo>
                  <a:lnTo>
                    <a:pt x="417956" y="449476"/>
                  </a:lnTo>
                  <a:lnTo>
                    <a:pt x="387395" y="481923"/>
                  </a:lnTo>
                  <a:lnTo>
                    <a:pt x="357811" y="515279"/>
                  </a:lnTo>
                  <a:lnTo>
                    <a:pt x="329227" y="549520"/>
                  </a:lnTo>
                  <a:lnTo>
                    <a:pt x="301667" y="584624"/>
                  </a:lnTo>
                  <a:lnTo>
                    <a:pt x="275153" y="620567"/>
                  </a:lnTo>
                  <a:lnTo>
                    <a:pt x="249708" y="657327"/>
                  </a:lnTo>
                  <a:lnTo>
                    <a:pt x="225356" y="694880"/>
                  </a:lnTo>
                  <a:lnTo>
                    <a:pt x="202119" y="733203"/>
                  </a:lnTo>
                  <a:lnTo>
                    <a:pt x="180020" y="772275"/>
                  </a:lnTo>
                  <a:lnTo>
                    <a:pt x="159083" y="812070"/>
                  </a:lnTo>
                  <a:lnTo>
                    <a:pt x="139329" y="852568"/>
                  </a:lnTo>
                  <a:lnTo>
                    <a:pt x="120783" y="893743"/>
                  </a:lnTo>
                  <a:lnTo>
                    <a:pt x="103468" y="935575"/>
                  </a:lnTo>
                  <a:lnTo>
                    <a:pt x="87405" y="978039"/>
                  </a:lnTo>
                  <a:lnTo>
                    <a:pt x="72618" y="1021112"/>
                  </a:lnTo>
                  <a:lnTo>
                    <a:pt x="59131" y="1064773"/>
                  </a:lnTo>
                  <a:lnTo>
                    <a:pt x="46966" y="1108997"/>
                  </a:lnTo>
                  <a:lnTo>
                    <a:pt x="36146" y="1153761"/>
                  </a:lnTo>
                  <a:lnTo>
                    <a:pt x="26694" y="1199043"/>
                  </a:lnTo>
                  <a:lnTo>
                    <a:pt x="18633" y="1244820"/>
                  </a:lnTo>
                  <a:lnTo>
                    <a:pt x="11986" y="1291069"/>
                  </a:lnTo>
                  <a:lnTo>
                    <a:pt x="6777" y="1337766"/>
                  </a:lnTo>
                  <a:lnTo>
                    <a:pt x="3027" y="1384889"/>
                  </a:lnTo>
                  <a:lnTo>
                    <a:pt x="760" y="1432415"/>
                  </a:lnTo>
                  <a:lnTo>
                    <a:pt x="0" y="1480321"/>
                  </a:lnTo>
                  <a:lnTo>
                    <a:pt x="0" y="2090250"/>
                  </a:lnTo>
                  <a:lnTo>
                    <a:pt x="760" y="2138156"/>
                  </a:lnTo>
                  <a:lnTo>
                    <a:pt x="3027" y="2185681"/>
                  </a:lnTo>
                  <a:lnTo>
                    <a:pt x="6777" y="2232805"/>
                  </a:lnTo>
                  <a:lnTo>
                    <a:pt x="11986" y="2279502"/>
                  </a:lnTo>
                  <a:lnTo>
                    <a:pt x="18633" y="2325751"/>
                  </a:lnTo>
                  <a:lnTo>
                    <a:pt x="26694" y="2371528"/>
                  </a:lnTo>
                  <a:lnTo>
                    <a:pt x="36146" y="2416810"/>
                  </a:lnTo>
                  <a:lnTo>
                    <a:pt x="46966" y="2461574"/>
                  </a:lnTo>
                  <a:lnTo>
                    <a:pt x="59131" y="2505798"/>
                  </a:lnTo>
                  <a:lnTo>
                    <a:pt x="72618" y="2549459"/>
                  </a:lnTo>
                  <a:lnTo>
                    <a:pt x="87405" y="2592532"/>
                  </a:lnTo>
                  <a:lnTo>
                    <a:pt x="103468" y="2634996"/>
                  </a:lnTo>
                  <a:lnTo>
                    <a:pt x="120783" y="2676828"/>
                  </a:lnTo>
                  <a:lnTo>
                    <a:pt x="139329" y="2718003"/>
                  </a:lnTo>
                  <a:lnTo>
                    <a:pt x="159083" y="2758501"/>
                  </a:lnTo>
                  <a:lnTo>
                    <a:pt x="180020" y="2798296"/>
                  </a:lnTo>
                  <a:lnTo>
                    <a:pt x="202119" y="2837367"/>
                  </a:lnTo>
                  <a:lnTo>
                    <a:pt x="225356" y="2875691"/>
                  </a:lnTo>
                  <a:lnTo>
                    <a:pt x="249708" y="2913244"/>
                  </a:lnTo>
                  <a:lnTo>
                    <a:pt x="275153" y="2950004"/>
                  </a:lnTo>
                  <a:lnTo>
                    <a:pt x="301667" y="2985947"/>
                  </a:lnTo>
                  <a:lnTo>
                    <a:pt x="329227" y="3021051"/>
                  </a:lnTo>
                  <a:lnTo>
                    <a:pt x="357811" y="3055292"/>
                  </a:lnTo>
                  <a:lnTo>
                    <a:pt x="387395" y="3088648"/>
                  </a:lnTo>
                  <a:lnTo>
                    <a:pt x="417956" y="3121095"/>
                  </a:lnTo>
                  <a:lnTo>
                    <a:pt x="449472" y="3152611"/>
                  </a:lnTo>
                  <a:lnTo>
                    <a:pt x="481919" y="3183172"/>
                  </a:lnTo>
                  <a:lnTo>
                    <a:pt x="515275" y="3212757"/>
                  </a:lnTo>
                  <a:lnTo>
                    <a:pt x="549516" y="3241340"/>
                  </a:lnTo>
                  <a:lnTo>
                    <a:pt x="584620" y="3268901"/>
                  </a:lnTo>
                  <a:lnTo>
                    <a:pt x="620563" y="3295415"/>
                  </a:lnTo>
                  <a:lnTo>
                    <a:pt x="657322" y="3320860"/>
                  </a:lnTo>
                  <a:lnTo>
                    <a:pt x="694875" y="3345212"/>
                  </a:lnTo>
                  <a:lnTo>
                    <a:pt x="733199" y="3368450"/>
                  </a:lnTo>
                  <a:lnTo>
                    <a:pt x="772270" y="3390549"/>
                  </a:lnTo>
                  <a:lnTo>
                    <a:pt x="812066" y="3411486"/>
                  </a:lnTo>
                  <a:lnTo>
                    <a:pt x="852563" y="3431240"/>
                  </a:lnTo>
                  <a:lnTo>
                    <a:pt x="893739" y="3449786"/>
                  </a:lnTo>
                  <a:lnTo>
                    <a:pt x="935570" y="3467102"/>
                  </a:lnTo>
                  <a:lnTo>
                    <a:pt x="978035" y="3483165"/>
                  </a:lnTo>
                  <a:lnTo>
                    <a:pt x="1021108" y="3497951"/>
                  </a:lnTo>
                  <a:lnTo>
                    <a:pt x="1064769" y="3511439"/>
                  </a:lnTo>
                  <a:lnTo>
                    <a:pt x="1108993" y="3523604"/>
                  </a:lnTo>
                  <a:lnTo>
                    <a:pt x="1153758" y="3534425"/>
                  </a:lnTo>
                  <a:lnTo>
                    <a:pt x="1199040" y="3543877"/>
                  </a:lnTo>
                  <a:lnTo>
                    <a:pt x="1244818" y="3551938"/>
                  </a:lnTo>
                  <a:lnTo>
                    <a:pt x="1291067" y="3558584"/>
                  </a:lnTo>
                  <a:lnTo>
                    <a:pt x="1337765" y="3563794"/>
                  </a:lnTo>
                  <a:lnTo>
                    <a:pt x="1384888" y="3567544"/>
                  </a:lnTo>
                  <a:lnTo>
                    <a:pt x="1432415" y="3569811"/>
                  </a:lnTo>
                  <a:lnTo>
                    <a:pt x="1480321" y="3570571"/>
                  </a:lnTo>
                  <a:lnTo>
                    <a:pt x="11765348" y="3570571"/>
                  </a:lnTo>
                  <a:lnTo>
                    <a:pt x="11813254" y="3569811"/>
                  </a:lnTo>
                  <a:lnTo>
                    <a:pt x="11860780" y="3567544"/>
                  </a:lnTo>
                  <a:lnTo>
                    <a:pt x="11907903" y="3563794"/>
                  </a:lnTo>
                  <a:lnTo>
                    <a:pt x="11954600" y="3558584"/>
                  </a:lnTo>
                  <a:lnTo>
                    <a:pt x="12000849" y="3551938"/>
                  </a:lnTo>
                  <a:lnTo>
                    <a:pt x="12046626" y="3543877"/>
                  </a:lnTo>
                  <a:lnTo>
                    <a:pt x="12091908" y="3534425"/>
                  </a:lnTo>
                  <a:lnTo>
                    <a:pt x="12136672" y="3523604"/>
                  </a:lnTo>
                  <a:lnTo>
                    <a:pt x="12180896" y="3511439"/>
                  </a:lnTo>
                  <a:lnTo>
                    <a:pt x="12224557" y="3497951"/>
                  </a:lnTo>
                  <a:lnTo>
                    <a:pt x="12267630" y="3483165"/>
                  </a:lnTo>
                  <a:lnTo>
                    <a:pt x="12310094" y="3467102"/>
                  </a:lnTo>
                  <a:lnTo>
                    <a:pt x="12351926" y="3449786"/>
                  </a:lnTo>
                  <a:lnTo>
                    <a:pt x="12393101" y="3431240"/>
                  </a:lnTo>
                  <a:lnTo>
                    <a:pt x="12433599" y="3411486"/>
                  </a:lnTo>
                  <a:lnTo>
                    <a:pt x="12473394" y="3390549"/>
                  </a:lnTo>
                  <a:lnTo>
                    <a:pt x="12512466" y="3368450"/>
                  </a:lnTo>
                  <a:lnTo>
                    <a:pt x="12550789" y="3345212"/>
                  </a:lnTo>
                  <a:lnTo>
                    <a:pt x="12588342" y="3320860"/>
                  </a:lnTo>
                  <a:lnTo>
                    <a:pt x="12625102" y="3295415"/>
                  </a:lnTo>
                  <a:lnTo>
                    <a:pt x="12661045" y="3268901"/>
                  </a:lnTo>
                  <a:lnTo>
                    <a:pt x="12696149" y="3241340"/>
                  </a:lnTo>
                  <a:lnTo>
                    <a:pt x="12730390" y="3212757"/>
                  </a:lnTo>
                  <a:lnTo>
                    <a:pt x="12763746" y="3183172"/>
                  </a:lnTo>
                  <a:lnTo>
                    <a:pt x="12796193" y="3152611"/>
                  </a:lnTo>
                  <a:lnTo>
                    <a:pt x="12827709" y="3121095"/>
                  </a:lnTo>
                  <a:lnTo>
                    <a:pt x="12858270" y="3088648"/>
                  </a:lnTo>
                  <a:lnTo>
                    <a:pt x="12887855" y="3055292"/>
                  </a:lnTo>
                  <a:lnTo>
                    <a:pt x="12916438" y="3021051"/>
                  </a:lnTo>
                  <a:lnTo>
                    <a:pt x="12943999" y="2985947"/>
                  </a:lnTo>
                  <a:lnTo>
                    <a:pt x="12970513" y="2950004"/>
                  </a:lnTo>
                  <a:lnTo>
                    <a:pt x="12995958" y="2913244"/>
                  </a:lnTo>
                  <a:lnTo>
                    <a:pt x="13020310" y="2875691"/>
                  </a:lnTo>
                  <a:lnTo>
                    <a:pt x="13043548" y="2837367"/>
                  </a:lnTo>
                  <a:lnTo>
                    <a:pt x="13065647" y="2798296"/>
                  </a:lnTo>
                  <a:lnTo>
                    <a:pt x="13086584" y="2758501"/>
                  </a:lnTo>
                  <a:lnTo>
                    <a:pt x="13106338" y="2718003"/>
                  </a:lnTo>
                  <a:lnTo>
                    <a:pt x="13124884" y="2676828"/>
                  </a:lnTo>
                  <a:lnTo>
                    <a:pt x="13142200" y="2634996"/>
                  </a:lnTo>
                  <a:lnTo>
                    <a:pt x="13158263" y="2592532"/>
                  </a:lnTo>
                  <a:lnTo>
                    <a:pt x="13173050" y="2549459"/>
                  </a:lnTo>
                  <a:lnTo>
                    <a:pt x="13186537" y="2505798"/>
                  </a:lnTo>
                  <a:lnTo>
                    <a:pt x="13198702" y="2461574"/>
                  </a:lnTo>
                  <a:lnTo>
                    <a:pt x="13209523" y="2416810"/>
                  </a:lnTo>
                  <a:lnTo>
                    <a:pt x="13218975" y="2371528"/>
                  </a:lnTo>
                  <a:lnTo>
                    <a:pt x="13227036" y="2325751"/>
                  </a:lnTo>
                  <a:lnTo>
                    <a:pt x="13233683" y="2279502"/>
                  </a:lnTo>
                  <a:lnTo>
                    <a:pt x="13238892" y="2232805"/>
                  </a:lnTo>
                  <a:lnTo>
                    <a:pt x="13242642" y="2185681"/>
                  </a:lnTo>
                  <a:lnTo>
                    <a:pt x="13244909" y="2138156"/>
                  </a:lnTo>
                  <a:lnTo>
                    <a:pt x="13245669" y="2090250"/>
                  </a:lnTo>
                  <a:lnTo>
                    <a:pt x="13245669" y="1885743"/>
                  </a:lnTo>
                  <a:lnTo>
                    <a:pt x="13657636" y="1780699"/>
                  </a:lnTo>
                  <a:lnTo>
                    <a:pt x="13245669" y="1676325"/>
                  </a:lnTo>
                  <a:lnTo>
                    <a:pt x="13245669" y="1480321"/>
                  </a:lnTo>
                  <a:lnTo>
                    <a:pt x="13244909" y="1432415"/>
                  </a:lnTo>
                  <a:lnTo>
                    <a:pt x="13242642" y="1384889"/>
                  </a:lnTo>
                  <a:lnTo>
                    <a:pt x="13238892" y="1337766"/>
                  </a:lnTo>
                  <a:lnTo>
                    <a:pt x="13233683" y="1291069"/>
                  </a:lnTo>
                  <a:lnTo>
                    <a:pt x="13227036" y="1244820"/>
                  </a:lnTo>
                  <a:lnTo>
                    <a:pt x="13218975" y="1199043"/>
                  </a:lnTo>
                  <a:lnTo>
                    <a:pt x="13209523" y="1153761"/>
                  </a:lnTo>
                  <a:lnTo>
                    <a:pt x="13198702" y="1108997"/>
                  </a:lnTo>
                  <a:lnTo>
                    <a:pt x="13186537" y="1064773"/>
                  </a:lnTo>
                  <a:lnTo>
                    <a:pt x="13173050" y="1021112"/>
                  </a:lnTo>
                  <a:lnTo>
                    <a:pt x="13158263" y="978039"/>
                  </a:lnTo>
                  <a:lnTo>
                    <a:pt x="13142200" y="935575"/>
                  </a:lnTo>
                  <a:lnTo>
                    <a:pt x="13124884" y="893743"/>
                  </a:lnTo>
                  <a:lnTo>
                    <a:pt x="13106338" y="852568"/>
                  </a:lnTo>
                  <a:lnTo>
                    <a:pt x="13086584" y="812070"/>
                  </a:lnTo>
                  <a:lnTo>
                    <a:pt x="13065647" y="772275"/>
                  </a:lnTo>
                  <a:lnTo>
                    <a:pt x="13043548" y="733203"/>
                  </a:lnTo>
                  <a:lnTo>
                    <a:pt x="13020310" y="694880"/>
                  </a:lnTo>
                  <a:lnTo>
                    <a:pt x="12995958" y="657327"/>
                  </a:lnTo>
                  <a:lnTo>
                    <a:pt x="12970513" y="620567"/>
                  </a:lnTo>
                  <a:lnTo>
                    <a:pt x="12943999" y="584624"/>
                  </a:lnTo>
                  <a:lnTo>
                    <a:pt x="12916438" y="549520"/>
                  </a:lnTo>
                  <a:lnTo>
                    <a:pt x="12887855" y="515279"/>
                  </a:lnTo>
                  <a:lnTo>
                    <a:pt x="12858270" y="481923"/>
                  </a:lnTo>
                  <a:lnTo>
                    <a:pt x="12827709" y="449476"/>
                  </a:lnTo>
                  <a:lnTo>
                    <a:pt x="12796193" y="417960"/>
                  </a:lnTo>
                  <a:lnTo>
                    <a:pt x="12763746" y="387399"/>
                  </a:lnTo>
                  <a:lnTo>
                    <a:pt x="12730390" y="357814"/>
                  </a:lnTo>
                  <a:lnTo>
                    <a:pt x="12696149" y="329231"/>
                  </a:lnTo>
                  <a:lnTo>
                    <a:pt x="12661045" y="301670"/>
                  </a:lnTo>
                  <a:lnTo>
                    <a:pt x="12625102" y="275156"/>
                  </a:lnTo>
                  <a:lnTo>
                    <a:pt x="12588342" y="249711"/>
                  </a:lnTo>
                  <a:lnTo>
                    <a:pt x="12550789" y="225359"/>
                  </a:lnTo>
                  <a:lnTo>
                    <a:pt x="12512466" y="202121"/>
                  </a:lnTo>
                  <a:lnTo>
                    <a:pt x="12473394" y="180022"/>
                  </a:lnTo>
                  <a:lnTo>
                    <a:pt x="12433599" y="159085"/>
                  </a:lnTo>
                  <a:lnTo>
                    <a:pt x="12393101" y="139331"/>
                  </a:lnTo>
                  <a:lnTo>
                    <a:pt x="12351926" y="120785"/>
                  </a:lnTo>
                  <a:lnTo>
                    <a:pt x="12310094" y="103469"/>
                  </a:lnTo>
                  <a:lnTo>
                    <a:pt x="12267630" y="87406"/>
                  </a:lnTo>
                  <a:lnTo>
                    <a:pt x="12224557" y="72619"/>
                  </a:lnTo>
                  <a:lnTo>
                    <a:pt x="12180896" y="59132"/>
                  </a:lnTo>
                  <a:lnTo>
                    <a:pt x="12136672" y="46967"/>
                  </a:lnTo>
                  <a:lnTo>
                    <a:pt x="12091908" y="36146"/>
                  </a:lnTo>
                  <a:lnTo>
                    <a:pt x="12046626" y="26694"/>
                  </a:lnTo>
                  <a:lnTo>
                    <a:pt x="12000849" y="18633"/>
                  </a:lnTo>
                  <a:lnTo>
                    <a:pt x="11954600" y="11986"/>
                  </a:lnTo>
                  <a:lnTo>
                    <a:pt x="11907903" y="6777"/>
                  </a:lnTo>
                  <a:lnTo>
                    <a:pt x="11860780" y="3027"/>
                  </a:lnTo>
                  <a:lnTo>
                    <a:pt x="11813254" y="760"/>
                  </a:lnTo>
                  <a:lnTo>
                    <a:pt x="11765348" y="0"/>
                  </a:lnTo>
                  <a:close/>
                </a:path>
              </a:pathLst>
            </a:custGeom>
            <a:solidFill>
              <a:srgbClr val="FFF8E5"/>
            </a:solidFill>
          </p:spPr>
          <p:txBody>
            <a:bodyPr wrap="square" lIns="0" tIns="0" rIns="0" bIns="0" rtlCol="0"/>
            <a:lstStyle/>
            <a:p>
              <a:endParaRPr/>
            </a:p>
          </p:txBody>
        </p:sp>
        <p:sp>
          <p:nvSpPr>
            <p:cNvPr id="22" name="object 22"/>
            <p:cNvSpPr/>
            <p:nvPr/>
          </p:nvSpPr>
          <p:spPr>
            <a:xfrm>
              <a:off x="1780050" y="6010288"/>
              <a:ext cx="13658215" cy="3570604"/>
            </a:xfrm>
            <a:custGeom>
              <a:avLst/>
              <a:gdLst/>
              <a:ahLst/>
              <a:cxnLst/>
              <a:rect l="l" t="t" r="r" b="b"/>
              <a:pathLst>
                <a:path w="13658215" h="3570604">
                  <a:moveTo>
                    <a:pt x="1480321" y="0"/>
                  </a:moveTo>
                  <a:lnTo>
                    <a:pt x="1432415" y="760"/>
                  </a:lnTo>
                  <a:lnTo>
                    <a:pt x="1384888" y="3027"/>
                  </a:lnTo>
                  <a:lnTo>
                    <a:pt x="1337765" y="6777"/>
                  </a:lnTo>
                  <a:lnTo>
                    <a:pt x="1291067" y="11986"/>
                  </a:lnTo>
                  <a:lnTo>
                    <a:pt x="1244818" y="18633"/>
                  </a:lnTo>
                  <a:lnTo>
                    <a:pt x="1199040" y="26694"/>
                  </a:lnTo>
                  <a:lnTo>
                    <a:pt x="1153758" y="36146"/>
                  </a:lnTo>
                  <a:lnTo>
                    <a:pt x="1108993" y="46967"/>
                  </a:lnTo>
                  <a:lnTo>
                    <a:pt x="1064769" y="59132"/>
                  </a:lnTo>
                  <a:lnTo>
                    <a:pt x="1021108" y="72619"/>
                  </a:lnTo>
                  <a:lnTo>
                    <a:pt x="978035" y="87406"/>
                  </a:lnTo>
                  <a:lnTo>
                    <a:pt x="935570" y="103469"/>
                  </a:lnTo>
                  <a:lnTo>
                    <a:pt x="893739" y="120785"/>
                  </a:lnTo>
                  <a:lnTo>
                    <a:pt x="852563" y="139331"/>
                  </a:lnTo>
                  <a:lnTo>
                    <a:pt x="812066" y="159085"/>
                  </a:lnTo>
                  <a:lnTo>
                    <a:pt x="772270" y="180022"/>
                  </a:lnTo>
                  <a:lnTo>
                    <a:pt x="733199" y="202121"/>
                  </a:lnTo>
                  <a:lnTo>
                    <a:pt x="694875" y="225359"/>
                  </a:lnTo>
                  <a:lnTo>
                    <a:pt x="657322" y="249711"/>
                  </a:lnTo>
                  <a:lnTo>
                    <a:pt x="620563" y="275156"/>
                  </a:lnTo>
                  <a:lnTo>
                    <a:pt x="584620" y="301670"/>
                  </a:lnTo>
                  <a:lnTo>
                    <a:pt x="549516" y="329231"/>
                  </a:lnTo>
                  <a:lnTo>
                    <a:pt x="515275" y="357814"/>
                  </a:lnTo>
                  <a:lnTo>
                    <a:pt x="481919" y="387399"/>
                  </a:lnTo>
                  <a:lnTo>
                    <a:pt x="449472" y="417960"/>
                  </a:lnTo>
                  <a:lnTo>
                    <a:pt x="417956" y="449476"/>
                  </a:lnTo>
                  <a:lnTo>
                    <a:pt x="387395" y="481923"/>
                  </a:lnTo>
                  <a:lnTo>
                    <a:pt x="357811" y="515279"/>
                  </a:lnTo>
                  <a:lnTo>
                    <a:pt x="329227" y="549520"/>
                  </a:lnTo>
                  <a:lnTo>
                    <a:pt x="301667" y="584624"/>
                  </a:lnTo>
                  <a:lnTo>
                    <a:pt x="275153" y="620567"/>
                  </a:lnTo>
                  <a:lnTo>
                    <a:pt x="249708" y="657327"/>
                  </a:lnTo>
                  <a:lnTo>
                    <a:pt x="225356" y="694880"/>
                  </a:lnTo>
                  <a:lnTo>
                    <a:pt x="202119" y="733203"/>
                  </a:lnTo>
                  <a:lnTo>
                    <a:pt x="180020" y="772275"/>
                  </a:lnTo>
                  <a:lnTo>
                    <a:pt x="159083" y="812070"/>
                  </a:lnTo>
                  <a:lnTo>
                    <a:pt x="139329" y="852568"/>
                  </a:lnTo>
                  <a:lnTo>
                    <a:pt x="120783" y="893743"/>
                  </a:lnTo>
                  <a:lnTo>
                    <a:pt x="103468" y="935575"/>
                  </a:lnTo>
                  <a:lnTo>
                    <a:pt x="87405" y="978039"/>
                  </a:lnTo>
                  <a:lnTo>
                    <a:pt x="72618" y="1021112"/>
                  </a:lnTo>
                  <a:lnTo>
                    <a:pt x="59131" y="1064773"/>
                  </a:lnTo>
                  <a:lnTo>
                    <a:pt x="46966" y="1108997"/>
                  </a:lnTo>
                  <a:lnTo>
                    <a:pt x="36146" y="1153761"/>
                  </a:lnTo>
                  <a:lnTo>
                    <a:pt x="26694" y="1199043"/>
                  </a:lnTo>
                  <a:lnTo>
                    <a:pt x="18633" y="1244820"/>
                  </a:lnTo>
                  <a:lnTo>
                    <a:pt x="11986" y="1291069"/>
                  </a:lnTo>
                  <a:lnTo>
                    <a:pt x="6777" y="1337766"/>
                  </a:lnTo>
                  <a:lnTo>
                    <a:pt x="3027" y="1384889"/>
                  </a:lnTo>
                  <a:lnTo>
                    <a:pt x="760" y="1432415"/>
                  </a:lnTo>
                  <a:lnTo>
                    <a:pt x="0" y="1480321"/>
                  </a:lnTo>
                  <a:lnTo>
                    <a:pt x="0" y="2090250"/>
                  </a:lnTo>
                  <a:lnTo>
                    <a:pt x="760" y="2138156"/>
                  </a:lnTo>
                  <a:lnTo>
                    <a:pt x="3027" y="2185681"/>
                  </a:lnTo>
                  <a:lnTo>
                    <a:pt x="6777" y="2232805"/>
                  </a:lnTo>
                  <a:lnTo>
                    <a:pt x="11986" y="2279502"/>
                  </a:lnTo>
                  <a:lnTo>
                    <a:pt x="18633" y="2325751"/>
                  </a:lnTo>
                  <a:lnTo>
                    <a:pt x="26694" y="2371528"/>
                  </a:lnTo>
                  <a:lnTo>
                    <a:pt x="36146" y="2416810"/>
                  </a:lnTo>
                  <a:lnTo>
                    <a:pt x="46966" y="2461574"/>
                  </a:lnTo>
                  <a:lnTo>
                    <a:pt x="59131" y="2505798"/>
                  </a:lnTo>
                  <a:lnTo>
                    <a:pt x="72618" y="2549459"/>
                  </a:lnTo>
                  <a:lnTo>
                    <a:pt x="87405" y="2592532"/>
                  </a:lnTo>
                  <a:lnTo>
                    <a:pt x="103468" y="2634996"/>
                  </a:lnTo>
                  <a:lnTo>
                    <a:pt x="120783" y="2676828"/>
                  </a:lnTo>
                  <a:lnTo>
                    <a:pt x="139329" y="2718003"/>
                  </a:lnTo>
                  <a:lnTo>
                    <a:pt x="159083" y="2758501"/>
                  </a:lnTo>
                  <a:lnTo>
                    <a:pt x="180020" y="2798296"/>
                  </a:lnTo>
                  <a:lnTo>
                    <a:pt x="202119" y="2837367"/>
                  </a:lnTo>
                  <a:lnTo>
                    <a:pt x="225356" y="2875691"/>
                  </a:lnTo>
                  <a:lnTo>
                    <a:pt x="249708" y="2913244"/>
                  </a:lnTo>
                  <a:lnTo>
                    <a:pt x="275153" y="2950004"/>
                  </a:lnTo>
                  <a:lnTo>
                    <a:pt x="301667" y="2985947"/>
                  </a:lnTo>
                  <a:lnTo>
                    <a:pt x="329227" y="3021051"/>
                  </a:lnTo>
                  <a:lnTo>
                    <a:pt x="357811" y="3055292"/>
                  </a:lnTo>
                  <a:lnTo>
                    <a:pt x="387395" y="3088648"/>
                  </a:lnTo>
                  <a:lnTo>
                    <a:pt x="417956" y="3121095"/>
                  </a:lnTo>
                  <a:lnTo>
                    <a:pt x="449472" y="3152611"/>
                  </a:lnTo>
                  <a:lnTo>
                    <a:pt x="481919" y="3183172"/>
                  </a:lnTo>
                  <a:lnTo>
                    <a:pt x="515275" y="3212757"/>
                  </a:lnTo>
                  <a:lnTo>
                    <a:pt x="549516" y="3241340"/>
                  </a:lnTo>
                  <a:lnTo>
                    <a:pt x="584620" y="3268901"/>
                  </a:lnTo>
                  <a:lnTo>
                    <a:pt x="620563" y="3295415"/>
                  </a:lnTo>
                  <a:lnTo>
                    <a:pt x="657322" y="3320860"/>
                  </a:lnTo>
                  <a:lnTo>
                    <a:pt x="694875" y="3345212"/>
                  </a:lnTo>
                  <a:lnTo>
                    <a:pt x="733199" y="3368450"/>
                  </a:lnTo>
                  <a:lnTo>
                    <a:pt x="772270" y="3390549"/>
                  </a:lnTo>
                  <a:lnTo>
                    <a:pt x="812066" y="3411486"/>
                  </a:lnTo>
                  <a:lnTo>
                    <a:pt x="852563" y="3431240"/>
                  </a:lnTo>
                  <a:lnTo>
                    <a:pt x="893739" y="3449786"/>
                  </a:lnTo>
                  <a:lnTo>
                    <a:pt x="935570" y="3467102"/>
                  </a:lnTo>
                  <a:lnTo>
                    <a:pt x="978035" y="3483165"/>
                  </a:lnTo>
                  <a:lnTo>
                    <a:pt x="1021108" y="3497951"/>
                  </a:lnTo>
                  <a:lnTo>
                    <a:pt x="1064769" y="3511439"/>
                  </a:lnTo>
                  <a:lnTo>
                    <a:pt x="1108993" y="3523604"/>
                  </a:lnTo>
                  <a:lnTo>
                    <a:pt x="1153758" y="3534425"/>
                  </a:lnTo>
                  <a:lnTo>
                    <a:pt x="1199040" y="3543877"/>
                  </a:lnTo>
                  <a:lnTo>
                    <a:pt x="1244818" y="3551938"/>
                  </a:lnTo>
                  <a:lnTo>
                    <a:pt x="1291067" y="3558584"/>
                  </a:lnTo>
                  <a:lnTo>
                    <a:pt x="1337765" y="3563794"/>
                  </a:lnTo>
                  <a:lnTo>
                    <a:pt x="1384888" y="3567544"/>
                  </a:lnTo>
                  <a:lnTo>
                    <a:pt x="1432415" y="3569811"/>
                  </a:lnTo>
                  <a:lnTo>
                    <a:pt x="1480321" y="3570571"/>
                  </a:lnTo>
                  <a:lnTo>
                    <a:pt x="11765348" y="3570571"/>
                  </a:lnTo>
                  <a:lnTo>
                    <a:pt x="11813254" y="3569811"/>
                  </a:lnTo>
                  <a:lnTo>
                    <a:pt x="11860780" y="3567544"/>
                  </a:lnTo>
                  <a:lnTo>
                    <a:pt x="11907903" y="3563794"/>
                  </a:lnTo>
                  <a:lnTo>
                    <a:pt x="11954600" y="3558584"/>
                  </a:lnTo>
                  <a:lnTo>
                    <a:pt x="12000849" y="3551938"/>
                  </a:lnTo>
                  <a:lnTo>
                    <a:pt x="12046626" y="3543877"/>
                  </a:lnTo>
                  <a:lnTo>
                    <a:pt x="12091908" y="3534425"/>
                  </a:lnTo>
                  <a:lnTo>
                    <a:pt x="12136672" y="3523604"/>
                  </a:lnTo>
                  <a:lnTo>
                    <a:pt x="12180896" y="3511439"/>
                  </a:lnTo>
                  <a:lnTo>
                    <a:pt x="12224557" y="3497951"/>
                  </a:lnTo>
                  <a:lnTo>
                    <a:pt x="12267630" y="3483165"/>
                  </a:lnTo>
                  <a:lnTo>
                    <a:pt x="12310094" y="3467102"/>
                  </a:lnTo>
                  <a:lnTo>
                    <a:pt x="12351926" y="3449786"/>
                  </a:lnTo>
                  <a:lnTo>
                    <a:pt x="12393101" y="3431240"/>
                  </a:lnTo>
                  <a:lnTo>
                    <a:pt x="12433599" y="3411486"/>
                  </a:lnTo>
                  <a:lnTo>
                    <a:pt x="12473394" y="3390549"/>
                  </a:lnTo>
                  <a:lnTo>
                    <a:pt x="12512466" y="3368450"/>
                  </a:lnTo>
                  <a:lnTo>
                    <a:pt x="12550789" y="3345212"/>
                  </a:lnTo>
                  <a:lnTo>
                    <a:pt x="12588342" y="3320860"/>
                  </a:lnTo>
                  <a:lnTo>
                    <a:pt x="12625102" y="3295415"/>
                  </a:lnTo>
                  <a:lnTo>
                    <a:pt x="12661045" y="3268901"/>
                  </a:lnTo>
                  <a:lnTo>
                    <a:pt x="12696149" y="3241340"/>
                  </a:lnTo>
                  <a:lnTo>
                    <a:pt x="12730390" y="3212757"/>
                  </a:lnTo>
                  <a:lnTo>
                    <a:pt x="12763746" y="3183172"/>
                  </a:lnTo>
                  <a:lnTo>
                    <a:pt x="12796193" y="3152611"/>
                  </a:lnTo>
                  <a:lnTo>
                    <a:pt x="12827709" y="3121095"/>
                  </a:lnTo>
                  <a:lnTo>
                    <a:pt x="12858270" y="3088648"/>
                  </a:lnTo>
                  <a:lnTo>
                    <a:pt x="12887855" y="3055292"/>
                  </a:lnTo>
                  <a:lnTo>
                    <a:pt x="12916438" y="3021051"/>
                  </a:lnTo>
                  <a:lnTo>
                    <a:pt x="12943999" y="2985947"/>
                  </a:lnTo>
                  <a:lnTo>
                    <a:pt x="12970513" y="2950004"/>
                  </a:lnTo>
                  <a:lnTo>
                    <a:pt x="12995958" y="2913244"/>
                  </a:lnTo>
                  <a:lnTo>
                    <a:pt x="13020310" y="2875691"/>
                  </a:lnTo>
                  <a:lnTo>
                    <a:pt x="13043548" y="2837367"/>
                  </a:lnTo>
                  <a:lnTo>
                    <a:pt x="13065647" y="2798296"/>
                  </a:lnTo>
                  <a:lnTo>
                    <a:pt x="13086584" y="2758501"/>
                  </a:lnTo>
                  <a:lnTo>
                    <a:pt x="13106338" y="2718003"/>
                  </a:lnTo>
                  <a:lnTo>
                    <a:pt x="13124884" y="2676828"/>
                  </a:lnTo>
                  <a:lnTo>
                    <a:pt x="13142200" y="2634996"/>
                  </a:lnTo>
                  <a:lnTo>
                    <a:pt x="13158263" y="2592532"/>
                  </a:lnTo>
                  <a:lnTo>
                    <a:pt x="13173050" y="2549459"/>
                  </a:lnTo>
                  <a:lnTo>
                    <a:pt x="13186537" y="2505798"/>
                  </a:lnTo>
                  <a:lnTo>
                    <a:pt x="13198702" y="2461574"/>
                  </a:lnTo>
                  <a:lnTo>
                    <a:pt x="13209523" y="2416810"/>
                  </a:lnTo>
                  <a:lnTo>
                    <a:pt x="13218975" y="2371528"/>
                  </a:lnTo>
                  <a:lnTo>
                    <a:pt x="13227036" y="2325751"/>
                  </a:lnTo>
                  <a:lnTo>
                    <a:pt x="13233683" y="2279502"/>
                  </a:lnTo>
                  <a:lnTo>
                    <a:pt x="13238892" y="2232805"/>
                  </a:lnTo>
                  <a:lnTo>
                    <a:pt x="13242642" y="2185681"/>
                  </a:lnTo>
                  <a:lnTo>
                    <a:pt x="13244909" y="2138156"/>
                  </a:lnTo>
                  <a:lnTo>
                    <a:pt x="13245669" y="2090250"/>
                  </a:lnTo>
                  <a:lnTo>
                    <a:pt x="13245669" y="1885743"/>
                  </a:lnTo>
                  <a:lnTo>
                    <a:pt x="13657636" y="1780699"/>
                  </a:lnTo>
                  <a:lnTo>
                    <a:pt x="13245669" y="1676325"/>
                  </a:lnTo>
                  <a:lnTo>
                    <a:pt x="13245669" y="1480321"/>
                  </a:lnTo>
                  <a:lnTo>
                    <a:pt x="13244909" y="1432415"/>
                  </a:lnTo>
                  <a:lnTo>
                    <a:pt x="13242642" y="1384889"/>
                  </a:lnTo>
                  <a:lnTo>
                    <a:pt x="13238892" y="1337766"/>
                  </a:lnTo>
                  <a:lnTo>
                    <a:pt x="13233683" y="1291069"/>
                  </a:lnTo>
                  <a:lnTo>
                    <a:pt x="13227036" y="1244820"/>
                  </a:lnTo>
                  <a:lnTo>
                    <a:pt x="13218975" y="1199043"/>
                  </a:lnTo>
                  <a:lnTo>
                    <a:pt x="13209523" y="1153761"/>
                  </a:lnTo>
                  <a:lnTo>
                    <a:pt x="13198702" y="1108997"/>
                  </a:lnTo>
                  <a:lnTo>
                    <a:pt x="13186537" y="1064773"/>
                  </a:lnTo>
                  <a:lnTo>
                    <a:pt x="13173050" y="1021112"/>
                  </a:lnTo>
                  <a:lnTo>
                    <a:pt x="13158263" y="978039"/>
                  </a:lnTo>
                  <a:lnTo>
                    <a:pt x="13142200" y="935575"/>
                  </a:lnTo>
                  <a:lnTo>
                    <a:pt x="13124884" y="893743"/>
                  </a:lnTo>
                  <a:lnTo>
                    <a:pt x="13106338" y="852568"/>
                  </a:lnTo>
                  <a:lnTo>
                    <a:pt x="13086584" y="812070"/>
                  </a:lnTo>
                  <a:lnTo>
                    <a:pt x="13065647" y="772275"/>
                  </a:lnTo>
                  <a:lnTo>
                    <a:pt x="13043548" y="733203"/>
                  </a:lnTo>
                  <a:lnTo>
                    <a:pt x="13020310" y="694880"/>
                  </a:lnTo>
                  <a:lnTo>
                    <a:pt x="12995958" y="657327"/>
                  </a:lnTo>
                  <a:lnTo>
                    <a:pt x="12970513" y="620567"/>
                  </a:lnTo>
                  <a:lnTo>
                    <a:pt x="12943999" y="584624"/>
                  </a:lnTo>
                  <a:lnTo>
                    <a:pt x="12916438" y="549520"/>
                  </a:lnTo>
                  <a:lnTo>
                    <a:pt x="12887855" y="515279"/>
                  </a:lnTo>
                  <a:lnTo>
                    <a:pt x="12858270" y="481923"/>
                  </a:lnTo>
                  <a:lnTo>
                    <a:pt x="12827709" y="449476"/>
                  </a:lnTo>
                  <a:lnTo>
                    <a:pt x="12796193" y="417960"/>
                  </a:lnTo>
                  <a:lnTo>
                    <a:pt x="12763746" y="387399"/>
                  </a:lnTo>
                  <a:lnTo>
                    <a:pt x="12730390" y="357814"/>
                  </a:lnTo>
                  <a:lnTo>
                    <a:pt x="12696149" y="329231"/>
                  </a:lnTo>
                  <a:lnTo>
                    <a:pt x="12661045" y="301670"/>
                  </a:lnTo>
                  <a:lnTo>
                    <a:pt x="12625102" y="275156"/>
                  </a:lnTo>
                  <a:lnTo>
                    <a:pt x="12588342" y="249711"/>
                  </a:lnTo>
                  <a:lnTo>
                    <a:pt x="12550789" y="225359"/>
                  </a:lnTo>
                  <a:lnTo>
                    <a:pt x="12512466" y="202121"/>
                  </a:lnTo>
                  <a:lnTo>
                    <a:pt x="12473394" y="180022"/>
                  </a:lnTo>
                  <a:lnTo>
                    <a:pt x="12433599" y="159085"/>
                  </a:lnTo>
                  <a:lnTo>
                    <a:pt x="12393101" y="139331"/>
                  </a:lnTo>
                  <a:lnTo>
                    <a:pt x="12351926" y="120785"/>
                  </a:lnTo>
                  <a:lnTo>
                    <a:pt x="12310094" y="103469"/>
                  </a:lnTo>
                  <a:lnTo>
                    <a:pt x="12267630" y="87406"/>
                  </a:lnTo>
                  <a:lnTo>
                    <a:pt x="12224557" y="72619"/>
                  </a:lnTo>
                  <a:lnTo>
                    <a:pt x="12180896" y="59132"/>
                  </a:lnTo>
                  <a:lnTo>
                    <a:pt x="12136672" y="46967"/>
                  </a:lnTo>
                  <a:lnTo>
                    <a:pt x="12091908" y="36146"/>
                  </a:lnTo>
                  <a:lnTo>
                    <a:pt x="12046626" y="26694"/>
                  </a:lnTo>
                  <a:lnTo>
                    <a:pt x="12000849" y="18633"/>
                  </a:lnTo>
                  <a:lnTo>
                    <a:pt x="11954600" y="11986"/>
                  </a:lnTo>
                  <a:lnTo>
                    <a:pt x="11907903" y="6777"/>
                  </a:lnTo>
                  <a:lnTo>
                    <a:pt x="11860780" y="3027"/>
                  </a:lnTo>
                  <a:lnTo>
                    <a:pt x="11813254" y="760"/>
                  </a:lnTo>
                  <a:lnTo>
                    <a:pt x="11765348" y="0"/>
                  </a:lnTo>
                  <a:lnTo>
                    <a:pt x="1480321" y="0"/>
                  </a:lnTo>
                  <a:close/>
                </a:path>
              </a:pathLst>
            </a:custGeom>
            <a:ln w="41883">
              <a:solidFill>
                <a:srgbClr val="1B0C06"/>
              </a:solidFill>
            </a:ln>
          </p:spPr>
          <p:txBody>
            <a:bodyPr wrap="square" lIns="0" tIns="0" rIns="0" bIns="0" rtlCol="0"/>
            <a:lstStyle/>
            <a:p>
              <a:endParaRPr/>
            </a:p>
          </p:txBody>
        </p:sp>
      </p:grpSp>
      <p:sp>
        <p:nvSpPr>
          <p:cNvPr id="23" name="object 23"/>
          <p:cNvSpPr txBox="1"/>
          <p:nvPr/>
        </p:nvSpPr>
        <p:spPr>
          <a:xfrm>
            <a:off x="2008256" y="1306631"/>
            <a:ext cx="15051405" cy="4262063"/>
          </a:xfrm>
          <a:prstGeom prst="rect">
            <a:avLst/>
          </a:prstGeom>
        </p:spPr>
        <p:txBody>
          <a:bodyPr vert="horz" wrap="square" lIns="0" tIns="14604" rIns="0" bIns="0" rtlCol="0">
            <a:spAutoFit/>
          </a:bodyPr>
          <a:lstStyle/>
          <a:p>
            <a:pPr marL="1504950" marR="683260" indent="-593725">
              <a:lnSpc>
                <a:spcPct val="100000"/>
              </a:lnSpc>
              <a:spcBef>
                <a:spcPts val="114"/>
              </a:spcBef>
              <a:buSzPct val="125000"/>
              <a:buChar char="•"/>
              <a:tabLst>
                <a:tab pos="1504950" algn="l"/>
                <a:tab pos="1505585" algn="l"/>
              </a:tabLst>
            </a:pPr>
            <a:r>
              <a:rPr sz="4600" b="1" spc="-165" dirty="0">
                <a:solidFill>
                  <a:srgbClr val="FFFFFF"/>
                </a:solidFill>
                <a:latin typeface="Gill Sans MT"/>
                <a:cs typeface="Gill Sans MT"/>
              </a:rPr>
              <a:t>Food </a:t>
            </a:r>
            <a:r>
              <a:rPr sz="4600" b="1" spc="-190" dirty="0">
                <a:solidFill>
                  <a:srgbClr val="FFFFFF"/>
                </a:solidFill>
                <a:latin typeface="Gill Sans MT"/>
                <a:cs typeface="Gill Sans MT"/>
              </a:rPr>
              <a:t>can </a:t>
            </a:r>
            <a:r>
              <a:rPr sz="4600" b="1" spc="-155" dirty="0">
                <a:solidFill>
                  <a:srgbClr val="FFFFFF"/>
                </a:solidFill>
                <a:latin typeface="Gill Sans MT"/>
                <a:cs typeface="Gill Sans MT"/>
              </a:rPr>
              <a:t>be </a:t>
            </a:r>
            <a:r>
              <a:rPr sz="4600" b="1" spc="-170" dirty="0">
                <a:solidFill>
                  <a:srgbClr val="FFFFFF"/>
                </a:solidFill>
                <a:latin typeface="Gill Sans MT"/>
                <a:cs typeface="Gill Sans MT"/>
              </a:rPr>
              <a:t>grown </a:t>
            </a:r>
            <a:r>
              <a:rPr sz="4600" b="1" spc="-175" dirty="0">
                <a:solidFill>
                  <a:srgbClr val="FFFFFF"/>
                </a:solidFill>
                <a:latin typeface="Gill Sans MT"/>
                <a:cs typeface="Gill Sans MT"/>
              </a:rPr>
              <a:t>‘out </a:t>
            </a:r>
            <a:r>
              <a:rPr sz="4600" b="1" spc="-110" dirty="0">
                <a:solidFill>
                  <a:srgbClr val="FFFFFF"/>
                </a:solidFill>
                <a:latin typeface="Gill Sans MT"/>
                <a:cs typeface="Gill Sans MT"/>
              </a:rPr>
              <a:t>of </a:t>
            </a:r>
            <a:r>
              <a:rPr sz="4600" b="1" spc="-150" dirty="0">
                <a:solidFill>
                  <a:srgbClr val="FFFFFF"/>
                </a:solidFill>
                <a:latin typeface="Gill Sans MT"/>
                <a:cs typeface="Gill Sans MT"/>
              </a:rPr>
              <a:t>season’ in </a:t>
            </a:r>
            <a:r>
              <a:rPr sz="4600" b="1" spc="-165" dirty="0">
                <a:solidFill>
                  <a:srgbClr val="FFFFFF"/>
                </a:solidFill>
                <a:latin typeface="Gill Sans MT"/>
                <a:cs typeface="Gill Sans MT"/>
              </a:rPr>
              <a:t>greenhouses,  </a:t>
            </a:r>
            <a:r>
              <a:rPr sz="4600" b="1" spc="-170" dirty="0">
                <a:solidFill>
                  <a:srgbClr val="FFFFFF"/>
                </a:solidFill>
                <a:latin typeface="Gill Sans MT"/>
                <a:cs typeface="Gill Sans MT"/>
              </a:rPr>
              <a:t>where </a:t>
            </a:r>
            <a:r>
              <a:rPr sz="4600" b="1" spc="-175" dirty="0">
                <a:solidFill>
                  <a:srgbClr val="FFFFFF"/>
                </a:solidFill>
                <a:latin typeface="Gill Sans MT"/>
                <a:cs typeface="Gill Sans MT"/>
              </a:rPr>
              <a:t>the </a:t>
            </a:r>
            <a:r>
              <a:rPr sz="4600" b="1" spc="-204" dirty="0">
                <a:solidFill>
                  <a:srgbClr val="FFFFFF"/>
                </a:solidFill>
                <a:latin typeface="Gill Sans MT"/>
                <a:cs typeface="Gill Sans MT"/>
              </a:rPr>
              <a:t>climate </a:t>
            </a:r>
            <a:r>
              <a:rPr sz="4600" b="1" spc="-190" dirty="0">
                <a:solidFill>
                  <a:srgbClr val="FFFFFF"/>
                </a:solidFill>
                <a:latin typeface="Gill Sans MT"/>
                <a:cs typeface="Gill Sans MT"/>
              </a:rPr>
              <a:t>can </a:t>
            </a:r>
            <a:r>
              <a:rPr sz="4600" b="1" spc="-155" dirty="0">
                <a:solidFill>
                  <a:srgbClr val="FFFFFF"/>
                </a:solidFill>
                <a:latin typeface="Gill Sans MT"/>
                <a:cs typeface="Gill Sans MT"/>
              </a:rPr>
              <a:t>be</a:t>
            </a:r>
            <a:r>
              <a:rPr sz="4600" b="1" spc="755" dirty="0">
                <a:solidFill>
                  <a:srgbClr val="FFFFFF"/>
                </a:solidFill>
                <a:latin typeface="Gill Sans MT"/>
                <a:cs typeface="Gill Sans MT"/>
              </a:rPr>
              <a:t> </a:t>
            </a:r>
            <a:r>
              <a:rPr sz="4600" b="1" spc="-150" dirty="0">
                <a:solidFill>
                  <a:srgbClr val="FFFFFF"/>
                </a:solidFill>
                <a:latin typeface="Gill Sans MT"/>
                <a:cs typeface="Gill Sans MT"/>
              </a:rPr>
              <a:t>controlled</a:t>
            </a:r>
            <a:endParaRPr sz="4600" dirty="0">
              <a:latin typeface="Gill Sans MT"/>
              <a:cs typeface="Gill Sans MT"/>
            </a:endParaRPr>
          </a:p>
          <a:p>
            <a:pPr marL="1504950" marR="217804" indent="-593725">
              <a:lnSpc>
                <a:spcPct val="100000"/>
              </a:lnSpc>
              <a:spcBef>
                <a:spcPts val="10"/>
              </a:spcBef>
              <a:buSzPct val="125000"/>
              <a:buChar char="•"/>
              <a:tabLst>
                <a:tab pos="1504950" algn="l"/>
                <a:tab pos="1505585" algn="l"/>
              </a:tabLst>
            </a:pPr>
            <a:r>
              <a:rPr sz="4600" b="1" spc="-165" dirty="0">
                <a:solidFill>
                  <a:srgbClr val="FFFFFF"/>
                </a:solidFill>
                <a:latin typeface="Gill Sans MT"/>
                <a:cs typeface="Gill Sans MT"/>
              </a:rPr>
              <a:t>Food </a:t>
            </a:r>
            <a:r>
              <a:rPr sz="4600" b="1" spc="-185" dirty="0">
                <a:solidFill>
                  <a:srgbClr val="FFFFFF"/>
                </a:solidFill>
                <a:latin typeface="Gill Sans MT"/>
                <a:cs typeface="Gill Sans MT"/>
              </a:rPr>
              <a:t>that </a:t>
            </a:r>
            <a:r>
              <a:rPr sz="4600" b="1" spc="-105" dirty="0">
                <a:solidFill>
                  <a:srgbClr val="FFFFFF"/>
                </a:solidFill>
                <a:latin typeface="Gill Sans MT"/>
                <a:cs typeface="Gill Sans MT"/>
              </a:rPr>
              <a:t>is </a:t>
            </a:r>
            <a:r>
              <a:rPr sz="4600" b="1" spc="-150" dirty="0">
                <a:solidFill>
                  <a:srgbClr val="FFFFFF"/>
                </a:solidFill>
                <a:latin typeface="Gill Sans MT"/>
                <a:cs typeface="Gill Sans MT"/>
              </a:rPr>
              <a:t>not in </a:t>
            </a:r>
            <a:r>
              <a:rPr sz="4600" b="1" spc="-140" dirty="0">
                <a:solidFill>
                  <a:srgbClr val="FFFFFF"/>
                </a:solidFill>
                <a:latin typeface="Gill Sans MT"/>
                <a:cs typeface="Gill Sans MT"/>
              </a:rPr>
              <a:t>season </a:t>
            </a:r>
            <a:r>
              <a:rPr sz="4600" b="1" spc="-150" dirty="0">
                <a:solidFill>
                  <a:srgbClr val="FFFFFF"/>
                </a:solidFill>
                <a:latin typeface="Gill Sans MT"/>
                <a:cs typeface="Gill Sans MT"/>
              </a:rPr>
              <a:t>in </a:t>
            </a:r>
            <a:r>
              <a:rPr sz="4600" b="1" spc="-175" dirty="0">
                <a:solidFill>
                  <a:srgbClr val="FFFFFF"/>
                </a:solidFill>
                <a:latin typeface="Gill Sans MT"/>
                <a:cs typeface="Gill Sans MT"/>
              </a:rPr>
              <a:t>Britain </a:t>
            </a:r>
            <a:r>
              <a:rPr sz="4600" b="1" spc="-190" dirty="0">
                <a:solidFill>
                  <a:srgbClr val="FFFFFF"/>
                </a:solidFill>
                <a:latin typeface="Gill Sans MT"/>
                <a:cs typeface="Gill Sans MT"/>
              </a:rPr>
              <a:t>can </a:t>
            </a:r>
            <a:r>
              <a:rPr sz="4600" b="1" spc="-155" dirty="0">
                <a:solidFill>
                  <a:srgbClr val="FFFFFF"/>
                </a:solidFill>
                <a:latin typeface="Gill Sans MT"/>
                <a:cs typeface="Gill Sans MT"/>
              </a:rPr>
              <a:t>be </a:t>
            </a:r>
            <a:r>
              <a:rPr sz="4600" b="1" spc="-170" dirty="0">
                <a:solidFill>
                  <a:srgbClr val="FFFFFF"/>
                </a:solidFill>
                <a:latin typeface="Gill Sans MT"/>
                <a:cs typeface="Gill Sans MT"/>
              </a:rPr>
              <a:t>grown </a:t>
            </a:r>
            <a:r>
              <a:rPr sz="4600" b="1" spc="-150" dirty="0">
                <a:solidFill>
                  <a:srgbClr val="FFFFFF"/>
                </a:solidFill>
                <a:latin typeface="Gill Sans MT"/>
                <a:cs typeface="Gill Sans MT"/>
              </a:rPr>
              <a:t>in  other</a:t>
            </a:r>
            <a:r>
              <a:rPr sz="4600" b="1" spc="-5" dirty="0">
                <a:solidFill>
                  <a:srgbClr val="FFFFFF"/>
                </a:solidFill>
                <a:latin typeface="Gill Sans MT"/>
                <a:cs typeface="Gill Sans MT"/>
              </a:rPr>
              <a:t> </a:t>
            </a:r>
            <a:r>
              <a:rPr sz="4600" b="1" spc="-145" dirty="0">
                <a:solidFill>
                  <a:srgbClr val="FFFFFF"/>
                </a:solidFill>
                <a:latin typeface="Gill Sans MT"/>
                <a:cs typeface="Gill Sans MT"/>
              </a:rPr>
              <a:t>countries</a:t>
            </a:r>
            <a:endParaRPr sz="4600" dirty="0">
              <a:latin typeface="Gill Sans MT"/>
              <a:cs typeface="Gill Sans MT"/>
            </a:endParaRPr>
          </a:p>
          <a:p>
            <a:pPr marL="1504950" marR="5080" indent="-593725">
              <a:lnSpc>
                <a:spcPct val="100000"/>
              </a:lnSpc>
              <a:spcBef>
                <a:spcPts val="5"/>
              </a:spcBef>
              <a:buSzPct val="125000"/>
              <a:buChar char="•"/>
              <a:tabLst>
                <a:tab pos="1504950" algn="l"/>
                <a:tab pos="1505585" algn="l"/>
              </a:tabLst>
            </a:pPr>
            <a:r>
              <a:rPr sz="4600" b="1" spc="-165" dirty="0">
                <a:solidFill>
                  <a:srgbClr val="FFFFFF"/>
                </a:solidFill>
                <a:latin typeface="Gill Sans MT"/>
                <a:cs typeface="Gill Sans MT"/>
              </a:rPr>
              <a:t>Food </a:t>
            </a:r>
            <a:r>
              <a:rPr sz="4600" b="1" spc="-170" dirty="0">
                <a:solidFill>
                  <a:srgbClr val="FFFFFF"/>
                </a:solidFill>
                <a:latin typeface="Gill Sans MT"/>
                <a:cs typeface="Gill Sans MT"/>
              </a:rPr>
              <a:t>grown </a:t>
            </a:r>
            <a:r>
              <a:rPr sz="4600" b="1" spc="-150" dirty="0">
                <a:solidFill>
                  <a:srgbClr val="FFFFFF"/>
                </a:solidFill>
                <a:latin typeface="Gill Sans MT"/>
                <a:cs typeface="Gill Sans MT"/>
              </a:rPr>
              <a:t>in other </a:t>
            </a:r>
            <a:r>
              <a:rPr sz="4600" b="1" spc="-145" dirty="0">
                <a:solidFill>
                  <a:srgbClr val="FFFFFF"/>
                </a:solidFill>
                <a:latin typeface="Gill Sans MT"/>
                <a:cs typeface="Gill Sans MT"/>
              </a:rPr>
              <a:t>countries </a:t>
            </a:r>
            <a:r>
              <a:rPr sz="4600" b="1" spc="-105" dirty="0">
                <a:solidFill>
                  <a:srgbClr val="FFFFFF"/>
                </a:solidFill>
                <a:latin typeface="Gill Sans MT"/>
                <a:cs typeface="Gill Sans MT"/>
              </a:rPr>
              <a:t>is </a:t>
            </a:r>
            <a:r>
              <a:rPr sz="4600" b="1" spc="-185" dirty="0">
                <a:solidFill>
                  <a:srgbClr val="FFFFFF"/>
                </a:solidFill>
                <a:latin typeface="Gill Sans MT"/>
                <a:cs typeface="Gill Sans MT"/>
              </a:rPr>
              <a:t>imported </a:t>
            </a:r>
            <a:r>
              <a:rPr sz="4600" b="1" spc="-130" dirty="0">
                <a:solidFill>
                  <a:srgbClr val="FFFFFF"/>
                </a:solidFill>
                <a:latin typeface="Gill Sans MT"/>
                <a:cs typeface="Gill Sans MT"/>
              </a:rPr>
              <a:t>to </a:t>
            </a:r>
            <a:r>
              <a:rPr sz="4600" b="1" spc="-175" dirty="0">
                <a:solidFill>
                  <a:srgbClr val="FFFFFF"/>
                </a:solidFill>
                <a:latin typeface="Gill Sans MT"/>
                <a:cs typeface="Gill Sans MT"/>
              </a:rPr>
              <a:t>Britain  </a:t>
            </a:r>
            <a:r>
              <a:rPr sz="4600" b="1" spc="-185" dirty="0">
                <a:solidFill>
                  <a:srgbClr val="FFFFFF"/>
                </a:solidFill>
                <a:latin typeface="Gill Sans MT"/>
                <a:cs typeface="Gill Sans MT"/>
              </a:rPr>
              <a:t>and </a:t>
            </a:r>
            <a:r>
              <a:rPr sz="4600" b="1" spc="-150" dirty="0">
                <a:solidFill>
                  <a:srgbClr val="FFFFFF"/>
                </a:solidFill>
                <a:latin typeface="Gill Sans MT"/>
                <a:cs typeface="Gill Sans MT"/>
              </a:rPr>
              <a:t>delivered </a:t>
            </a:r>
            <a:r>
              <a:rPr sz="4600" b="1" spc="-130" dirty="0">
                <a:solidFill>
                  <a:srgbClr val="FFFFFF"/>
                </a:solidFill>
                <a:latin typeface="Gill Sans MT"/>
                <a:cs typeface="Gill Sans MT"/>
              </a:rPr>
              <a:t>to</a:t>
            </a:r>
            <a:r>
              <a:rPr sz="4600" b="1" spc="335" dirty="0">
                <a:solidFill>
                  <a:srgbClr val="FFFFFF"/>
                </a:solidFill>
                <a:latin typeface="Gill Sans MT"/>
                <a:cs typeface="Gill Sans MT"/>
              </a:rPr>
              <a:t> </a:t>
            </a:r>
            <a:r>
              <a:rPr sz="4600" b="1" spc="-180" dirty="0">
                <a:solidFill>
                  <a:srgbClr val="FFFFFF"/>
                </a:solidFill>
                <a:latin typeface="Gill Sans MT"/>
                <a:cs typeface="Gill Sans MT"/>
              </a:rPr>
              <a:t>supermarkets</a:t>
            </a:r>
            <a:endParaRPr sz="4600" dirty="0">
              <a:latin typeface="Gill Sans MT"/>
              <a:cs typeface="Gill Sans MT"/>
            </a:endParaRPr>
          </a:p>
        </p:txBody>
      </p:sp>
      <p:sp>
        <p:nvSpPr>
          <p:cNvPr id="24" name="object 24"/>
          <p:cNvSpPr txBox="1"/>
          <p:nvPr/>
        </p:nvSpPr>
        <p:spPr>
          <a:xfrm>
            <a:off x="8654442" y="10896244"/>
            <a:ext cx="2794000" cy="385445"/>
          </a:xfrm>
          <a:prstGeom prst="rect">
            <a:avLst/>
          </a:prstGeom>
        </p:spPr>
        <p:txBody>
          <a:bodyPr vert="horz" wrap="square" lIns="0" tIns="15240" rIns="0" bIns="0" rtlCol="0">
            <a:spAutoFit/>
          </a:bodyPr>
          <a:lstStyle/>
          <a:p>
            <a:pPr marL="12700">
              <a:lnSpc>
                <a:spcPct val="100000"/>
              </a:lnSpc>
              <a:spcBef>
                <a:spcPts val="120"/>
              </a:spcBef>
            </a:pPr>
            <a:r>
              <a:rPr sz="2300" dirty="0">
                <a:solidFill>
                  <a:srgbClr val="EE3734"/>
                </a:solidFill>
                <a:latin typeface="Century Gothic"/>
                <a:cs typeface="Century Gothic"/>
                <a:hlinkClick r:id="rId15"/>
              </a:rPr>
              <a:t>www.planbee.com</a:t>
            </a:r>
            <a:endParaRPr sz="2300">
              <a:latin typeface="Century Gothic"/>
              <a:cs typeface="Century Gothic"/>
            </a:endParaRPr>
          </a:p>
        </p:txBody>
      </p:sp>
      <p:sp>
        <p:nvSpPr>
          <p:cNvPr id="25" name="TextBox 24">
            <a:extLst>
              <a:ext uri="{FF2B5EF4-FFF2-40B4-BE49-F238E27FC236}">
                <a16:creationId xmlns:a16="http://schemas.microsoft.com/office/drawing/2014/main" id="{11426713-311B-4475-8B21-72AF2AD1DB2F}"/>
              </a:ext>
            </a:extLst>
          </p:cNvPr>
          <p:cNvSpPr txBox="1"/>
          <p:nvPr/>
        </p:nvSpPr>
        <p:spPr>
          <a:xfrm>
            <a:off x="2570034" y="6264275"/>
            <a:ext cx="11368216" cy="3046988"/>
          </a:xfrm>
          <a:prstGeom prst="rect">
            <a:avLst/>
          </a:prstGeom>
          <a:noFill/>
        </p:spPr>
        <p:txBody>
          <a:bodyPr wrap="square" rtlCol="0">
            <a:spAutoFit/>
          </a:bodyPr>
          <a:lstStyle/>
          <a:p>
            <a:r>
              <a:rPr lang="en-GB" sz="4800" dirty="0"/>
              <a:t>Can you think of some benefits of out of season foods being available all year round in supermarkets? Can you think of some problems to?</a:t>
            </a:r>
          </a:p>
        </p:txBody>
      </p:sp>
      <p:pic>
        <p:nvPicPr>
          <p:cNvPr id="26" name="Recorded Sound">
            <a:hlinkClick r:id="" action="ppaction://media"/>
            <a:extLst>
              <a:ext uri="{FF2B5EF4-FFF2-40B4-BE49-F238E27FC236}">
                <a16:creationId xmlns:a16="http://schemas.microsoft.com/office/drawing/2014/main" id="{C28776D7-2CFF-4E06-8286-697AD1AFDC61}"/>
              </a:ext>
            </a:extLst>
          </p:cNvPr>
          <p:cNvPicPr>
            <a:picLocks noChangeAspect="1"/>
          </p:cNvPicPr>
          <p:nvPr>
            <a:audioFile r:link="rId2"/>
            <p:extLst>
              <p:ext uri="{DAA4B4D4-6D71-4841-9C94-3DE7FCFB9230}">
                <p14:media xmlns:p14="http://schemas.microsoft.com/office/powerpoint/2010/main" r:embed="rId1"/>
              </p:ext>
            </p:extLst>
          </p:nvPr>
        </p:nvPicPr>
        <p:blipFill>
          <a:blip r:embed="rId16">
            <a:duotone>
              <a:prstClr val="black"/>
              <a:schemeClr val="accent2">
                <a:tint val="45000"/>
                <a:satMod val="400000"/>
              </a:schemeClr>
            </a:duotone>
          </a:blip>
          <a:stretch>
            <a:fillRect/>
          </a:stretch>
        </p:blipFill>
        <p:spPr>
          <a:xfrm>
            <a:off x="15472946" y="8234702"/>
            <a:ext cx="3046987" cy="30469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5449"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6"/>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EE3734"/>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91</TotalTime>
  <Words>336</Words>
  <Application>Microsoft Office PowerPoint</Application>
  <PresentationFormat>Custom</PresentationFormat>
  <Paragraphs>48</Paragraphs>
  <Slides>7</Slides>
  <Notes>0</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Calibri</vt:lpstr>
      <vt:lpstr>Century Gothic</vt:lpstr>
      <vt:lpstr>Copperplate Gothic Light</vt:lpstr>
      <vt:lpstr>Gill Sans MT</vt:lpstr>
      <vt:lpstr>Office Theme</vt:lpstr>
      <vt:lpstr>Seasonal Food</vt:lpstr>
      <vt:lpstr>Seasonal Food</vt:lpstr>
      <vt:lpstr>What does Seasonal food mean?</vt:lpstr>
      <vt:lpstr>PowerPoint Presentation</vt:lpstr>
      <vt:lpstr>PowerPoint Presentation</vt:lpstr>
      <vt:lpstr>PowerPoint Presentation</vt:lpstr>
      <vt:lpstr>Did you think of these?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Seasonal Food</dc:title>
  <dc:creator>Oli Ryan | PlanBee Resources Ltd</dc:creator>
  <cp:lastModifiedBy>Emma Andrews</cp:lastModifiedBy>
  <cp:revision>11</cp:revision>
  <dcterms:created xsi:type="dcterms:W3CDTF">2021-02-18T11:56:14Z</dcterms:created>
  <dcterms:modified xsi:type="dcterms:W3CDTF">2021-02-23T08:09:32Z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2015-09-14T00:00:00Z</vt:filetime>
  </property>
  <property fmtid="{D5CDD505-2E9C-101B-9397-08002B2CF9AE}" pid="3" name="Creator">
    <vt:lpwstr>Apple Keynote 5.0</vt:lpwstr>
  </property>
  <property fmtid="{D5CDD505-2E9C-101B-9397-08002B2CF9AE}" pid="4" name="LastSaved">
    <vt:filetime>2021-02-18T00:00:00Z</vt:filetime>
  </property>
</Properties>
</file>