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-104" y="-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5_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22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5_SP_B1_PP5_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85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Macintosh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24</cp:revision>
  <dcterms:created xsi:type="dcterms:W3CDTF">2019-07-05T11:02:13Z</dcterms:created>
  <dcterms:modified xsi:type="dcterms:W3CDTF">2019-12-02T18:51:53Z</dcterms:modified>
</cp:coreProperties>
</file>