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67F78E65-078A-491A-943A-A8602E6DB3D2}"/>
    <pc:docChg chg="custSel addSld modSld">
      <pc:chgData name="Suzanne Phillips" userId="2ebb4245-c1bb-4f5a-9396-757d13a1d94d" providerId="ADAL" clId="{67F78E65-078A-491A-943A-A8602E6DB3D2}" dt="2021-01-11T11:17:03.318" v="164" actId="1076"/>
      <pc:docMkLst>
        <pc:docMk/>
      </pc:docMkLst>
      <pc:sldChg chg="addSp modSp">
        <pc:chgData name="Suzanne Phillips" userId="2ebb4245-c1bb-4f5a-9396-757d13a1d94d" providerId="ADAL" clId="{67F78E65-078A-491A-943A-A8602E6DB3D2}" dt="2021-01-11T11:04:38.800" v="152"/>
        <pc:sldMkLst>
          <pc:docMk/>
          <pc:sldMk cId="284445337" sldId="256"/>
        </pc:sldMkLst>
        <pc:picChg chg="add mod">
          <ac:chgData name="Suzanne Phillips" userId="2ebb4245-c1bb-4f5a-9396-757d13a1d94d" providerId="ADAL" clId="{67F78E65-078A-491A-943A-A8602E6DB3D2}" dt="2021-01-11T11:04:38.800" v="152"/>
          <ac:picMkLst>
            <pc:docMk/>
            <pc:sldMk cId="284445337" sldId="256"/>
            <ac:picMk id="4" creationId="{CE3BC0CA-0CD1-40BF-A07C-F47510756ED0}"/>
          </ac:picMkLst>
        </pc:picChg>
      </pc:sldChg>
      <pc:sldChg chg="addSp delSp modSp modTransition modAnim">
        <pc:chgData name="Suzanne Phillips" userId="2ebb4245-c1bb-4f5a-9396-757d13a1d94d" providerId="ADAL" clId="{67F78E65-078A-491A-943A-A8602E6DB3D2}" dt="2021-01-11T11:16:56.720" v="163"/>
        <pc:sldMkLst>
          <pc:docMk/>
          <pc:sldMk cId="1218459934" sldId="257"/>
        </pc:sldMkLst>
        <pc:picChg chg="add del mod">
          <ac:chgData name="Suzanne Phillips" userId="2ebb4245-c1bb-4f5a-9396-757d13a1d94d" providerId="ADAL" clId="{67F78E65-078A-491A-943A-A8602E6DB3D2}" dt="2021-01-11T11:06:14.023" v="154"/>
          <ac:picMkLst>
            <pc:docMk/>
            <pc:sldMk cId="1218459934" sldId="257"/>
            <ac:picMk id="4" creationId="{2A62CF3E-3063-41DF-9AE1-B7577FC6FCFB}"/>
          </ac:picMkLst>
        </pc:picChg>
        <pc:picChg chg="add del mod">
          <ac:chgData name="Suzanne Phillips" userId="2ebb4245-c1bb-4f5a-9396-757d13a1d94d" providerId="ADAL" clId="{67F78E65-078A-491A-943A-A8602E6DB3D2}" dt="2021-01-11T11:08:01.774" v="156"/>
          <ac:picMkLst>
            <pc:docMk/>
            <pc:sldMk cId="1218459934" sldId="257"/>
            <ac:picMk id="5" creationId="{850E8F8A-E5B7-4500-8EA2-578500290934}"/>
          </ac:picMkLst>
        </pc:picChg>
        <pc:picChg chg="add del mod">
          <ac:chgData name="Suzanne Phillips" userId="2ebb4245-c1bb-4f5a-9396-757d13a1d94d" providerId="ADAL" clId="{67F78E65-078A-491A-943A-A8602E6DB3D2}" dt="2021-01-11T11:10:46.178" v="159"/>
          <ac:picMkLst>
            <pc:docMk/>
            <pc:sldMk cId="1218459934" sldId="257"/>
            <ac:picMk id="6" creationId="{0F600A90-6369-43E3-96DA-FB1676CEDD3E}"/>
          </ac:picMkLst>
        </pc:picChg>
        <pc:picChg chg="add mod">
          <ac:chgData name="Suzanne Phillips" userId="2ebb4245-c1bb-4f5a-9396-757d13a1d94d" providerId="ADAL" clId="{67F78E65-078A-491A-943A-A8602E6DB3D2}" dt="2021-01-11T11:10:46.178" v="159"/>
          <ac:picMkLst>
            <pc:docMk/>
            <pc:sldMk cId="1218459934" sldId="257"/>
            <ac:picMk id="7" creationId="{E64B04AC-0AEA-427B-9558-B2C28973298D}"/>
          </ac:picMkLst>
        </pc:picChg>
      </pc:sldChg>
      <pc:sldChg chg="addSp modSp">
        <pc:chgData name="Suzanne Phillips" userId="2ebb4245-c1bb-4f5a-9396-757d13a1d94d" providerId="ADAL" clId="{67F78E65-078A-491A-943A-A8602E6DB3D2}" dt="2021-01-11T11:17:03.318" v="164" actId="1076"/>
        <pc:sldMkLst>
          <pc:docMk/>
          <pc:sldMk cId="598082695" sldId="258"/>
        </pc:sldMkLst>
        <pc:picChg chg="mod">
          <ac:chgData name="Suzanne Phillips" userId="2ebb4245-c1bb-4f5a-9396-757d13a1d94d" providerId="ADAL" clId="{67F78E65-078A-491A-943A-A8602E6DB3D2}" dt="2021-01-11T11:17:03.318" v="164" actId="1076"/>
          <ac:picMkLst>
            <pc:docMk/>
            <pc:sldMk cId="598082695" sldId="258"/>
            <ac:picMk id="11" creationId="{A0BD4B9E-AF1F-4FD8-B83B-6FBFEF4AC716}"/>
          </ac:picMkLst>
        </pc:picChg>
        <pc:picChg chg="add mod">
          <ac:chgData name="Suzanne Phillips" userId="2ebb4245-c1bb-4f5a-9396-757d13a1d94d" providerId="ADAL" clId="{67F78E65-078A-491A-943A-A8602E6DB3D2}" dt="2021-01-11T11:12:53.623" v="160"/>
          <ac:picMkLst>
            <pc:docMk/>
            <pc:sldMk cId="598082695" sldId="258"/>
            <ac:picMk id="12" creationId="{3E0762A7-B261-4316-8B5C-379FE4BF3B04}"/>
          </ac:picMkLst>
        </pc:picChg>
      </pc:sldChg>
      <pc:sldChg chg="addSp delSp modSp">
        <pc:chgData name="Suzanne Phillips" userId="2ebb4245-c1bb-4f5a-9396-757d13a1d94d" providerId="ADAL" clId="{67F78E65-078A-491A-943A-A8602E6DB3D2}" dt="2021-01-11T11:14:03.109" v="161"/>
        <pc:sldMkLst>
          <pc:docMk/>
          <pc:sldMk cId="2034269790" sldId="259"/>
        </pc:sldMkLst>
        <pc:spChg chg="del">
          <ac:chgData name="Suzanne Phillips" userId="2ebb4245-c1bb-4f5a-9396-757d13a1d94d" providerId="ADAL" clId="{67F78E65-078A-491A-943A-A8602E6DB3D2}" dt="2021-01-11T11:00:39.906" v="1"/>
          <ac:spMkLst>
            <pc:docMk/>
            <pc:sldMk cId="2034269790" sldId="259"/>
            <ac:spMk id="3" creationId="{E88FC7C2-0C6D-4191-9A44-F9A0699ADFA6}"/>
          </ac:spMkLst>
        </pc:spChg>
        <pc:picChg chg="add mod">
          <ac:chgData name="Suzanne Phillips" userId="2ebb4245-c1bb-4f5a-9396-757d13a1d94d" providerId="ADAL" clId="{67F78E65-078A-491A-943A-A8602E6DB3D2}" dt="2021-01-11T11:00:45.467" v="2" actId="14100"/>
          <ac:picMkLst>
            <pc:docMk/>
            <pc:sldMk cId="2034269790" sldId="259"/>
            <ac:picMk id="4" creationId="{E7EB8927-8F7C-4681-861D-B5F7F7AEB422}"/>
          </ac:picMkLst>
        </pc:picChg>
        <pc:picChg chg="add mod">
          <ac:chgData name="Suzanne Phillips" userId="2ebb4245-c1bb-4f5a-9396-757d13a1d94d" providerId="ADAL" clId="{67F78E65-078A-491A-943A-A8602E6DB3D2}" dt="2021-01-11T11:14:03.109" v="161"/>
          <ac:picMkLst>
            <pc:docMk/>
            <pc:sldMk cId="2034269790" sldId="259"/>
            <ac:picMk id="5" creationId="{161E5EC4-3F0D-419D-8285-5C9FDF79EC7A}"/>
          </ac:picMkLst>
        </pc:picChg>
      </pc:sldChg>
      <pc:sldChg chg="addSp modSp add">
        <pc:chgData name="Suzanne Phillips" userId="2ebb4245-c1bb-4f5a-9396-757d13a1d94d" providerId="ADAL" clId="{67F78E65-078A-491A-943A-A8602E6DB3D2}" dt="2021-01-11T11:14:34.133" v="162"/>
        <pc:sldMkLst>
          <pc:docMk/>
          <pc:sldMk cId="1958350115" sldId="260"/>
        </pc:sldMkLst>
        <pc:spChg chg="mod">
          <ac:chgData name="Suzanne Phillips" userId="2ebb4245-c1bb-4f5a-9396-757d13a1d94d" providerId="ADAL" clId="{67F78E65-078A-491A-943A-A8602E6DB3D2}" dt="2021-01-11T11:01:11.019" v="13" actId="20577"/>
          <ac:spMkLst>
            <pc:docMk/>
            <pc:sldMk cId="1958350115" sldId="260"/>
            <ac:spMk id="2" creationId="{E7277618-7EC3-4C52-807E-C4C43334266F}"/>
          </ac:spMkLst>
        </pc:spChg>
        <pc:spChg chg="mod">
          <ac:chgData name="Suzanne Phillips" userId="2ebb4245-c1bb-4f5a-9396-757d13a1d94d" providerId="ADAL" clId="{67F78E65-078A-491A-943A-A8602E6DB3D2}" dt="2021-01-11T11:03:00.088" v="151" actId="20577"/>
          <ac:spMkLst>
            <pc:docMk/>
            <pc:sldMk cId="1958350115" sldId="260"/>
            <ac:spMk id="3" creationId="{D881C203-D031-47F8-B770-096D503AB388}"/>
          </ac:spMkLst>
        </pc:spChg>
        <pc:picChg chg="add mod">
          <ac:chgData name="Suzanne Phillips" userId="2ebb4245-c1bb-4f5a-9396-757d13a1d94d" providerId="ADAL" clId="{67F78E65-078A-491A-943A-A8602E6DB3D2}" dt="2021-01-11T11:14:34.133" v="162"/>
          <ac:picMkLst>
            <pc:docMk/>
            <pc:sldMk cId="1958350115" sldId="260"/>
            <ac:picMk id="4" creationId="{D2508028-EBE1-4711-89E8-381DB49D7DC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DA0D-DA48-4DD0-8D28-9D84E63D89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English comprehension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73B7A2-DF4D-4CA1-A22D-9FB254B18CF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E3BC0CA-0CD1-40BF-A07C-F47510756ED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445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43"/>
    </mc:Choice>
    <mc:Fallback>
      <p:transition spd="slow" advTm="78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3F568-14B0-45D0-AE0F-166662C55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the top tips for comprehension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452D1D-28C9-4666-8748-9413BC654F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1. Don’t panic.</a:t>
            </a:r>
          </a:p>
          <a:p>
            <a:r>
              <a:rPr lang="en-GB" dirty="0"/>
              <a:t>2. Read the questions carefully.</a:t>
            </a:r>
          </a:p>
          <a:p>
            <a:r>
              <a:rPr lang="en-GB" dirty="0"/>
              <a:t>3. Look back in the text for the answer.</a:t>
            </a:r>
          </a:p>
          <a:p>
            <a:r>
              <a:rPr lang="en-GB" dirty="0"/>
              <a:t>4. If you cannot find the answers, look again in the text.</a:t>
            </a:r>
          </a:p>
          <a:p>
            <a:r>
              <a:rPr lang="en-GB" dirty="0"/>
              <a:t>5. If you really cannot find the answer, go on to the next question.</a:t>
            </a:r>
          </a:p>
          <a:p>
            <a:endParaRPr lang="en-GB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64B04AC-0AEA-427B-9558-B2C2897329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8459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96"/>
    </mc:Choice>
    <mc:Fallback>
      <p:transition spd="slow" advTm="180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48139A-8C3F-42BB-9E40-36C5E1381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80620"/>
          </a:xfrm>
        </p:spPr>
        <p:txBody>
          <a:bodyPr>
            <a:normAutofit/>
          </a:bodyPr>
          <a:lstStyle/>
          <a:p>
            <a:r>
              <a:rPr lang="en-GB" sz="2800" dirty="0"/>
              <a:t>The </a:t>
            </a:r>
            <a:r>
              <a:rPr lang="en-GB" sz="2800" dirty="0" err="1"/>
              <a:t>Weirdstone</a:t>
            </a:r>
            <a:r>
              <a:rPr lang="en-GB" sz="2800" dirty="0"/>
              <a:t> of </a:t>
            </a:r>
            <a:r>
              <a:rPr lang="en-GB" sz="2800" dirty="0" err="1"/>
              <a:t>Brisingamen</a:t>
            </a:r>
            <a:r>
              <a:rPr lang="en-GB" sz="2800" dirty="0"/>
              <a:t> by Alan Garner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A0BD4B9E-AF1F-4FD8-B83B-6FBFEF4AC7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2743201" y="1404730"/>
            <a:ext cx="7456413" cy="4696572"/>
          </a:xfr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3E0762A7-B261-4316-8B5C-379FE4BF3B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98082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853"/>
    </mc:Choice>
    <mc:Fallback>
      <p:transition spd="slow" advTm="1148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AC614-90FA-42ED-9639-FD843255E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Extract continued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7EB8927-8F7C-4681-861D-B5F7F7AEB4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084552" y="2650436"/>
            <a:ext cx="8962736" cy="2062852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61E5EC4-3F0D-419D-8285-5C9FDF79EC7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4269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033"/>
    </mc:Choice>
    <mc:Fallback>
      <p:transition spd="slow" advTm="560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77618-7EC3-4C52-807E-C4C433342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81C203-D031-47F8-B770-096D503AB3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Your turn</a:t>
            </a:r>
          </a:p>
          <a:p>
            <a:endParaRPr lang="en-GB" dirty="0"/>
          </a:p>
          <a:p>
            <a:r>
              <a:rPr lang="en-GB" dirty="0"/>
              <a:t>Answer the questions on the bottom of the extract.</a:t>
            </a:r>
          </a:p>
          <a:p>
            <a:endParaRPr lang="en-GB" dirty="0"/>
          </a:p>
          <a:p>
            <a:r>
              <a:rPr lang="en-GB" dirty="0"/>
              <a:t>Then create your own questions.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2508028-EBE1-4711-89E8-381DB49D7DC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8350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438"/>
    </mc:Choice>
    <mc:Fallback>
      <p:transition spd="slow" advTm="164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2C33DD6170A94E8396739AAD02B95F" ma:contentTypeVersion="13" ma:contentTypeDescription="Create a new document." ma:contentTypeScope="" ma:versionID="14b428dbe874c36f01cf1005a7798b0c">
  <xsd:schema xmlns:xsd="http://www.w3.org/2001/XMLSchema" xmlns:xs="http://www.w3.org/2001/XMLSchema" xmlns:p="http://schemas.microsoft.com/office/2006/metadata/properties" xmlns:ns3="d75e34e4-aa54-41e9-91cb-d2cf73cea0b8" xmlns:ns4="62437322-bad3-419d-8831-0280f3a5551b" targetNamespace="http://schemas.microsoft.com/office/2006/metadata/properties" ma:root="true" ma:fieldsID="9a94771b079b0fbd4b525ff3f69f53b5" ns3:_="" ns4:_="">
    <xsd:import namespace="d75e34e4-aa54-41e9-91cb-d2cf73cea0b8"/>
    <xsd:import namespace="62437322-bad3-419d-8831-0280f3a5551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5e34e4-aa54-41e9-91cb-d2cf73cea0b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437322-bad3-419d-8831-0280f3a555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5E050EA-3D37-4649-9F79-371283472C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5e34e4-aa54-41e9-91cb-d2cf73cea0b8"/>
    <ds:schemaRef ds:uri="62437322-bad3-419d-8831-0280f3a555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13DD21A-198E-4E2B-A806-AD99D317343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68D725C-8A3F-4093-8629-31224D7FF405}">
  <ds:schemaRefs>
    <ds:schemaRef ds:uri="http://schemas.microsoft.com/office/2006/documentManagement/types"/>
    <ds:schemaRef ds:uri="http://schemas.microsoft.com/office/2006/metadata/properties"/>
    <ds:schemaRef ds:uri="http://www.w3.org/XML/1998/namespace"/>
    <ds:schemaRef ds:uri="62437322-bad3-419d-8831-0280f3a5551b"/>
    <ds:schemaRef ds:uri="http://purl.org/dc/terms/"/>
    <ds:schemaRef ds:uri="d75e34e4-aa54-41e9-91cb-d2cf73cea0b8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30</TotalTime>
  <Words>93</Words>
  <Application>Microsoft Office PowerPoint</Application>
  <PresentationFormat>Widescreen</PresentationFormat>
  <Paragraphs>15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Wisp</vt:lpstr>
      <vt:lpstr>English comprehension</vt:lpstr>
      <vt:lpstr>What are the top tips for comprehension</vt:lpstr>
      <vt:lpstr>The Weirdstone of Brisingamen by Alan Garner</vt:lpstr>
      <vt:lpstr>Extract continued</vt:lpstr>
      <vt:lpstr>Your work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comprehension</dc:title>
  <dc:creator>Suzanne Phillips</dc:creator>
  <cp:lastModifiedBy>Suzanne Phillips</cp:lastModifiedBy>
  <cp:revision>2</cp:revision>
  <dcterms:created xsi:type="dcterms:W3CDTF">2021-01-11T10:46:52Z</dcterms:created>
  <dcterms:modified xsi:type="dcterms:W3CDTF">2021-01-11T11:17:39Z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0x010100452C33DD6170A94E8396739AAD02B95F</vt:lpwstr>
  </property>
</Properties>
</file>