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2" r:id="rId6"/>
    <p:sldId id="263" r:id="rId7"/>
    <p:sldId id="264" r:id="rId8"/>
    <p:sldId id="267" r:id="rId9"/>
    <p:sldId id="266" r:id="rId10"/>
    <p:sldId id="26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8" d="100"/>
          <a:sy n="78" d="100"/>
        </p:scale>
        <p:origin x="45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DA1E0-961A-4806-9F59-79892490FE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99D2526-EF96-4524-9ED0-7EA84C61BA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7200185-F194-4481-B689-EA1523C77E3E}"/>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D007F172-D0AF-4A5A-B43F-7669A4CE16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7EB523-7389-40AD-B1EF-AF293199196A}"/>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710292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F5395-2AA4-4613-8B36-8C76939C16C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87207D-0DEB-4AA8-A1D2-86942A764EF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E6E6E4C-2DE6-43BE-A0F5-17137FFF3B84}"/>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A2859F98-D254-40C5-8646-1304EAE03E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4B96A1-B2C8-424C-9E0A-44329BE065E9}"/>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2257857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33B04-4D4E-45CE-BDE9-51EE42D593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8EA62D1-0817-4B16-AF36-BA748C68BE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BCEAEA7-CE3C-4AA5-B0DA-99894E027907}"/>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5ACF2C07-1D88-420B-A01C-24CF434BD3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776ADB-6B67-44E6-81CF-A4965E30AF07}"/>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2246996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78890-E6CC-4E5E-AF75-336813F55C7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928CFA4-3BC6-4C3E-9620-823668BA625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41916A-1D84-480C-B21B-99F30899DC8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C4713BF-E85F-4774-A079-D2D89987F4F4}"/>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6" name="Footer Placeholder 5">
            <a:extLst>
              <a:ext uri="{FF2B5EF4-FFF2-40B4-BE49-F238E27FC236}">
                <a16:creationId xmlns:a16="http://schemas.microsoft.com/office/drawing/2014/main" id="{8E5B46EE-BEE8-4AAA-816A-FC6EA8C92B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546A24-2F6E-480B-A10B-B267C3516CE4}"/>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662656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C4C5D-3176-4EA5-BAD6-9B3314D3F6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AE93565-A503-4FC0-A7E5-2CB29EAE2D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A2E227D-9EF2-4596-BAA0-ED629BB1A18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7E27EDD-FD3C-45E0-A373-E015B89C57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580DFBD-3AA5-4986-A8D5-0E104E26546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AFC188-0E63-4989-AB13-215BDF4934A6}"/>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8" name="Footer Placeholder 7">
            <a:extLst>
              <a:ext uri="{FF2B5EF4-FFF2-40B4-BE49-F238E27FC236}">
                <a16:creationId xmlns:a16="http://schemas.microsoft.com/office/drawing/2014/main" id="{CCDD3DBB-6088-47E8-B89F-4A5A3F20AD3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F2EDD63-58AC-411A-A461-AA35A64F137E}"/>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884905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248C6-D46D-499F-A6AC-AFB27472A5C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9CBD9C-4300-4F02-90B5-2DB1F48EFC23}"/>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4" name="Footer Placeholder 3">
            <a:extLst>
              <a:ext uri="{FF2B5EF4-FFF2-40B4-BE49-F238E27FC236}">
                <a16:creationId xmlns:a16="http://schemas.microsoft.com/office/drawing/2014/main" id="{37512651-5413-471C-860E-7E9EB7EF57B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97605F-3D8F-4253-8DFE-6FF5110C68EE}"/>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765392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3931495-673B-4004-B8DF-CE9E897BB386}"/>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3" name="Footer Placeholder 2">
            <a:extLst>
              <a:ext uri="{FF2B5EF4-FFF2-40B4-BE49-F238E27FC236}">
                <a16:creationId xmlns:a16="http://schemas.microsoft.com/office/drawing/2014/main" id="{07DFABC8-E459-4233-B4A9-092D2B35A7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0407C02-E8B9-43D3-A15A-BED42DC26DB4}"/>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866501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68C7D-26B1-4BF8-A4CD-6DDBFB800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8CBF0A6-B6DB-4F07-A8E8-4D057BC35FE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9493426-6FCB-4F7A-B54C-4AF06011E4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D700349-9E69-4563-97C9-4E302FACDCF5}"/>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6" name="Footer Placeholder 5">
            <a:extLst>
              <a:ext uri="{FF2B5EF4-FFF2-40B4-BE49-F238E27FC236}">
                <a16:creationId xmlns:a16="http://schemas.microsoft.com/office/drawing/2014/main" id="{23A83DB9-8BF1-4B3F-9636-3FF44015E2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38A00B-B2B2-4756-A7F3-6F26F3DDBEF8}"/>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2322622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C5D55-013E-4EF6-BD08-95C5A15684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B8F8BC-DD8C-48DA-97D7-8AAE519176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A6139AD-360C-4DC0-96C4-1A9E3C8911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C5FB5D6-D9AE-4D02-9748-F03E08E280C0}"/>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6" name="Footer Placeholder 5">
            <a:extLst>
              <a:ext uri="{FF2B5EF4-FFF2-40B4-BE49-F238E27FC236}">
                <a16:creationId xmlns:a16="http://schemas.microsoft.com/office/drawing/2014/main" id="{6DB978CB-CA5D-40B0-9287-864292EDD91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D2E4B8-5CB1-4302-8D2E-41F038DC29B3}"/>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2806044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72896-1B98-46EF-8754-FE7D4171DE2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AAB701F-9561-4418-BC39-36F0E0A7206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394C37-CC2C-40C1-8BA1-3E927AA52ECA}"/>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9DCA1119-83E4-4BD8-B46B-65B29B3446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7CBC7-A996-4B42-9A11-452EDB6AA5D2}"/>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4039674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32C349-0994-4FE0-A28A-95A4FD39499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0BCF899-E954-4F45-9536-3E573D2E6FD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5854BC-FB9F-41E6-998D-652580F0BE5D}"/>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9EC511F6-99D7-40E0-B2F5-A2D65B1AF0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C25C39-2908-4D31-8BD6-CE3DDF96E54C}"/>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849552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137712-B761-41F2-BFAD-ACC02A45BE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A69289F-4008-4045-BC87-22D1A62C64D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976FBC-EAEB-4E34-8997-B61136DA27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CF06E87E-29CD-4F91-826B-C59CB507CE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C6B19C0-0CE1-4BD8-AEB0-B34F7738AE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A5C91B-B4F1-436A-8191-FD51C342D10D}" type="slidenum">
              <a:rPr lang="en-US" smtClean="0"/>
              <a:t>‹#›</a:t>
            </a:fld>
            <a:endParaRPr lang="en-US"/>
          </a:p>
        </p:txBody>
      </p:sp>
    </p:spTree>
    <p:extLst>
      <p:ext uri="{BB962C8B-B14F-4D97-AF65-F5344CB8AC3E}">
        <p14:creationId xmlns:p14="http://schemas.microsoft.com/office/powerpoint/2010/main" val="132794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media1.m4a"/><Relationship Id="rId7" Type="http://schemas.openxmlformats.org/officeDocument/2006/relationships/image" Target="../media/image3.jpe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slideLayout" Target="../slideLayouts/slideLayout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5.png"/><Relationship Id="rId5" Type="http://schemas.openxmlformats.org/officeDocument/2006/relationships/image" Target="../media/image6.jpeg"/><Relationship Id="rId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5.png"/><Relationship Id="rId5" Type="http://schemas.openxmlformats.org/officeDocument/2006/relationships/image" Target="../media/image8.jpeg"/><Relationship Id="rId4"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image" Target="../media/image5.png"/><Relationship Id="rId5" Type="http://schemas.openxmlformats.org/officeDocument/2006/relationships/image" Target="../media/image9.jpeg"/><Relationship Id="rId4"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0.xml"/><Relationship Id="rId5" Type="http://schemas.openxmlformats.org/officeDocument/2006/relationships/image" Target="../media/image5.png"/><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B15F288-F7CB-4548-96F4-560E456E02EF}"/>
              </a:ext>
            </a:extLst>
          </p:cNvPr>
          <p:cNvSpPr txBox="1"/>
          <p:nvPr/>
        </p:nvSpPr>
        <p:spPr>
          <a:xfrm>
            <a:off x="562708" y="464234"/>
            <a:ext cx="11085341" cy="2800767"/>
          </a:xfrm>
          <a:prstGeom prst="rect">
            <a:avLst/>
          </a:prstGeom>
          <a:noFill/>
        </p:spPr>
        <p:txBody>
          <a:bodyPr wrap="square" rtlCol="0">
            <a:spAutoFit/>
          </a:bodyPr>
          <a:lstStyle/>
          <a:p>
            <a:pPr algn="ctr"/>
            <a:r>
              <a:rPr lang="en-GB" sz="8800" dirty="0">
                <a:latin typeface="Comic Sans MS" panose="030F0702030302020204" pitchFamily="66" charset="0"/>
              </a:rPr>
              <a:t>Insects of the </a:t>
            </a:r>
          </a:p>
          <a:p>
            <a:pPr algn="ctr"/>
            <a:r>
              <a:rPr lang="en-GB" sz="8800" dirty="0">
                <a:latin typeface="Comic Sans MS" panose="030F0702030302020204" pitchFamily="66" charset="0"/>
              </a:rPr>
              <a:t>Amazon Rainforest</a:t>
            </a:r>
            <a:endParaRPr lang="en-US" sz="8800" dirty="0">
              <a:latin typeface="Comic Sans MS" panose="030F0702030302020204" pitchFamily="66" charset="0"/>
            </a:endParaRPr>
          </a:p>
        </p:txBody>
      </p:sp>
      <p:pic>
        <p:nvPicPr>
          <p:cNvPr id="1026" name="Picture 2" descr="amazon-assassin-bug">
            <a:extLst>
              <a:ext uri="{FF2B5EF4-FFF2-40B4-BE49-F238E27FC236}">
                <a16:creationId xmlns:a16="http://schemas.microsoft.com/office/drawing/2014/main" id="{891D2F67-19A0-49B4-A983-72A0AB8289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931" y="4206240"/>
            <a:ext cx="2683632" cy="17890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mazon-bullet-ant">
            <a:extLst>
              <a:ext uri="{FF2B5EF4-FFF2-40B4-BE49-F238E27FC236}">
                <a16:creationId xmlns:a16="http://schemas.microsoft.com/office/drawing/2014/main" id="{E0365D36-6701-461D-8FCA-226D807B19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82890" y="4206240"/>
            <a:ext cx="2683632" cy="178908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mazon-beetle">
            <a:extLst>
              <a:ext uri="{FF2B5EF4-FFF2-40B4-BE49-F238E27FC236}">
                <a16:creationId xmlns:a16="http://schemas.microsoft.com/office/drawing/2014/main" id="{99DA3595-B6FD-4DFD-BE83-B0950817FFD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44312" y="4206257"/>
            <a:ext cx="2680041" cy="178907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mazon-tarantula">
            <a:extLst>
              <a:ext uri="{FF2B5EF4-FFF2-40B4-BE49-F238E27FC236}">
                <a16:creationId xmlns:a16="http://schemas.microsoft.com/office/drawing/2014/main" id="{78BAAF90-90FC-4BB5-9FD4-8ED9A5A0DBD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17354" y="4206238"/>
            <a:ext cx="2680041" cy="1789089"/>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a:extLst>
              <a:ext uri="{FF2B5EF4-FFF2-40B4-BE49-F238E27FC236}">
                <a16:creationId xmlns:a16="http://schemas.microsoft.com/office/drawing/2014/main" id="{42691B11-5372-47D7-B369-653F88207C1C}"/>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740530020"/>
      </p:ext>
    </p:extLst>
  </p:cSld>
  <p:clrMapOvr>
    <a:masterClrMapping/>
  </p:clrMapOvr>
  <mc:AlternateContent xmlns:mc="http://schemas.openxmlformats.org/markup-compatibility/2006">
    <mc:Choice xmlns:p14="http://schemas.microsoft.com/office/powerpoint/2010/main" Requires="p14">
      <p:transition spd="slow" p14:dur="2000" advTm="10732"/>
    </mc:Choice>
    <mc:Fallback>
      <p:transition spd="slow" advTm="107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702354-DDEC-46D4-9562-3ECA21361E10}"/>
              </a:ext>
            </a:extLst>
          </p:cNvPr>
          <p:cNvSpPr txBox="1"/>
          <p:nvPr/>
        </p:nvSpPr>
        <p:spPr>
          <a:xfrm>
            <a:off x="250874" y="450166"/>
            <a:ext cx="11690252" cy="5016758"/>
          </a:xfrm>
          <a:prstGeom prst="rect">
            <a:avLst/>
          </a:prstGeom>
          <a:noFill/>
        </p:spPr>
        <p:txBody>
          <a:bodyPr wrap="square" rtlCol="0">
            <a:spAutoFit/>
          </a:bodyPr>
          <a:lstStyle/>
          <a:p>
            <a:r>
              <a:rPr lang="en-GB" sz="8000" dirty="0">
                <a:latin typeface="Comic Sans MS" panose="030F0702030302020204" pitchFamily="66" charset="0"/>
              </a:rPr>
              <a:t>We are learning</a:t>
            </a:r>
          </a:p>
          <a:p>
            <a:r>
              <a:rPr lang="en-GB" sz="8000" dirty="0">
                <a:latin typeface="Comic Sans MS" panose="030F0702030302020204" pitchFamily="66" charset="0"/>
              </a:rPr>
              <a:t>To find out about an amazing creature.</a:t>
            </a:r>
          </a:p>
          <a:p>
            <a:r>
              <a:rPr lang="en-GB" sz="8000" dirty="0">
                <a:latin typeface="Comic Sans MS" panose="030F0702030302020204" pitchFamily="66" charset="0"/>
              </a:rPr>
              <a:t>To write facts about it. </a:t>
            </a:r>
            <a:endParaRPr lang="en-US" sz="8000" dirty="0">
              <a:latin typeface="Comic Sans MS" panose="030F0702030302020204" pitchFamily="66" charset="0"/>
            </a:endParaRPr>
          </a:p>
        </p:txBody>
      </p:sp>
      <p:pic>
        <p:nvPicPr>
          <p:cNvPr id="3" name="Audio 2">
            <a:hlinkClick r:id="" action="ppaction://media"/>
            <a:extLst>
              <a:ext uri="{FF2B5EF4-FFF2-40B4-BE49-F238E27FC236}">
                <a16:creationId xmlns:a16="http://schemas.microsoft.com/office/drawing/2014/main" id="{A0A96C10-8B7A-4ED3-B7E7-CAE64C09686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2675610425"/>
      </p:ext>
    </p:extLst>
  </p:cSld>
  <p:clrMapOvr>
    <a:masterClrMapping/>
  </p:clrMapOvr>
  <mc:AlternateContent xmlns:mc="http://schemas.openxmlformats.org/markup-compatibility/2006">
    <mc:Choice xmlns:p14="http://schemas.microsoft.com/office/powerpoint/2010/main" Requires="p14">
      <p:transition spd="slow" p14:dur="2000" advTm="5150"/>
    </mc:Choice>
    <mc:Fallback>
      <p:transition spd="slow" advTm="51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5170646"/>
          </a:xfrm>
          <a:prstGeom prst="rect">
            <a:avLst/>
          </a:prstGeom>
          <a:noFill/>
        </p:spPr>
        <p:txBody>
          <a:bodyPr wrap="square" rtlCol="0">
            <a:spAutoFit/>
          </a:bodyPr>
          <a:lstStyle/>
          <a:p>
            <a:r>
              <a:rPr lang="en-GB" sz="6600" dirty="0">
                <a:latin typeface="Comic Sans MS" panose="030F0702030302020204" pitchFamily="66" charset="0"/>
              </a:rPr>
              <a:t>Today we will be learning about a fascinating creature. </a:t>
            </a:r>
          </a:p>
          <a:p>
            <a:r>
              <a:rPr lang="en-GB" sz="6600" dirty="0">
                <a:latin typeface="Comic Sans MS" panose="030F0702030302020204" pitchFamily="66" charset="0"/>
              </a:rPr>
              <a:t>Look on the next slide to find out what it is......</a:t>
            </a:r>
            <a:endParaRPr lang="en-US" sz="6600" dirty="0">
              <a:latin typeface="Comic Sans MS" panose="030F0702030302020204" pitchFamily="66" charset="0"/>
            </a:endParaRPr>
          </a:p>
        </p:txBody>
      </p:sp>
      <p:pic>
        <p:nvPicPr>
          <p:cNvPr id="2" name="Audio 1">
            <a:hlinkClick r:id="" action="ppaction://media"/>
            <a:extLst>
              <a:ext uri="{FF2B5EF4-FFF2-40B4-BE49-F238E27FC236}">
                <a16:creationId xmlns:a16="http://schemas.microsoft.com/office/drawing/2014/main" id="{7C3AF0B3-30CC-4777-9CA1-9BEB807FEBA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136836758"/>
      </p:ext>
    </p:extLst>
  </p:cSld>
  <p:clrMapOvr>
    <a:masterClrMapping/>
  </p:clrMapOvr>
  <mc:AlternateContent xmlns:mc="http://schemas.openxmlformats.org/markup-compatibility/2006">
    <mc:Choice xmlns:p14="http://schemas.microsoft.com/office/powerpoint/2010/main" Requires="p14">
      <p:transition spd="slow" p14:dur="2000" advTm="8228"/>
    </mc:Choice>
    <mc:Fallback>
      <p:transition spd="slow" advTm="82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830997"/>
          </a:xfrm>
          <a:prstGeom prst="rect">
            <a:avLst/>
          </a:prstGeom>
          <a:noFill/>
        </p:spPr>
        <p:txBody>
          <a:bodyPr wrap="square" rtlCol="0">
            <a:spAutoFit/>
          </a:bodyPr>
          <a:lstStyle/>
          <a:p>
            <a:pPr algn="ctr"/>
            <a:r>
              <a:rPr lang="en-GB" sz="4800" b="1" dirty="0">
                <a:latin typeface="Comic Sans MS" panose="030F0702030302020204" pitchFamily="66" charset="0"/>
              </a:rPr>
              <a:t>The Praying Mantis</a:t>
            </a:r>
            <a:endParaRPr lang="en-US" sz="4800" b="1" dirty="0">
              <a:latin typeface="Comic Sans MS" panose="030F0702030302020204" pitchFamily="66" charset="0"/>
            </a:endParaRPr>
          </a:p>
        </p:txBody>
      </p:sp>
      <p:pic>
        <p:nvPicPr>
          <p:cNvPr id="2052" name="Picture 4" descr="Praying Mantis - Image Source: https://www.thoughtco.com/praying-mantid-facts-1968525">
            <a:extLst>
              <a:ext uri="{FF2B5EF4-FFF2-40B4-BE49-F238E27FC236}">
                <a16:creationId xmlns:a16="http://schemas.microsoft.com/office/drawing/2014/main" id="{3AA9542F-B065-4031-8A38-B089F934D0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02849" y="1309299"/>
            <a:ext cx="7143750" cy="5362575"/>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9A2D54C4-758F-4EF6-BAAA-1F4108E8C7B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472170224"/>
      </p:ext>
    </p:extLst>
  </p:cSld>
  <p:clrMapOvr>
    <a:masterClrMapping/>
  </p:clrMapOvr>
  <mc:AlternateContent xmlns:mc="http://schemas.openxmlformats.org/markup-compatibility/2006">
    <mc:Choice xmlns:p14="http://schemas.microsoft.com/office/powerpoint/2010/main" Requires="p14">
      <p:transition spd="slow" p14:dur="2000" advTm="5746"/>
    </mc:Choice>
    <mc:Fallback>
      <p:transition spd="slow" advTm="57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4216539"/>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Habitat:</a:t>
            </a:r>
          </a:p>
          <a:p>
            <a:r>
              <a:rPr lang="en-GB" sz="4400" dirty="0">
                <a:latin typeface="Comic Sans MS" panose="030F0702030302020204" pitchFamily="66" charset="0"/>
              </a:rPr>
              <a:t>The Praying Mantis can be found in the lower layers of the rainforest. They will make homes in warm habitats but mantes can also survive in deserts, meadows, and open fields.</a:t>
            </a:r>
          </a:p>
        </p:txBody>
      </p:sp>
      <p:pic>
        <p:nvPicPr>
          <p:cNvPr id="3" name="Audio 2">
            <a:hlinkClick r:id="" action="ppaction://media"/>
            <a:extLst>
              <a:ext uri="{FF2B5EF4-FFF2-40B4-BE49-F238E27FC236}">
                <a16:creationId xmlns:a16="http://schemas.microsoft.com/office/drawing/2014/main" id="{8BFB226E-3CE1-4264-809D-D6D9F159ADFF}"/>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954585784"/>
      </p:ext>
    </p:extLst>
  </p:cSld>
  <p:clrMapOvr>
    <a:masterClrMapping/>
  </p:clrMapOvr>
  <mc:AlternateContent xmlns:mc="http://schemas.openxmlformats.org/markup-compatibility/2006">
    <mc:Choice xmlns:p14="http://schemas.microsoft.com/office/powerpoint/2010/main" Requires="p14">
      <p:transition spd="slow" p14:dur="2000" advTm="16058"/>
    </mc:Choice>
    <mc:Fallback>
      <p:transition spd="slow" advTm="160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124274" y="478302"/>
            <a:ext cx="11340895" cy="1569660"/>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Habitat:</a:t>
            </a:r>
          </a:p>
          <a:p>
            <a:endParaRPr lang="en-GB" sz="4800" dirty="0">
              <a:solidFill>
                <a:srgbClr val="7030A0"/>
              </a:solidFill>
              <a:latin typeface="Comic Sans MS" panose="030F0702030302020204" pitchFamily="66" charset="0"/>
            </a:endParaRPr>
          </a:p>
        </p:txBody>
      </p:sp>
      <p:sp>
        <p:nvSpPr>
          <p:cNvPr id="8" name="AutoShape 6" descr="C:\Users\cweerasekera\Desktop\Home Learning\English\Week 5\blue 1.webp">
            <a:extLst>
              <a:ext uri="{FF2B5EF4-FFF2-40B4-BE49-F238E27FC236}">
                <a16:creationId xmlns:a16="http://schemas.microsoft.com/office/drawing/2014/main" id="{DA2EC118-97C7-420B-90D8-3CE8486534E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82" name="Picture 10" descr="Image result for praying mantis in rainforest">
            <a:extLst>
              <a:ext uri="{FF2B5EF4-FFF2-40B4-BE49-F238E27FC236}">
                <a16:creationId xmlns:a16="http://schemas.microsoft.com/office/drawing/2014/main" id="{4B8781FD-A2C6-4EAC-BAB9-7F007951EA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4018" y="1263132"/>
            <a:ext cx="8361405" cy="5225878"/>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BB7520C6-793C-4FF8-8327-C3A177D9669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4120008534"/>
      </p:ext>
    </p:extLst>
  </p:cSld>
  <p:clrMapOvr>
    <a:masterClrMapping/>
  </p:clrMapOvr>
  <mc:AlternateContent xmlns:mc="http://schemas.openxmlformats.org/markup-compatibility/2006">
    <mc:Choice xmlns:p14="http://schemas.microsoft.com/office/powerpoint/2010/main" Requires="p14">
      <p:transition spd="slow" p14:dur="2000" advTm="16542"/>
    </mc:Choice>
    <mc:Fallback>
      <p:transition spd="slow" advTm="165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6678751"/>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Appearance:</a:t>
            </a:r>
          </a:p>
          <a:p>
            <a:endParaRPr lang="en-GB" sz="2800" dirty="0">
              <a:latin typeface="Comic Sans MS" panose="030F0702030302020204" pitchFamily="66" charset="0"/>
            </a:endParaRPr>
          </a:p>
          <a:p>
            <a:r>
              <a:rPr lang="en-GB" sz="4400" dirty="0">
                <a:latin typeface="Comic Sans MS" panose="030F0702030302020204" pitchFamily="66" charset="0"/>
              </a:rPr>
              <a:t>The praying mantis is a skinny insect with long, curved legs in the front. The position of these legs make the mantis look like it is praying. It has a triangular shaped </a:t>
            </a:r>
            <a:r>
              <a:rPr lang="en-GB" sz="4400" dirty="0" err="1">
                <a:latin typeface="Comic Sans MS" panose="030F0702030302020204" pitchFamily="66" charset="0"/>
              </a:rPr>
              <a:t>head.Most</a:t>
            </a:r>
            <a:r>
              <a:rPr lang="en-GB" sz="4400" dirty="0">
                <a:latin typeface="Comic Sans MS" panose="030F0702030302020204" pitchFamily="66" charset="0"/>
              </a:rPr>
              <a:t> mantes are green or brown but some are black or even pink! The mantis uses it’s colour to blend in with its surroundings to catch prey.</a:t>
            </a:r>
          </a:p>
        </p:txBody>
      </p:sp>
      <p:pic>
        <p:nvPicPr>
          <p:cNvPr id="3" name="Audio 2">
            <a:hlinkClick r:id="" action="ppaction://media"/>
            <a:extLst>
              <a:ext uri="{FF2B5EF4-FFF2-40B4-BE49-F238E27FC236}">
                <a16:creationId xmlns:a16="http://schemas.microsoft.com/office/drawing/2014/main" id="{21ED31FB-3E73-495D-A70E-ADD487E91AE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852437259"/>
      </p:ext>
    </p:extLst>
  </p:cSld>
  <p:clrMapOvr>
    <a:masterClrMapping/>
  </p:clrMapOvr>
  <mc:AlternateContent xmlns:mc="http://schemas.openxmlformats.org/markup-compatibility/2006">
    <mc:Choice xmlns:p14="http://schemas.microsoft.com/office/powerpoint/2010/main" Requires="p14">
      <p:transition spd="slow" p14:dur="2000" advTm="28354"/>
    </mc:Choice>
    <mc:Fallback>
      <p:transition spd="slow" advTm="283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CA23397-D449-439D-99B9-E4F4D6610B30}"/>
              </a:ext>
            </a:extLst>
          </p:cNvPr>
          <p:cNvSpPr txBox="1"/>
          <p:nvPr/>
        </p:nvSpPr>
        <p:spPr>
          <a:xfrm>
            <a:off x="210065" y="271849"/>
            <a:ext cx="10725665" cy="707886"/>
          </a:xfrm>
          <a:prstGeom prst="rect">
            <a:avLst/>
          </a:prstGeom>
          <a:noFill/>
        </p:spPr>
        <p:txBody>
          <a:bodyPr wrap="square" rtlCol="0">
            <a:spAutoFit/>
          </a:bodyPr>
          <a:lstStyle/>
          <a:p>
            <a:r>
              <a:rPr lang="en-GB" sz="4000" dirty="0"/>
              <a:t>Orchid mantis</a:t>
            </a:r>
          </a:p>
        </p:txBody>
      </p:sp>
      <p:pic>
        <p:nvPicPr>
          <p:cNvPr id="4104" name="Picture 8" descr="Image result for orchid praying mantis species">
            <a:extLst>
              <a:ext uri="{FF2B5EF4-FFF2-40B4-BE49-F238E27FC236}">
                <a16:creationId xmlns:a16="http://schemas.microsoft.com/office/drawing/2014/main" id="{F111046A-85B1-4518-B777-3923655DD4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85909" y="390344"/>
            <a:ext cx="4620182" cy="6467656"/>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a:extLst>
              <a:ext uri="{FF2B5EF4-FFF2-40B4-BE49-F238E27FC236}">
                <a16:creationId xmlns:a16="http://schemas.microsoft.com/office/drawing/2014/main" id="{A55501C8-DD55-4F79-AE06-D8DFDFB9E20A}"/>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575865002"/>
      </p:ext>
    </p:extLst>
  </p:cSld>
  <p:clrMapOvr>
    <a:masterClrMapping/>
  </p:clrMapOvr>
  <mc:AlternateContent xmlns:mc="http://schemas.openxmlformats.org/markup-compatibility/2006">
    <mc:Choice xmlns:p14="http://schemas.microsoft.com/office/powerpoint/2010/main" Requires="p14">
      <p:transition spd="slow" p14:dur="2000" advTm="13688"/>
    </mc:Choice>
    <mc:Fallback>
      <p:transition spd="slow" advTm="136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3231654"/>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What they eat:</a:t>
            </a:r>
          </a:p>
          <a:p>
            <a:endParaRPr lang="en-GB" sz="4800" dirty="0">
              <a:solidFill>
                <a:srgbClr val="7030A0"/>
              </a:solidFill>
              <a:latin typeface="Comic Sans MS" panose="030F0702030302020204" pitchFamily="66" charset="0"/>
            </a:endParaRPr>
          </a:p>
          <a:p>
            <a:r>
              <a:rPr lang="en-GB" sz="4400" dirty="0">
                <a:latin typeface="Comic Sans MS" panose="030F0702030302020204" pitchFamily="66" charset="0"/>
              </a:rPr>
              <a:t>		 </a:t>
            </a:r>
            <a:endParaRPr lang="en-GB" sz="4400" dirty="0">
              <a:solidFill>
                <a:srgbClr val="7030A0"/>
              </a:solidFill>
              <a:latin typeface="Comic Sans MS" panose="030F0702030302020204" pitchFamily="66" charset="0"/>
            </a:endParaRPr>
          </a:p>
          <a:p>
            <a:endParaRPr lang="en-GB" sz="2800" dirty="0">
              <a:latin typeface="Comic Sans MS" panose="030F0702030302020204" pitchFamily="66" charset="0"/>
            </a:endParaRPr>
          </a:p>
          <a:p>
            <a:endParaRPr lang="en-GB" sz="3600" dirty="0">
              <a:latin typeface="Comic Sans MS" panose="030F0702030302020204" pitchFamily="66" charset="0"/>
            </a:endParaRPr>
          </a:p>
        </p:txBody>
      </p:sp>
      <p:sp>
        <p:nvSpPr>
          <p:cNvPr id="6" name="Rectangle 5">
            <a:extLst>
              <a:ext uri="{FF2B5EF4-FFF2-40B4-BE49-F238E27FC236}">
                <a16:creationId xmlns:a16="http://schemas.microsoft.com/office/drawing/2014/main" id="{1B6E2FF3-F3B1-4E37-81C5-4C6D1C8FEA8A}"/>
              </a:ext>
            </a:extLst>
          </p:cNvPr>
          <p:cNvSpPr/>
          <p:nvPr/>
        </p:nvSpPr>
        <p:spPr>
          <a:xfrm>
            <a:off x="473611" y="1237389"/>
            <a:ext cx="11500085" cy="4832092"/>
          </a:xfrm>
          <a:prstGeom prst="rect">
            <a:avLst/>
          </a:prstGeom>
        </p:spPr>
        <p:txBody>
          <a:bodyPr wrap="square">
            <a:spAutoFit/>
          </a:bodyPr>
          <a:lstStyle/>
          <a:p>
            <a:r>
              <a:rPr lang="en-GB" sz="4400" dirty="0">
                <a:latin typeface="Comic Sans MS" panose="030F0702030302020204" pitchFamily="66" charset="0"/>
              </a:rPr>
              <a:t>Praying mantes mostly feed on crickets, grasshoppers, spiders, monarch butterflies and beetles. Sometimes, female praying mantes eat male praying mantes!</a:t>
            </a:r>
          </a:p>
          <a:p>
            <a:endParaRPr lang="en-GB" sz="4400" dirty="0">
              <a:latin typeface="Comic Sans MS" panose="030F0702030302020204" pitchFamily="66" charset="0"/>
            </a:endParaRPr>
          </a:p>
          <a:p>
            <a:endParaRPr lang="en-GB" sz="4400" dirty="0">
              <a:latin typeface="Comic Sans MS" panose="030F0702030302020204" pitchFamily="66" charset="0"/>
            </a:endParaRPr>
          </a:p>
          <a:p>
            <a:r>
              <a:rPr lang="en-GB" sz="4400">
                <a:latin typeface="Comic Sans MS" panose="030F0702030302020204" pitchFamily="66" charset="0"/>
              </a:rPr>
              <a:t>                    cricket</a:t>
            </a:r>
            <a:endParaRPr lang="en-US" sz="4400" dirty="0">
              <a:latin typeface="Comic Sans MS" panose="030F0702030302020204" pitchFamily="66" charset="0"/>
            </a:endParaRPr>
          </a:p>
        </p:txBody>
      </p:sp>
      <p:pic>
        <p:nvPicPr>
          <p:cNvPr id="1030" name="Picture 6" descr="Image result for cricket">
            <a:extLst>
              <a:ext uri="{FF2B5EF4-FFF2-40B4-BE49-F238E27FC236}">
                <a16:creationId xmlns:a16="http://schemas.microsoft.com/office/drawing/2014/main" id="{023D28F3-90C5-4A91-BF2A-41FCF00C99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671" y="4375857"/>
            <a:ext cx="3290501" cy="1842681"/>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id="{D15C5FB2-B7C7-4158-92F3-F0D6E452B3A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3699977593"/>
      </p:ext>
    </p:extLst>
  </p:cSld>
  <p:clrMapOvr>
    <a:masterClrMapping/>
  </p:clrMapOvr>
  <mc:AlternateContent xmlns:mc="http://schemas.openxmlformats.org/markup-compatibility/2006">
    <mc:Choice xmlns:p14="http://schemas.microsoft.com/office/powerpoint/2010/main" Requires="p14">
      <p:transition spd="slow" p14:dur="2000" advTm="24588"/>
    </mc:Choice>
    <mc:Fallback>
      <p:transition spd="slow" advTm="245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4585871"/>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For today’s lesson, I would like you to write facts about the Praying Mantis. I would also like you to draw a picture of one too.  </a:t>
            </a:r>
          </a:p>
          <a:p>
            <a:endParaRPr lang="en-GB" sz="2800" dirty="0">
              <a:latin typeface="Comic Sans MS" panose="030F0702030302020204" pitchFamily="66" charset="0"/>
            </a:endParaRPr>
          </a:p>
          <a:p>
            <a:endParaRPr lang="en-GB" sz="3600" dirty="0">
              <a:latin typeface="Comic Sans MS" panose="030F0702030302020204" pitchFamily="66" charset="0"/>
            </a:endParaRPr>
          </a:p>
          <a:p>
            <a:endParaRPr lang="en-GB" sz="3600" dirty="0">
              <a:latin typeface="Comic Sans MS" panose="030F0702030302020204" pitchFamily="66" charset="0"/>
            </a:endParaRPr>
          </a:p>
        </p:txBody>
      </p:sp>
      <p:pic>
        <p:nvPicPr>
          <p:cNvPr id="3" name="Audio 2">
            <a:hlinkClick r:id="" action="ppaction://media"/>
            <a:extLst>
              <a:ext uri="{FF2B5EF4-FFF2-40B4-BE49-F238E27FC236}">
                <a16:creationId xmlns:a16="http://schemas.microsoft.com/office/drawing/2014/main" id="{B88A657E-2924-4074-B3F6-3D966468A4A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943087553"/>
      </p:ext>
    </p:extLst>
  </p:cSld>
  <p:clrMapOvr>
    <a:masterClrMapping/>
  </p:clrMapOvr>
  <mc:AlternateContent xmlns:mc="http://schemas.openxmlformats.org/markup-compatibility/2006">
    <mc:Choice xmlns:p14="http://schemas.microsoft.com/office/powerpoint/2010/main" Requires="p14">
      <p:transition spd="slow" p14:dur="2000" advTm="18102"/>
    </mc:Choice>
    <mc:Fallback>
      <p:transition spd="slow" advTm="181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231</Words>
  <Application>Microsoft Office PowerPoint</Application>
  <PresentationFormat>Widescreen</PresentationFormat>
  <Paragraphs>24</Paragraphs>
  <Slides>10</Slides>
  <Notes>0</Notes>
  <HiddenSlides>0</HiddenSlides>
  <MMClips>10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Weerasekera</dc:creator>
  <cp:lastModifiedBy>Christina Weerasekera</cp:lastModifiedBy>
  <cp:revision>10</cp:revision>
  <dcterms:created xsi:type="dcterms:W3CDTF">2021-02-05T14:13:08Z</dcterms:created>
  <dcterms:modified xsi:type="dcterms:W3CDTF">2021-02-07T15:41:14Z</dcterms:modified>
</cp:coreProperties>
</file>