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67" r:id="rId14"/>
    <p:sldId id="280" r:id="rId15"/>
    <p:sldId id="281" r:id="rId16"/>
    <p:sldId id="282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omic Sans MS" panose="030F0702030302020204" pitchFamily="66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15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5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6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6B06174-14CF-4CE4-B748-18C5A0DC4B3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45"/>
    </mc:Choice>
    <mc:Fallback>
      <p:transition spd="slow" advTm="18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15000" y="2105561"/>
            <a:ext cx="4362092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7000" b="1" dirty="0">
                <a:latin typeface="Twinkl" pitchFamily="2" charset="0"/>
              </a:rPr>
              <a:t>bl</a:t>
            </a:r>
            <a:r>
              <a:rPr lang="en-GB" altLang="en-US" sz="170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70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964C5E2-907D-4B70-BDED-257488D7A5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991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32"/>
    </mc:Choice>
    <mc:Fallback>
      <p:transition spd="slow" advTm="4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56678" y="2105561"/>
            <a:ext cx="4278736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7000" b="1" dirty="0">
                <a:latin typeface="Twinkl" pitchFamily="2" charset="0"/>
              </a:rPr>
              <a:t>tr</a:t>
            </a:r>
            <a:r>
              <a:rPr lang="en-GB" altLang="en-US" sz="170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70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6ECA7F9-8BDE-447E-86C5-F0099FEF32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0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5"/>
    </mc:Choice>
    <mc:Fallback>
      <p:transition spd="slow" advTm="44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559271" y="2105561"/>
            <a:ext cx="4073551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cl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3EFD72D-01F8-4AA2-AB22-927E0A227D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932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06"/>
    </mc:Choice>
    <mc:Fallback>
      <p:transition spd="slow" advTm="45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774873" y="2105561"/>
            <a:ext cx="3642344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d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E8A65B7-2262-417B-9454-63B1CAA050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08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61"/>
    </mc:Choice>
    <mc:Fallback>
      <p:transition spd="slow" advTm="3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270456" y="2105561"/>
            <a:ext cx="6651180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untr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D984D9B-27E2-4E62-BA1C-1859FC5079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2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84"/>
    </mc:Choice>
    <mc:Fallback>
      <p:transition spd="slow" advTm="5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71906" y="2105561"/>
            <a:ext cx="424827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gl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7A5D831-D2B3-45F4-9259-FE8D05A7D3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35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52"/>
    </mc:Choice>
    <mc:Fallback>
      <p:transition spd="slow" advTm="4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732922" y="2105561"/>
            <a:ext cx="5726248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arg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F60B29C-A641-4E24-AB73-4D103D0C7B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062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40"/>
    </mc:Choice>
    <mc:Fallback>
      <p:transition spd="slow" advTm="5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899635" y="2105561"/>
            <a:ext cx="5392823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val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371421-6C6E-4D80-ACF2-A7DDC9DDF9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26"/>
    </mc:Choice>
    <mc:Fallback>
      <p:transition spd="slow" advTm="52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447588" y="2105561"/>
            <a:ext cx="6296917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resc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06B7202-2079-422A-9329-9B7B5AC2DA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41"/>
    </mc:Choice>
    <mc:Fallback>
      <p:transition spd="slow" advTm="5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017180" y="2309749"/>
            <a:ext cx="710964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3800" b="1" dirty="0">
                <a:latin typeface="Twinkl" pitchFamily="2" charset="0"/>
              </a:rPr>
              <a:t>contin</a:t>
            </a:r>
            <a:r>
              <a:rPr lang="en-GB" altLang="en-US" sz="138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68E25A4-00FE-4845-91EE-86080150EB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236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37"/>
    </mc:Choice>
    <mc:Fallback>
      <p:transition spd="slow" advTm="83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105346" y="2105561"/>
            <a:ext cx="698139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aven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365264-9CFE-47E4-A00C-BC06473A8E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416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45"/>
    </mc:Choice>
    <mc:Fallback>
      <p:transition spd="slow" advTm="6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14C2C7-2303-45D8-9B7A-2C46FD1512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37"/>
    </mc:Choice>
    <mc:Fallback>
      <p:transition spd="slow" advTm="39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14C2C7-2303-45D8-9B7A-2C46FD1512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FF3B1A3-8023-416B-8928-638C6834104D}"/>
              </a:ext>
            </a:extLst>
          </p:cNvPr>
          <p:cNvSpPr txBox="1"/>
          <p:nvPr/>
        </p:nvSpPr>
        <p:spPr>
          <a:xfrm>
            <a:off x="716692" y="543697"/>
            <a:ext cx="76018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The girl found a clue and it was true.</a:t>
            </a:r>
            <a:endParaRPr lang="en-US" sz="5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9173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37"/>
    </mc:Choice>
    <mc:Fallback>
      <p:transition spd="slow" advTm="39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16368FB-E3F0-4060-9E06-AACC1306FC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192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595"/>
    </mc:Choice>
    <mc:Fallback>
      <p:transition spd="slow" advTm="185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14C2C7-2303-45D8-9B7A-2C46FD1512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FF3B1A3-8023-416B-8928-638C6834104D}"/>
              </a:ext>
            </a:extLst>
          </p:cNvPr>
          <p:cNvSpPr txBox="1"/>
          <p:nvPr/>
        </p:nvSpPr>
        <p:spPr>
          <a:xfrm>
            <a:off x="716692" y="543697"/>
            <a:ext cx="76018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I have a blue and </a:t>
            </a:r>
            <a:r>
              <a:rPr lang="en-GB" sz="5400">
                <a:latin typeface="Comic Sans MS" panose="030F0702030302020204" pitchFamily="66" charset="0"/>
              </a:rPr>
              <a:t>red shirt. </a:t>
            </a:r>
            <a:endParaRPr lang="en-US" sz="5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321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37"/>
    </mc:Choice>
    <mc:Fallback>
      <p:transition spd="slow" advTm="39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</TotalTime>
  <Words>29</Words>
  <Application>Microsoft Office PowerPoint</Application>
  <PresentationFormat>On-screen Show (4:3)</PresentationFormat>
  <Paragraphs>13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Twinkl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Ashton Leung2</dc:creator>
  <cp:lastModifiedBy>Christina Weerasekera</cp:lastModifiedBy>
  <cp:revision>8</cp:revision>
  <dcterms:created xsi:type="dcterms:W3CDTF">2019-01-29T12:28:40Z</dcterms:created>
  <dcterms:modified xsi:type="dcterms:W3CDTF">2021-02-28T17:06:31Z</dcterms:modified>
</cp:coreProperties>
</file>