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25/10/2018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6817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 </a:t>
            </a:r>
            <a:r>
              <a:rPr lang="en-GB" sz="3600" dirty="0" smtClean="0">
                <a:solidFill>
                  <a:schemeClr val="accent5"/>
                </a:solidFill>
                <a:latin typeface="CCW Cursive Writing 1" panose="03050602040000000000" pitchFamily="66" charset="0"/>
              </a:rPr>
              <a:t>Autumn 2</a:t>
            </a:r>
            <a:endParaRPr lang="en-GB" sz="3600" dirty="0">
              <a:solidFill>
                <a:schemeClr val="accent5"/>
              </a:solidFill>
              <a:latin typeface="CCW Cursive Writing 1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The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weather 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8" y="1728057"/>
            <a:ext cx="467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Some of our focussed books will be 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66205" y="4859383"/>
            <a:ext cx="1131243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Making a rain gauge                                               making our own rainbows                           painting a giant ark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Listing the animals on the ark                               weather bottles                                         rain pictures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Stained glass kites                                                </a:t>
            </a:r>
            <a:r>
              <a:rPr lang="en-GB" sz="1400" dirty="0" smtClean="0">
                <a:latin typeface="Comic Sans MS" panose="030F0702030302020204" pitchFamily="66" charset="0"/>
              </a:rPr>
              <a:t>creating pictures on the computer</a:t>
            </a:r>
            <a:r>
              <a:rPr lang="en-GB" sz="1400" dirty="0" smtClean="0">
                <a:latin typeface="Comic Sans MS" panose="030F0702030302020204" pitchFamily="66" charset="0"/>
              </a:rPr>
              <a:t>            </a:t>
            </a:r>
            <a:r>
              <a:rPr lang="en-GB" sz="1400" dirty="0" smtClean="0">
                <a:latin typeface="Comic Sans MS" panose="030F0702030302020204" pitchFamily="66" charset="0"/>
              </a:rPr>
              <a:t>rehearsing for our Christmas panto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Writing letters to father Christmas                     posting our letters                                    acting out stories 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Attending </a:t>
            </a:r>
            <a:r>
              <a:rPr lang="en-GB" sz="1400" smtClean="0">
                <a:latin typeface="Comic Sans MS" panose="030F0702030302020204" pitchFamily="66" charset="0"/>
              </a:rPr>
              <a:t>church service</a:t>
            </a:r>
            <a:endParaRPr lang="en-GB" sz="14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AutoShape 2" descr="Image result for nonfiction weather children's books"/>
          <p:cNvSpPr>
            <a:spLocks noChangeAspect="1" noChangeArrowheads="1"/>
          </p:cNvSpPr>
          <p:nvPr/>
        </p:nvSpPr>
        <p:spPr bwMode="auto">
          <a:xfrm>
            <a:off x="27305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nonfiction weather children's books"/>
          <p:cNvSpPr>
            <a:spLocks noChangeAspect="1" noChangeArrowheads="1"/>
          </p:cNvSpPr>
          <p:nvPr/>
        </p:nvSpPr>
        <p:spPr bwMode="auto">
          <a:xfrm>
            <a:off x="425450" y="320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" y="2320669"/>
            <a:ext cx="2133600" cy="2133600"/>
          </a:xfrm>
          <a:prstGeom prst="rect">
            <a:avLst/>
          </a:prstGeom>
        </p:spPr>
      </p:pic>
      <p:sp>
        <p:nvSpPr>
          <p:cNvPr id="15" name="AutoShape 6" descr="Image result for bear hunt"/>
          <p:cNvSpPr>
            <a:spLocks noChangeAspect="1" noChangeArrowheads="1"/>
          </p:cNvSpPr>
          <p:nvPr/>
        </p:nvSpPr>
        <p:spPr bwMode="auto">
          <a:xfrm>
            <a:off x="577850" y="473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8" descr="Image result for bear hunt"/>
          <p:cNvSpPr>
            <a:spLocks noChangeAspect="1" noChangeArrowheads="1"/>
          </p:cNvSpPr>
          <p:nvPr/>
        </p:nvSpPr>
        <p:spPr bwMode="auto">
          <a:xfrm>
            <a:off x="730250" y="625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56" y="2230722"/>
            <a:ext cx="1914525" cy="2390775"/>
          </a:xfrm>
          <a:prstGeom prst="rect">
            <a:avLst/>
          </a:prstGeom>
        </p:spPr>
      </p:pic>
      <p:sp>
        <p:nvSpPr>
          <p:cNvPr id="19" name="AutoShape 10" descr="Image result for noahs ark book"/>
          <p:cNvSpPr>
            <a:spLocks noChangeAspect="1" noChangeArrowheads="1"/>
          </p:cNvSpPr>
          <p:nvPr/>
        </p:nvSpPr>
        <p:spPr bwMode="auto">
          <a:xfrm>
            <a:off x="882650" y="777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12" descr="Image result for noahs ark book"/>
          <p:cNvSpPr>
            <a:spLocks noChangeAspect="1" noChangeArrowheads="1"/>
          </p:cNvSpPr>
          <p:nvPr/>
        </p:nvSpPr>
        <p:spPr bwMode="auto">
          <a:xfrm>
            <a:off x="1035050" y="930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14" descr="Image result for noahs ark book"/>
          <p:cNvSpPr>
            <a:spLocks noChangeAspect="1" noChangeArrowheads="1"/>
          </p:cNvSpPr>
          <p:nvPr/>
        </p:nvSpPr>
        <p:spPr bwMode="auto">
          <a:xfrm>
            <a:off x="1187450" y="1082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16" descr="Image result for noahs ark book"/>
          <p:cNvSpPr>
            <a:spLocks noChangeAspect="1" noChangeArrowheads="1"/>
          </p:cNvSpPr>
          <p:nvPr/>
        </p:nvSpPr>
        <p:spPr bwMode="auto">
          <a:xfrm>
            <a:off x="1339850" y="1235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18" descr="Image result for noahs ark book"/>
          <p:cNvSpPr>
            <a:spLocks noChangeAspect="1" noChangeArrowheads="1"/>
          </p:cNvSpPr>
          <p:nvPr/>
        </p:nvSpPr>
        <p:spPr bwMode="auto">
          <a:xfrm>
            <a:off x="1492250" y="1387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20" descr="Image result for noahs ark book"/>
          <p:cNvSpPr>
            <a:spLocks noChangeAspect="1" noChangeArrowheads="1"/>
          </p:cNvSpPr>
          <p:nvPr/>
        </p:nvSpPr>
        <p:spPr bwMode="auto">
          <a:xfrm>
            <a:off x="1644650" y="1539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22" descr="Image result for noahs ark book"/>
          <p:cNvSpPr>
            <a:spLocks noChangeAspect="1" noChangeArrowheads="1"/>
          </p:cNvSpPr>
          <p:nvPr/>
        </p:nvSpPr>
        <p:spPr bwMode="auto">
          <a:xfrm>
            <a:off x="1797050" y="1692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utoShape 24" descr="Image result for noahs ark book"/>
          <p:cNvSpPr>
            <a:spLocks noChangeAspect="1" noChangeArrowheads="1"/>
          </p:cNvSpPr>
          <p:nvPr/>
        </p:nvSpPr>
        <p:spPr bwMode="auto">
          <a:xfrm>
            <a:off x="1949450" y="1844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AutoShape 26" descr="Image result for noahs ark book"/>
          <p:cNvSpPr>
            <a:spLocks noChangeAspect="1" noChangeArrowheads="1"/>
          </p:cNvSpPr>
          <p:nvPr/>
        </p:nvSpPr>
        <p:spPr bwMode="auto">
          <a:xfrm>
            <a:off x="2101850" y="1997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AutoShape 28" descr="Image result for noahs ark book"/>
          <p:cNvSpPr>
            <a:spLocks noChangeAspect="1" noChangeArrowheads="1"/>
          </p:cNvSpPr>
          <p:nvPr/>
        </p:nvSpPr>
        <p:spPr bwMode="auto">
          <a:xfrm>
            <a:off x="2254250" y="2149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2" name="AutoShape 30" descr="Image result for noahs ark book"/>
          <p:cNvSpPr>
            <a:spLocks noChangeAspect="1" noChangeArrowheads="1"/>
          </p:cNvSpPr>
          <p:nvPr/>
        </p:nvSpPr>
        <p:spPr bwMode="auto">
          <a:xfrm>
            <a:off x="2406650" y="2301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856" y="2427609"/>
            <a:ext cx="2381250" cy="1924050"/>
          </a:xfrm>
          <a:prstGeom prst="rect">
            <a:avLst/>
          </a:prstGeom>
        </p:spPr>
      </p:pic>
      <p:sp>
        <p:nvSpPr>
          <p:cNvPr id="34" name="AutoShape 32" descr="Image result for the jolly christmas postman book"/>
          <p:cNvSpPr>
            <a:spLocks noChangeAspect="1" noChangeArrowheads="1"/>
          </p:cNvSpPr>
          <p:nvPr/>
        </p:nvSpPr>
        <p:spPr bwMode="auto">
          <a:xfrm>
            <a:off x="2559050" y="2454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AutoShape 34" descr="Image result for the jolly christmas postman book"/>
          <p:cNvSpPr>
            <a:spLocks noChangeAspect="1" noChangeArrowheads="1"/>
          </p:cNvSpPr>
          <p:nvPr/>
        </p:nvSpPr>
        <p:spPr bwMode="auto">
          <a:xfrm>
            <a:off x="2711450" y="26066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AutoShape 36" descr="Image result for the jolly christmas postman book"/>
          <p:cNvSpPr>
            <a:spLocks noChangeAspect="1" noChangeArrowheads="1"/>
          </p:cNvSpPr>
          <p:nvPr/>
        </p:nvSpPr>
        <p:spPr bwMode="auto">
          <a:xfrm>
            <a:off x="2863850" y="2759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AutoShape 38" descr="Image result for the jolly christmas postman book"/>
          <p:cNvSpPr>
            <a:spLocks noChangeAspect="1" noChangeArrowheads="1"/>
          </p:cNvSpPr>
          <p:nvPr/>
        </p:nvSpPr>
        <p:spPr bwMode="auto">
          <a:xfrm>
            <a:off x="3016250" y="2911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164" y="2524041"/>
            <a:ext cx="2466975" cy="1847850"/>
          </a:xfrm>
          <a:prstGeom prst="rect">
            <a:avLst/>
          </a:prstGeom>
        </p:spPr>
      </p:pic>
      <p:sp>
        <p:nvSpPr>
          <p:cNvPr id="39" name="AutoShape 40" descr="Image result for elf on the shelf book"/>
          <p:cNvSpPr>
            <a:spLocks noChangeAspect="1" noChangeArrowheads="1"/>
          </p:cNvSpPr>
          <p:nvPr/>
        </p:nvSpPr>
        <p:spPr bwMode="auto">
          <a:xfrm>
            <a:off x="3168650" y="3063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0" name="AutoShape 42" descr="Image result for elf on the shelf book"/>
          <p:cNvSpPr>
            <a:spLocks noChangeAspect="1" noChangeArrowheads="1"/>
          </p:cNvSpPr>
          <p:nvPr/>
        </p:nvSpPr>
        <p:spPr bwMode="auto">
          <a:xfrm>
            <a:off x="3321050" y="3216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520" y="2320669"/>
            <a:ext cx="21431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70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20</cp:revision>
  <dcterms:created xsi:type="dcterms:W3CDTF">2016-10-04T11:24:38Z</dcterms:created>
  <dcterms:modified xsi:type="dcterms:W3CDTF">2018-10-25T15:21:36Z</dcterms:modified>
</cp:coreProperties>
</file>