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57" r:id="rId4"/>
    <p:sldId id="259" r:id="rId5"/>
    <p:sldId id="25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791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386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722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044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335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481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795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533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45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67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50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878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09" r:id="rId6"/>
    <p:sldLayoutId id="2147483805" r:id="rId7"/>
    <p:sldLayoutId id="2147483806" r:id="rId8"/>
    <p:sldLayoutId id="2147483807" r:id="rId9"/>
    <p:sldLayoutId id="2147483808" r:id="rId10"/>
    <p:sldLayoutId id="214748381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4">
            <a:extLst>
              <a:ext uri="{FF2B5EF4-FFF2-40B4-BE49-F238E27FC236}">
                <a16:creationId xmlns:a16="http://schemas.microsoft.com/office/drawing/2014/main" id="{678CC48C-9275-4EFA-9B84-8E818500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3A2436-09C4-4FBC-8DF8-10F85027B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604" y="4553712"/>
            <a:ext cx="10908792" cy="1069848"/>
          </a:xfrm>
        </p:spPr>
        <p:txBody>
          <a:bodyPr anchor="ctr">
            <a:normAutofit/>
          </a:bodyPr>
          <a:lstStyle/>
          <a:p>
            <a:pPr algn="ctr"/>
            <a:r>
              <a:rPr lang="en-GB" sz="6000"/>
              <a:t>Thursday 21</a:t>
            </a:r>
            <a:r>
              <a:rPr lang="en-GB" sz="6000" baseline="30000"/>
              <a:t>st</a:t>
            </a:r>
            <a:r>
              <a:rPr lang="en-GB" sz="6000"/>
              <a:t> January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2F5284-1376-42F4-BE8A-0F2642214B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5678424"/>
            <a:ext cx="10908792" cy="548640"/>
          </a:xfrm>
        </p:spPr>
        <p:txBody>
          <a:bodyPr anchor="ctr">
            <a:normAutofit/>
          </a:bodyPr>
          <a:lstStyle/>
          <a:p>
            <a:pPr algn="ctr"/>
            <a:r>
              <a:rPr lang="en-GB" sz="2400"/>
              <a:t>Subtraction </a:t>
            </a:r>
          </a:p>
        </p:txBody>
      </p:sp>
      <p:pic>
        <p:nvPicPr>
          <p:cNvPr id="28" name="Picture 3">
            <a:extLst>
              <a:ext uri="{FF2B5EF4-FFF2-40B4-BE49-F238E27FC236}">
                <a16:creationId xmlns:a16="http://schemas.microsoft.com/office/drawing/2014/main" id="{5ED83C94-665C-479C-B16A-2DE5C99ADB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966" b="17186"/>
          <a:stretch/>
        </p:blipFill>
        <p:spPr>
          <a:xfrm>
            <a:off x="20" y="10"/>
            <a:ext cx="12191979" cy="4196972"/>
          </a:xfrm>
          <a:custGeom>
            <a:avLst/>
            <a:gdLst/>
            <a:ahLst/>
            <a:cxnLst/>
            <a:rect l="l" t="t" r="r" b="b"/>
            <a:pathLst>
              <a:path w="12191999" h="4196982">
                <a:moveTo>
                  <a:pt x="0" y="0"/>
                </a:moveTo>
                <a:lnTo>
                  <a:pt x="12191999" y="0"/>
                </a:lnTo>
                <a:lnTo>
                  <a:pt x="12191999" y="4170459"/>
                </a:lnTo>
                <a:lnTo>
                  <a:pt x="11986461" y="4175111"/>
                </a:lnTo>
                <a:cubicBezTo>
                  <a:pt x="11912297" y="4174136"/>
                  <a:pt x="11838168" y="4170508"/>
                  <a:pt x="11764214" y="4164231"/>
                </a:cubicBezTo>
                <a:cubicBezTo>
                  <a:pt x="11656850" y="4156227"/>
                  <a:pt x="11548596" y="4145173"/>
                  <a:pt x="11441995" y="4165502"/>
                </a:cubicBezTo>
                <a:cubicBezTo>
                  <a:pt x="11324975" y="4187991"/>
                  <a:pt x="11208081" y="4188118"/>
                  <a:pt x="11090044" y="4182401"/>
                </a:cubicBezTo>
                <a:cubicBezTo>
                  <a:pt x="10989160" y="4177573"/>
                  <a:pt x="10888657" y="4152161"/>
                  <a:pt x="10787011" y="4178970"/>
                </a:cubicBezTo>
                <a:cubicBezTo>
                  <a:pt x="10776897" y="4180444"/>
                  <a:pt x="10766592" y="4180012"/>
                  <a:pt x="10756643" y="4177700"/>
                </a:cubicBezTo>
                <a:cubicBezTo>
                  <a:pt x="10645468" y="4162326"/>
                  <a:pt x="10533530" y="4174904"/>
                  <a:pt x="10421973" y="4170584"/>
                </a:cubicBezTo>
                <a:cubicBezTo>
                  <a:pt x="10370515" y="4168551"/>
                  <a:pt x="10318040" y="4169695"/>
                  <a:pt x="10267216" y="4164231"/>
                </a:cubicBezTo>
                <a:cubicBezTo>
                  <a:pt x="10150577" y="4151780"/>
                  <a:pt x="10034192" y="4145173"/>
                  <a:pt x="9918824" y="4174523"/>
                </a:cubicBezTo>
                <a:cubicBezTo>
                  <a:pt x="9885153" y="4182439"/>
                  <a:pt x="9850745" y="4186695"/>
                  <a:pt x="9816160" y="4187229"/>
                </a:cubicBezTo>
                <a:cubicBezTo>
                  <a:pt x="9703206" y="4191295"/>
                  <a:pt x="9590632" y="4183544"/>
                  <a:pt x="9478059" y="4177191"/>
                </a:cubicBezTo>
                <a:cubicBezTo>
                  <a:pt x="9399918" y="4172744"/>
                  <a:pt x="9321904" y="4163088"/>
                  <a:pt x="9243637" y="4171220"/>
                </a:cubicBezTo>
                <a:cubicBezTo>
                  <a:pt x="9198150" y="4175921"/>
                  <a:pt x="9152282" y="4175921"/>
                  <a:pt x="9106795" y="4171220"/>
                </a:cubicBezTo>
                <a:cubicBezTo>
                  <a:pt x="9022962" y="4161398"/>
                  <a:pt x="8938380" y="4159568"/>
                  <a:pt x="8854204" y="4165756"/>
                </a:cubicBezTo>
                <a:cubicBezTo>
                  <a:pt x="8728543" y="4176556"/>
                  <a:pt x="8603010" y="4185577"/>
                  <a:pt x="8476969" y="4168424"/>
                </a:cubicBezTo>
                <a:cubicBezTo>
                  <a:pt x="8405486" y="4157192"/>
                  <a:pt x="8332808" y="4155871"/>
                  <a:pt x="8260970" y="4164486"/>
                </a:cubicBezTo>
                <a:cubicBezTo>
                  <a:pt x="8089823" y="4188500"/>
                  <a:pt x="7918295" y="4180749"/>
                  <a:pt x="7746767" y="4170839"/>
                </a:cubicBezTo>
                <a:cubicBezTo>
                  <a:pt x="7632160" y="4164104"/>
                  <a:pt x="7517046" y="4151780"/>
                  <a:pt x="7402693" y="4168043"/>
                </a:cubicBezTo>
                <a:cubicBezTo>
                  <a:pt x="7256831" y="4188372"/>
                  <a:pt x="7110841" y="4181638"/>
                  <a:pt x="6964597" y="4175667"/>
                </a:cubicBezTo>
                <a:cubicBezTo>
                  <a:pt x="6857233" y="4171220"/>
                  <a:pt x="6749742" y="4157751"/>
                  <a:pt x="6642124" y="4174396"/>
                </a:cubicBezTo>
                <a:cubicBezTo>
                  <a:pt x="6631045" y="4175908"/>
                  <a:pt x="6619775" y="4174777"/>
                  <a:pt x="6609216" y="4171093"/>
                </a:cubicBezTo>
                <a:cubicBezTo>
                  <a:pt x="6568379" y="4157650"/>
                  <a:pt x="6524595" y="4155846"/>
                  <a:pt x="6482793" y="4165883"/>
                </a:cubicBezTo>
                <a:cubicBezTo>
                  <a:pt x="6405669" y="4182782"/>
                  <a:pt x="6328672" y="4190151"/>
                  <a:pt x="6250150" y="4174777"/>
                </a:cubicBezTo>
                <a:cubicBezTo>
                  <a:pt x="6217254" y="4167891"/>
                  <a:pt x="6183521" y="4165883"/>
                  <a:pt x="6150028" y="4168806"/>
                </a:cubicBezTo>
                <a:cubicBezTo>
                  <a:pt x="6020175" y="4181766"/>
                  <a:pt x="5890068" y="4176683"/>
                  <a:pt x="5760087" y="4174142"/>
                </a:cubicBezTo>
                <a:cubicBezTo>
                  <a:pt x="5521345" y="4169695"/>
                  <a:pt x="5282477" y="4174142"/>
                  <a:pt x="5044242" y="4151399"/>
                </a:cubicBezTo>
                <a:cubicBezTo>
                  <a:pt x="4979506" y="4145237"/>
                  <a:pt x="4914326" y="4141297"/>
                  <a:pt x="4849272" y="4142076"/>
                </a:cubicBezTo>
                <a:cubicBezTo>
                  <a:pt x="4784218" y="4142854"/>
                  <a:pt x="4719291" y="4148349"/>
                  <a:pt x="4655063" y="4161055"/>
                </a:cubicBezTo>
                <a:cubicBezTo>
                  <a:pt x="4447578" y="4201332"/>
                  <a:pt x="4239457" y="4203874"/>
                  <a:pt x="4029811" y="4187610"/>
                </a:cubicBezTo>
                <a:cubicBezTo>
                  <a:pt x="3943792" y="4180876"/>
                  <a:pt x="3857774" y="4169695"/>
                  <a:pt x="3771375" y="4171855"/>
                </a:cubicBezTo>
                <a:cubicBezTo>
                  <a:pt x="3623225" y="4175794"/>
                  <a:pt x="3474948" y="4167789"/>
                  <a:pt x="3326672" y="4169822"/>
                </a:cubicBezTo>
                <a:cubicBezTo>
                  <a:pt x="3322669" y="4170394"/>
                  <a:pt x="3318578" y="4169860"/>
                  <a:pt x="3314855" y="4168297"/>
                </a:cubicBezTo>
                <a:cubicBezTo>
                  <a:pt x="3278008" y="4143013"/>
                  <a:pt x="3237604" y="4152796"/>
                  <a:pt x="3199487" y="4159403"/>
                </a:cubicBezTo>
                <a:cubicBezTo>
                  <a:pt x="3072810" y="4181384"/>
                  <a:pt x="2946260" y="4192184"/>
                  <a:pt x="2817550" y="4175158"/>
                </a:cubicBezTo>
                <a:cubicBezTo>
                  <a:pt x="2694647" y="4157332"/>
                  <a:pt x="2569990" y="4155109"/>
                  <a:pt x="2446541" y="4168551"/>
                </a:cubicBezTo>
                <a:cubicBezTo>
                  <a:pt x="2276791" y="4188372"/>
                  <a:pt x="2107677" y="4184179"/>
                  <a:pt x="1938308" y="4168551"/>
                </a:cubicBezTo>
                <a:cubicBezTo>
                  <a:pt x="1869570" y="4162199"/>
                  <a:pt x="1799815" y="4151399"/>
                  <a:pt x="1731712" y="4167281"/>
                </a:cubicBezTo>
                <a:cubicBezTo>
                  <a:pt x="1647854" y="4186721"/>
                  <a:pt x="1564250" y="4180368"/>
                  <a:pt x="1480137" y="4176048"/>
                </a:cubicBezTo>
                <a:cubicBezTo>
                  <a:pt x="1373663" y="4170457"/>
                  <a:pt x="1267442" y="4154321"/>
                  <a:pt x="1160586" y="4167027"/>
                </a:cubicBezTo>
                <a:cubicBezTo>
                  <a:pt x="1111161" y="4172871"/>
                  <a:pt x="1062116" y="4182147"/>
                  <a:pt x="1012055" y="4179733"/>
                </a:cubicBezTo>
                <a:cubicBezTo>
                  <a:pt x="873562" y="4173380"/>
                  <a:pt x="735196" y="4165883"/>
                  <a:pt x="596449" y="4167027"/>
                </a:cubicBezTo>
                <a:cubicBezTo>
                  <a:pt x="538383" y="4167408"/>
                  <a:pt x="480699" y="4169314"/>
                  <a:pt x="422887" y="4173507"/>
                </a:cubicBezTo>
                <a:cubicBezTo>
                  <a:pt x="315015" y="4181384"/>
                  <a:pt x="207524" y="4170711"/>
                  <a:pt x="100033" y="4166900"/>
                </a:cubicBezTo>
                <a:lnTo>
                  <a:pt x="0" y="417138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87762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0DC72-5D0F-49D5-975B-2965F2190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1 and 2 </a:t>
            </a:r>
          </a:p>
        </p:txBody>
      </p:sp>
      <p:pic>
        <p:nvPicPr>
          <p:cNvPr id="9" name="Content Placeholder 8" descr="Text, letter&#10;&#10;Description automatically generated">
            <a:extLst>
              <a:ext uri="{FF2B5EF4-FFF2-40B4-BE49-F238E27FC236}">
                <a16:creationId xmlns:a16="http://schemas.microsoft.com/office/drawing/2014/main" id="{AC9ABAF5-B90E-471F-B467-3E043FFD0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960" y="1546383"/>
            <a:ext cx="9499600" cy="5343525"/>
          </a:xfrm>
        </p:spPr>
      </p:pic>
    </p:spTree>
    <p:extLst>
      <p:ext uri="{BB962C8B-B14F-4D97-AF65-F5344CB8AC3E}">
        <p14:creationId xmlns:p14="http://schemas.microsoft.com/office/powerpoint/2010/main" val="33869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FC701-5601-4692-83F1-9AFB3DFB9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 3 </a:t>
            </a:r>
          </a:p>
        </p:txBody>
      </p: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39FFCC63-BAA6-439D-97F1-648FE7AF6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600" y="1426369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1989362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4B05BE-1EEE-474E-8DE5-FACAC58C9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9B40D4D-77D9-444C-99D2-5D3E0062FA2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u="sng" dirty="0"/>
              <a:t>Challenge 1</a:t>
            </a:r>
          </a:p>
          <a:p>
            <a:r>
              <a:rPr lang="en-GB" dirty="0"/>
              <a:t>1) 390        2) 160            3) 114</a:t>
            </a:r>
          </a:p>
          <a:p>
            <a:r>
              <a:rPr lang="en-GB" u="sng" dirty="0"/>
              <a:t>Challenge 2 </a:t>
            </a:r>
          </a:p>
          <a:p>
            <a:r>
              <a:rPr lang="en-GB" dirty="0"/>
              <a:t>1) 723         2) 121          3)  1017</a:t>
            </a:r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90B536-7B82-499F-B99F-9189EF4AD27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u="sng" dirty="0"/>
              <a:t>Challenge 3 </a:t>
            </a:r>
          </a:p>
          <a:p>
            <a:r>
              <a:rPr lang="en-GB" u="sng" dirty="0"/>
              <a:t>1</a:t>
            </a:r>
            <a:r>
              <a:rPr lang="en-GB" dirty="0"/>
              <a:t>)     647   </a:t>
            </a:r>
          </a:p>
          <a:p>
            <a:r>
              <a:rPr lang="en-GB" u="sng" dirty="0"/>
              <a:t>2</a:t>
            </a:r>
            <a:r>
              <a:rPr lang="en-GB" dirty="0"/>
              <a:t>)   325</a:t>
            </a:r>
          </a:p>
          <a:p>
            <a:r>
              <a:rPr lang="en-GB" u="sng" dirty="0"/>
              <a:t>3)</a:t>
            </a:r>
            <a:r>
              <a:rPr lang="en-GB" dirty="0"/>
              <a:t>   A lot of children!   786</a:t>
            </a:r>
            <a:endParaRPr lang="en-GB" u="sng" dirty="0"/>
          </a:p>
          <a:p>
            <a:r>
              <a:rPr lang="en-GB" u="sng" dirty="0"/>
              <a:t>4</a:t>
            </a:r>
            <a:r>
              <a:rPr lang="en-GB" dirty="0"/>
              <a:t>)    132</a:t>
            </a:r>
          </a:p>
        </p:txBody>
      </p:sp>
    </p:spTree>
    <p:extLst>
      <p:ext uri="{BB962C8B-B14F-4D97-AF65-F5344CB8AC3E}">
        <p14:creationId xmlns:p14="http://schemas.microsoft.com/office/powerpoint/2010/main" val="2051000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71464-6DEA-4F2C-86D1-16D12A862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After you have finished and marked your work…..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B31AF-D385-4E12-800E-8EFA2BD718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Please do Doodle maths  x 20 mins and x 10 mins Doodle times tables.</a:t>
            </a:r>
          </a:p>
        </p:txBody>
      </p:sp>
    </p:spTree>
    <p:extLst>
      <p:ext uri="{BB962C8B-B14F-4D97-AF65-F5344CB8AC3E}">
        <p14:creationId xmlns:p14="http://schemas.microsoft.com/office/powerpoint/2010/main" val="169376460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AnalogousFromDarkSeedLeftStep">
      <a:dk1>
        <a:srgbClr val="000000"/>
      </a:dk1>
      <a:lt1>
        <a:srgbClr val="FFFFFF"/>
      </a:lt1>
      <a:dk2>
        <a:srgbClr val="1E3533"/>
      </a:dk2>
      <a:lt2>
        <a:srgbClr val="E7E8E2"/>
      </a:lt2>
      <a:accent1>
        <a:srgbClr val="5E4DC3"/>
      </a:accent1>
      <a:accent2>
        <a:srgbClr val="3B5BB1"/>
      </a:accent2>
      <a:accent3>
        <a:srgbClr val="4D9EC3"/>
      </a:accent3>
      <a:accent4>
        <a:srgbClr val="3BB1A5"/>
      </a:accent4>
      <a:accent5>
        <a:srgbClr val="48B77D"/>
      </a:accent5>
      <a:accent6>
        <a:srgbClr val="3BB142"/>
      </a:accent6>
      <a:hlink>
        <a:srgbClr val="319471"/>
      </a:hlink>
      <a:folHlink>
        <a:srgbClr val="7F7F7F"/>
      </a:folHlink>
    </a:clrScheme>
    <a:fontScheme name="Custom 2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126</TotalTime>
  <Words>77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Modern Love</vt:lpstr>
      <vt:lpstr>The Hand</vt:lpstr>
      <vt:lpstr>SketchyVTI</vt:lpstr>
      <vt:lpstr>Thursday 21st January 2021</vt:lpstr>
      <vt:lpstr>Challenges 1 and 2 </vt:lpstr>
      <vt:lpstr>Challenge 3 </vt:lpstr>
      <vt:lpstr>Answers </vt:lpstr>
      <vt:lpstr>After you have finished and marked your work…..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21st January 2021</dc:title>
  <dc:creator>Vipan Sharma</dc:creator>
  <cp:lastModifiedBy>Vipan Sharma</cp:lastModifiedBy>
  <cp:revision>7</cp:revision>
  <dcterms:created xsi:type="dcterms:W3CDTF">2021-01-17T11:56:08Z</dcterms:created>
  <dcterms:modified xsi:type="dcterms:W3CDTF">2021-01-17T21:27:03Z</dcterms:modified>
</cp:coreProperties>
</file>