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5" r:id="rId2"/>
    <p:sldId id="263" r:id="rId3"/>
    <p:sldId id="264" r:id="rId4"/>
    <p:sldId id="266" r:id="rId5"/>
    <p:sldId id="267" r:id="rId6"/>
  </p:sldIdLst>
  <p:sldSz cx="10160000" cy="7620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0EAF4-02E1-40EA-8688-01E5DBF38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5A0396-A3BB-4E06-AC24-BDFF848B6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F9031-9671-4CF1-8A75-5AD3FB651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0FD77-C712-484B-A302-12D42803F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09FE3-73C9-4374-B6FE-7164D57B0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47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610C3-47C4-450C-BCEC-6E2FE1F9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3DA89-BB34-4D8E-B91F-E95DBFC47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3CB2B-93B8-4FDB-9ED8-420DC9087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E604C-0CEB-4BF2-AB89-BA2191D92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4F966-13BD-4564-85FA-EDBB8D723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99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D4BA6-CE3A-4BDD-B1D8-B13F2B2B1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7525A-F83F-4B39-8CD6-45B9A1814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8153B-7D9F-4581-AA16-F2035FBBE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B6031A-C31D-484C-AD7B-1D938B765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47706-523D-4719-B8DC-7834A0AA0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337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6342B-E38B-42C1-B4E5-5AB09237C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CF688-459A-418A-8F82-8ACF3B67BB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388FFD-457C-4AB6-A1FD-B9F941C8AA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C47EC-9E0B-4165-BDF3-55BFC7487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62791A-5FE8-40DF-987A-A91FC9424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7C5F70-D10B-4CCD-A1F1-29C0F9100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1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3BA75-B97D-4DD1-AEAF-F840D63A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8D977-D6BC-40A4-91FF-0E6D14DB28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47E0A9-F433-4497-804D-73EF20536D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0A15FB-2E5C-4CCC-8B5D-6E2869BFA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BDFD51-7881-4B7D-B456-B4BF42B7FE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1A2DBA-9F89-459C-9924-89A586299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306EFC-72A8-4791-BF8B-5FD060BD1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F27643-9778-4FB4-BA22-0256E94F4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103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5EC43-3A19-425E-95FD-DE913A49A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114612-1B61-41C3-A447-B2634736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883024-B131-4D23-8D07-872FD2CD0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FC281-AA19-4362-94D2-2C0B89A81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7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2D3955-C0DE-4098-9FA1-9579FCBED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1DCAAF-3484-46AC-8C48-FA62E980F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12C12B-2FF7-412C-BDCE-C258EF33F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041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54DE6-9AEF-4B76-AA67-A0C9E78ED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002B5-46E0-4C23-AA4F-BB07084A4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4BCC93-F3C5-4888-888D-B15D0029D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1A6F18-8AE6-4D81-89C3-074175A47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890E08-06A9-4275-968B-E8E4F38F4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5E641E-C7D2-4332-98FE-3C3C783A5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01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93B4A-CA92-4AF5-BB53-3C2B7346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7C3EE-2B2F-415F-A977-DF12A38BD7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ADA9D1-7613-4C8E-9542-DD5F227367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73D94-7AB5-432E-A3F4-E6EF101C6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0FA3F0-AFA0-4924-843E-BE08D9B9E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1850FD-4558-4B1A-B3A0-57C18E8AD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9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4D70C-59C8-4FD4-B1B0-83949ED3B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CC859-C3AA-4268-AAFF-AF64804F4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7C584A-83C5-46C6-BC2E-67F28D312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197E60-E8BE-4D41-BAB9-959FBD61F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90342-2034-4F4E-8EE2-65C91F233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385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7A2E79-4699-45F9-BBC4-D6BB7AB1AE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1DC0F7-E075-492B-9021-39A32197F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B506AF-9845-4E9B-A9EB-75C00EDFF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FA396C-303A-477E-B70E-5F2F4F3AF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070086-6C3F-4243-8D84-27EF43A31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962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F70C6A-4B88-4C91-8F6B-D7B72AFE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BF9570-F44F-450F-8AED-3C520C568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FA4CA-5903-4A11-B83E-078BB244C9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92A92-688F-4888-8D75-155DA5427EF9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3A5BB-4C90-484D-8C0A-6E676D4635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35C01-2AF9-4F25-85A6-549C0CAFF1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008AE-C4E7-4DD9-8A8A-7F0EBCE52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15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4959C7-1F0A-4A1E-8B4B-B959E44BE15A}"/>
              </a:ext>
            </a:extLst>
          </p:cNvPr>
          <p:cNvSpPr txBox="1"/>
          <p:nvPr/>
        </p:nvSpPr>
        <p:spPr>
          <a:xfrm>
            <a:off x="190500" y="152399"/>
            <a:ext cx="2072253" cy="17543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 2</a:t>
            </a:r>
          </a:p>
          <a:p>
            <a:r>
              <a:rPr lang="en-GB" sz="3600" dirty="0">
                <a:solidFill>
                  <a:srgbClr val="000000"/>
                </a:solidFill>
                <a:latin typeface="XCCW Joined 1a - 18"/>
              </a:rPr>
              <a:t>		</a:t>
            </a:r>
          </a:p>
          <a:p>
            <a:endParaRPr lang="en-GB" sz="3600" dirty="0">
              <a:solidFill>
                <a:srgbClr val="000000"/>
              </a:solidFill>
              <a:latin typeface="XCCW Joined 1a - 1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D8A943-6CD1-4614-8AB3-31311AE520D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226626" y="0"/>
            <a:ext cx="7620000" cy="7620000"/>
          </a:xfrm>
          <a:prstGeom prst="rect">
            <a:avLst/>
          </a:prstGeom>
        </p:spPr>
      </p:pic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03ABC664-CFA5-4C40-9D84-7FFCAB70E86D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0" y="5715000"/>
            <a:ext cx="2539999" cy="1905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792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71"/>
    </mc:Choice>
    <mc:Fallback xmlns="">
      <p:transition spd="slow" advTm="45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10285EF-50A3-4E2D-94DE-983C735C3041}"/>
              </a:ext>
            </a:extLst>
          </p:cNvPr>
          <p:cNvSpPr/>
          <p:nvPr/>
        </p:nvSpPr>
        <p:spPr>
          <a:xfrm>
            <a:off x="2493505" y="2609671"/>
            <a:ext cx="64645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L.O: I can draft my own senses carnival poem.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AA6FDAA-D333-4C39-BAAC-4B61922E36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0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76"/>
    </mc:Choice>
    <mc:Fallback xmlns="">
      <p:transition spd="slow" advTm="23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1EFB01E0-DD1D-44CA-8FAB-B8768674B3EF}"/>
              </a:ext>
            </a:extLst>
          </p:cNvPr>
          <p:cNvSpPr txBox="1"/>
          <p:nvPr/>
        </p:nvSpPr>
        <p:spPr>
          <a:xfrm>
            <a:off x="6032500" y="304800"/>
            <a:ext cx="4066356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>
                <a:solidFill>
                  <a:srgbClr val="000000"/>
                </a:solidFill>
                <a:latin typeface="Arial - 20"/>
              </a:rPr>
              <a:t>Edit for success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1. Read for does it make sense___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2. Read for punctuation 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3. Read for spelling 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4. Read to improve___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5. Use checklist </a:t>
            </a:r>
          </a:p>
          <a:p>
            <a:r>
              <a:rPr lang="en-GB" sz="2000">
                <a:solidFill>
                  <a:srgbClr val="000000"/>
                </a:solidFill>
                <a:latin typeface="Arial - 20"/>
              </a:rPr>
              <a:t>(non-negotiables)___</a:t>
            </a:r>
          </a:p>
          <a:p>
            <a:endParaRPr lang="en-GB" sz="2000">
              <a:solidFill>
                <a:srgbClr val="000000"/>
              </a:solidFill>
              <a:latin typeface="Arial - 2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CA066C-6466-4CC7-93D1-2BCD1583F6AA}"/>
              </a:ext>
            </a:extLst>
          </p:cNvPr>
          <p:cNvSpPr txBox="1"/>
          <p:nvPr/>
        </p:nvSpPr>
        <p:spPr>
          <a:xfrm>
            <a:off x="266700" y="76200"/>
            <a:ext cx="289715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36"/>
              </a:rPr>
              <a:t>Top Tips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AA5711E-0189-471A-9365-95C4AA535378}"/>
              </a:ext>
            </a:extLst>
          </p:cNvPr>
          <p:cNvSpPr/>
          <p:nvPr/>
        </p:nvSpPr>
        <p:spPr>
          <a:xfrm rot="20536800">
            <a:off x="319934" y="1845395"/>
            <a:ext cx="3552869" cy="3052073"/>
          </a:xfrm>
          <a:custGeom>
            <a:avLst/>
            <a:gdLst/>
            <a:ahLst/>
            <a:cxnLst/>
            <a:rect l="0" t="0" r="0" b="0"/>
            <a:pathLst>
              <a:path w="3552869" h="3052073">
                <a:moveTo>
                  <a:pt x="1776434" y="0"/>
                </a:moveTo>
                <a:lnTo>
                  <a:pt x="2209882" y="1161415"/>
                </a:lnTo>
                <a:lnTo>
                  <a:pt x="3552868" y="1161415"/>
                </a:lnTo>
                <a:lnTo>
                  <a:pt x="2478006" y="1890657"/>
                </a:lnTo>
                <a:lnTo>
                  <a:pt x="2865506" y="3052072"/>
                </a:lnTo>
                <a:lnTo>
                  <a:pt x="1776434" y="2363932"/>
                </a:lnTo>
                <a:lnTo>
                  <a:pt x="687362" y="3052072"/>
                </a:lnTo>
                <a:lnTo>
                  <a:pt x="1074861" y="1890657"/>
                </a:lnTo>
                <a:lnTo>
                  <a:pt x="0" y="1161415"/>
                </a:lnTo>
                <a:lnTo>
                  <a:pt x="1342984" y="116141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DEF61D1-8FB2-42E4-867B-E3F5B747BBC0}"/>
              </a:ext>
            </a:extLst>
          </p:cNvPr>
          <p:cNvSpPr txBox="1"/>
          <p:nvPr/>
        </p:nvSpPr>
        <p:spPr>
          <a:xfrm rot="20309041">
            <a:off x="1181657" y="3030638"/>
            <a:ext cx="2207133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2"/>
              </a:rPr>
              <a:t>Give the edit your best polish!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2320586-CDB1-430B-9797-BEE98C5AE4CF}"/>
              </a:ext>
            </a:extLst>
          </p:cNvPr>
          <p:cNvCxnSpPr/>
          <p:nvPr/>
        </p:nvCxnSpPr>
        <p:spPr>
          <a:xfrm flipV="1">
            <a:off x="5194300" y="1821307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AE4C826-D99A-44EE-AC56-F6AB8627C309}"/>
              </a:ext>
            </a:extLst>
          </p:cNvPr>
          <p:cNvSpPr txBox="1"/>
          <p:nvPr/>
        </p:nvSpPr>
        <p:spPr>
          <a:xfrm>
            <a:off x="3479800" y="1981200"/>
            <a:ext cx="2427208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backwards.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9248FE5-B0D1-428A-B097-A851E44B6D56}"/>
              </a:ext>
            </a:extLst>
          </p:cNvPr>
          <p:cNvCxnSpPr/>
          <p:nvPr/>
        </p:nvCxnSpPr>
        <p:spPr>
          <a:xfrm flipV="1">
            <a:off x="5156200" y="800100"/>
            <a:ext cx="863600" cy="635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B5B12C90-E652-42EE-8659-FA04DA0557E9}"/>
              </a:ext>
            </a:extLst>
          </p:cNvPr>
          <p:cNvSpPr txBox="1"/>
          <p:nvPr/>
        </p:nvSpPr>
        <p:spPr>
          <a:xfrm>
            <a:off x="3441700" y="876300"/>
            <a:ext cx="2312954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out loud.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85D8305-D77F-41CB-A710-26914AF7D5CB}"/>
              </a:ext>
            </a:extLst>
          </p:cNvPr>
          <p:cNvCxnSpPr/>
          <p:nvPr/>
        </p:nvCxnSpPr>
        <p:spPr>
          <a:xfrm flipV="1">
            <a:off x="5194300" y="2735707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27C7C5F2-29AD-4F47-9821-35AD3496E058}"/>
              </a:ext>
            </a:extLst>
          </p:cNvPr>
          <p:cNvSpPr txBox="1"/>
          <p:nvPr/>
        </p:nvSpPr>
        <p:spPr>
          <a:xfrm>
            <a:off x="3784600" y="2882900"/>
            <a:ext cx="2527300" cy="101566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Make sure you have met them and identify them.</a:t>
            </a:r>
          </a:p>
        </p:txBody>
      </p: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72D63BF4-13EC-4F9A-8CC7-8037C62E55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79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53"/>
    </mc:Choice>
    <mc:Fallback xmlns="">
      <p:transition spd="slow" advTm="72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EFCE9E-70AA-4645-882C-D47D976A2012}"/>
              </a:ext>
            </a:extLst>
          </p:cNvPr>
          <p:cNvSpPr txBox="1"/>
          <p:nvPr/>
        </p:nvSpPr>
        <p:spPr>
          <a:xfrm>
            <a:off x="3632415" y="694840"/>
            <a:ext cx="398775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stocrat SF - 36"/>
              </a:rPr>
              <a:t>Crazy Senses Poem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A25845-F88A-4139-9A65-9EF3D6D5ACE8}"/>
              </a:ext>
            </a:extLst>
          </p:cNvPr>
          <p:cNvSpPr txBox="1"/>
          <p:nvPr/>
        </p:nvSpPr>
        <p:spPr>
          <a:xfrm>
            <a:off x="876300" y="1816100"/>
            <a:ext cx="914019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will switch the sense around so they don't match...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2015A6-6D72-4095-B287-9EF926E4E4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08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4"/>
    </mc:Choice>
    <mc:Fallback xmlns="">
      <p:transition spd="slow" advTm="15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C50E4F-A18A-4287-8B43-6BB29CB8E344}"/>
              </a:ext>
            </a:extLst>
          </p:cNvPr>
          <p:cNvSpPr txBox="1"/>
          <p:nvPr/>
        </p:nvSpPr>
        <p:spPr>
          <a:xfrm>
            <a:off x="650929" y="1320369"/>
            <a:ext cx="9221491" cy="530914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taste the twinkling costumes.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touch the vibrations of the stomping feet.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hear rough sequins brush against my smooth skin.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see the warmth of the fragrant air.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I smell the spicy sauce that leaves my eyes watering.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The carnival is a sensory delight.</a:t>
            </a:r>
          </a:p>
          <a:p>
            <a:endParaRPr lang="en-GB" sz="1500" dirty="0">
              <a:solidFill>
                <a:srgbClr val="000000"/>
              </a:solidFill>
              <a:latin typeface="XCCW Joined 1a - 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6255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148</Words>
  <Application>Microsoft Office PowerPoint</Application>
  <PresentationFormat>Custom</PresentationFormat>
  <Paragraphs>23</Paragraphs>
  <Slides>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6" baseType="lpstr">
      <vt:lpstr>Calibri Light</vt:lpstr>
      <vt:lpstr>XCCW Joined 1a - 20</vt:lpstr>
      <vt:lpstr>XCCW Joined 1a - 18</vt:lpstr>
      <vt:lpstr>Arial - 20</vt:lpstr>
      <vt:lpstr>Arial</vt:lpstr>
      <vt:lpstr>Aristocrat SF - 36</vt:lpstr>
      <vt:lpstr>Comic Sans MS</vt:lpstr>
      <vt:lpstr>Arial - 36</vt:lpstr>
      <vt:lpstr>Calibri</vt:lpstr>
      <vt:lpstr>Arial - 22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Akien, Naomi</dc:creator>
  <cp:lastModifiedBy>Akien, Naomi</cp:lastModifiedBy>
  <cp:revision>26</cp:revision>
  <dcterms:created xsi:type="dcterms:W3CDTF">2021-01-04T21:47:54Z</dcterms:created>
  <dcterms:modified xsi:type="dcterms:W3CDTF">2021-01-06T13:21:57Z</dcterms:modified>
</cp:coreProperties>
</file>