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0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</p:sldIdLst>
  <p:sldSz cx="9144000" cy="6858000" type="screen4x3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1C1C1C"/>
        </a:solidFill>
        <a:effectLst/>
        <a:uFillTx/>
        <a:latin typeface="Twinkl"/>
        <a:ea typeface="Twinkl"/>
        <a:cs typeface="Twinkl"/>
        <a:sym typeface="Twinkl"/>
      </a:defRPr>
    </a:lvl1pPr>
    <a:lvl2pPr marL="0" marR="0" indent="457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1C1C1C"/>
        </a:solidFill>
        <a:effectLst/>
        <a:uFillTx/>
        <a:latin typeface="Twinkl"/>
        <a:ea typeface="Twinkl"/>
        <a:cs typeface="Twinkl"/>
        <a:sym typeface="Twinkl"/>
      </a:defRPr>
    </a:lvl2pPr>
    <a:lvl3pPr marL="0" marR="0" indent="914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1C1C1C"/>
        </a:solidFill>
        <a:effectLst/>
        <a:uFillTx/>
        <a:latin typeface="Twinkl"/>
        <a:ea typeface="Twinkl"/>
        <a:cs typeface="Twinkl"/>
        <a:sym typeface="Twinkl"/>
      </a:defRPr>
    </a:lvl3pPr>
    <a:lvl4pPr marL="0" marR="0" indent="1371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1C1C1C"/>
        </a:solidFill>
        <a:effectLst/>
        <a:uFillTx/>
        <a:latin typeface="Twinkl"/>
        <a:ea typeface="Twinkl"/>
        <a:cs typeface="Twinkl"/>
        <a:sym typeface="Twinkl"/>
      </a:defRPr>
    </a:lvl4pPr>
    <a:lvl5pPr marL="0" marR="0" indent="18288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1C1C1C"/>
        </a:solidFill>
        <a:effectLst/>
        <a:uFillTx/>
        <a:latin typeface="Twinkl"/>
        <a:ea typeface="Twinkl"/>
        <a:cs typeface="Twinkl"/>
        <a:sym typeface="Twinkl"/>
      </a:defRPr>
    </a:lvl5pPr>
    <a:lvl6pPr marL="0" marR="0" indent="22860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1C1C1C"/>
        </a:solidFill>
        <a:effectLst/>
        <a:uFillTx/>
        <a:latin typeface="Twinkl"/>
        <a:ea typeface="Twinkl"/>
        <a:cs typeface="Twinkl"/>
        <a:sym typeface="Twinkl"/>
      </a:defRPr>
    </a:lvl6pPr>
    <a:lvl7pPr marL="0" marR="0" indent="2743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1C1C1C"/>
        </a:solidFill>
        <a:effectLst/>
        <a:uFillTx/>
        <a:latin typeface="Twinkl"/>
        <a:ea typeface="Twinkl"/>
        <a:cs typeface="Twinkl"/>
        <a:sym typeface="Twinkl"/>
      </a:defRPr>
    </a:lvl7pPr>
    <a:lvl8pPr marL="0" marR="0" indent="3200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1C1C1C"/>
        </a:solidFill>
        <a:effectLst/>
        <a:uFillTx/>
        <a:latin typeface="Twinkl"/>
        <a:ea typeface="Twinkl"/>
        <a:cs typeface="Twinkl"/>
        <a:sym typeface="Twinkl"/>
      </a:defRPr>
    </a:lvl8pPr>
    <a:lvl9pPr marL="0" marR="0" indent="3657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1C1C1C"/>
        </a:solidFill>
        <a:effectLst/>
        <a:uFillTx/>
        <a:latin typeface="Twinkl"/>
        <a:ea typeface="Twinkl"/>
        <a:cs typeface="Twinkl"/>
        <a:sym typeface="Twink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>
          <a:latin typeface="Twinkl"/>
          <a:ea typeface="Twinkl"/>
          <a:cs typeface="Twinkl"/>
        </a:font>
        <a:srgbClr val="1C1C1C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4CDDB"/>
          </a:solidFill>
        </a:fill>
      </a:tcStyle>
    </a:wholeTbl>
    <a:band2H>
      <a:tcTxStyle/>
      <a:tcStyle>
        <a:tcBdr/>
        <a:fill>
          <a:solidFill>
            <a:srgbClr val="FAE8EE"/>
          </a:solidFill>
        </a:fill>
      </a:tcStyle>
    </a:band2H>
    <a:firstCol>
      <a:tcTxStyle b="on" i="off">
        <a:font>
          <a:latin typeface="Twinkl"/>
          <a:ea typeface="Twinkl"/>
          <a:cs typeface="Twink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>
          <a:latin typeface="Twinkl"/>
          <a:ea typeface="Twinkl"/>
          <a:cs typeface="Twink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>
          <a:latin typeface="Twinkl"/>
          <a:ea typeface="Twinkl"/>
          <a:cs typeface="Twink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>
          <a:latin typeface="Twinkl"/>
          <a:ea typeface="Twinkl"/>
          <a:cs typeface="Twinkl"/>
        </a:font>
        <a:srgbClr val="1C1C1C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5EBCC"/>
          </a:solidFill>
        </a:fill>
      </a:tcStyle>
    </a:wholeTbl>
    <a:band2H>
      <a:tcTxStyle/>
      <a:tcStyle>
        <a:tcBdr/>
        <a:fill>
          <a:solidFill>
            <a:srgbClr val="FAF5E7"/>
          </a:solidFill>
        </a:fill>
      </a:tcStyle>
    </a:band2H>
    <a:firstCol>
      <a:tcTxStyle b="on" i="off">
        <a:font>
          <a:latin typeface="Twinkl"/>
          <a:ea typeface="Twinkl"/>
          <a:cs typeface="Twink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>
          <a:latin typeface="Twinkl"/>
          <a:ea typeface="Twinkl"/>
          <a:cs typeface="Twink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>
          <a:latin typeface="Twinkl"/>
          <a:ea typeface="Twinkl"/>
          <a:cs typeface="Twink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>
          <a:latin typeface="Twinkl"/>
          <a:ea typeface="Twinkl"/>
          <a:cs typeface="Twinkl"/>
        </a:font>
        <a:srgbClr val="1C1C1C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CCFE8"/>
          </a:solidFill>
        </a:fill>
      </a:tcStyle>
    </a:wholeTbl>
    <a:band2H>
      <a:tcTxStyle/>
      <a:tcStyle>
        <a:tcBdr/>
        <a:fill>
          <a:solidFill>
            <a:srgbClr val="EEE8F4"/>
          </a:solidFill>
        </a:fill>
      </a:tcStyle>
    </a:band2H>
    <a:firstCol>
      <a:tcTxStyle b="on" i="off">
        <a:font>
          <a:latin typeface="Twinkl"/>
          <a:ea typeface="Twinkl"/>
          <a:cs typeface="Twink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>
          <a:latin typeface="Twinkl"/>
          <a:ea typeface="Twinkl"/>
          <a:cs typeface="Twink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>
          <a:latin typeface="Twinkl"/>
          <a:ea typeface="Twinkl"/>
          <a:cs typeface="Twink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>
          <a:latin typeface="Twinkl"/>
          <a:ea typeface="Twinkl"/>
          <a:cs typeface="Twinkl"/>
        </a:font>
        <a:srgbClr val="1C1C1C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7E7E7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>
          <a:latin typeface="Twinkl"/>
          <a:ea typeface="Twinkl"/>
          <a:cs typeface="Twinkl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>
          <a:latin typeface="Twinkl"/>
          <a:ea typeface="Twinkl"/>
          <a:cs typeface="Twinkl"/>
        </a:font>
        <a:srgbClr val="1C1C1C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1C1C1C"/>
              </a:solidFill>
              <a:prstDash val="solid"/>
              <a:round/>
            </a:ln>
          </a:top>
          <a:bottom>
            <a:ln w="25400" cap="flat">
              <a:solidFill>
                <a:srgbClr val="1C1C1C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>
          <a:latin typeface="Twinkl"/>
          <a:ea typeface="Twinkl"/>
          <a:cs typeface="Twinkl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1C1C1C"/>
              </a:solidFill>
              <a:prstDash val="solid"/>
              <a:round/>
            </a:ln>
          </a:top>
          <a:bottom>
            <a:ln w="25400" cap="flat">
              <a:solidFill>
                <a:srgbClr val="1C1C1C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>
          <a:latin typeface="Twinkl"/>
          <a:ea typeface="Twinkl"/>
          <a:cs typeface="Twinkl"/>
        </a:font>
        <a:srgbClr val="1C1C1C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BCBCB"/>
          </a:solidFill>
        </a:fill>
      </a:tcStyle>
    </a:wholeTbl>
    <a:band2H>
      <a:tcTxStyle/>
      <a:tcStyle>
        <a:tcBdr/>
        <a:fill>
          <a:solidFill>
            <a:srgbClr val="E7E7E7"/>
          </a:solidFill>
        </a:fill>
      </a:tcStyle>
    </a:band2H>
    <a:firstCol>
      <a:tcTxStyle b="on" i="off">
        <a:font>
          <a:latin typeface="Twinkl"/>
          <a:ea typeface="Twinkl"/>
          <a:cs typeface="Twink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1C1C1C"/>
          </a:solidFill>
        </a:fill>
      </a:tcStyle>
    </a:firstCol>
    <a:lastRow>
      <a:tcTxStyle b="on" i="off">
        <a:font>
          <a:latin typeface="Twinkl"/>
          <a:ea typeface="Twinkl"/>
          <a:cs typeface="Twink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1C1C1C"/>
          </a:solidFill>
        </a:fill>
      </a:tcStyle>
    </a:lastRow>
    <a:firstRow>
      <a:tcTxStyle b="on" i="off">
        <a:font>
          <a:latin typeface="Twinkl"/>
          <a:ea typeface="Twinkl"/>
          <a:cs typeface="Twink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1C1C1C"/>
          </a:solidFill>
        </a:fill>
      </a:tcStyle>
    </a:firstRow>
  </a:tblStyle>
  <a:tblStyle styleId="{2708684C-4D16-4618-839F-0558EEFCDFE6}" styleName="">
    <a:tblBg/>
    <a:wholeTbl>
      <a:tcTxStyle b="off" i="off">
        <a:font>
          <a:latin typeface="Twinkl"/>
          <a:ea typeface="Twinkl"/>
          <a:cs typeface="Twinkl"/>
        </a:font>
        <a:srgbClr val="1C1C1C"/>
      </a:tcTxStyle>
      <a:tcStyle>
        <a:tcBdr>
          <a:left>
            <a:ln w="12700" cap="flat">
              <a:solidFill>
                <a:srgbClr val="1C1C1C"/>
              </a:solidFill>
              <a:prstDash val="solid"/>
              <a:round/>
            </a:ln>
          </a:left>
          <a:right>
            <a:ln w="12700" cap="flat">
              <a:solidFill>
                <a:srgbClr val="1C1C1C"/>
              </a:solidFill>
              <a:prstDash val="solid"/>
              <a:round/>
            </a:ln>
          </a:right>
          <a:top>
            <a:ln w="12700" cap="flat">
              <a:solidFill>
                <a:srgbClr val="1C1C1C"/>
              </a:solidFill>
              <a:prstDash val="solid"/>
              <a:round/>
            </a:ln>
          </a:top>
          <a:bottom>
            <a:ln w="12700" cap="flat">
              <a:solidFill>
                <a:srgbClr val="1C1C1C"/>
              </a:solidFill>
              <a:prstDash val="solid"/>
              <a:round/>
            </a:ln>
          </a:bottom>
          <a:insideH>
            <a:ln w="12700" cap="flat">
              <a:solidFill>
                <a:srgbClr val="1C1C1C"/>
              </a:solidFill>
              <a:prstDash val="solid"/>
              <a:round/>
            </a:ln>
          </a:insideH>
          <a:insideV>
            <a:ln w="12700" cap="flat">
              <a:solidFill>
                <a:srgbClr val="1C1C1C"/>
              </a:solidFill>
              <a:prstDash val="solid"/>
              <a:round/>
            </a:ln>
          </a:insideV>
        </a:tcBdr>
        <a:fill>
          <a:solidFill>
            <a:srgbClr val="1C1C1C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>
          <a:latin typeface="Twinkl"/>
          <a:ea typeface="Twinkl"/>
          <a:cs typeface="Twinkl"/>
        </a:font>
        <a:srgbClr val="1C1C1C"/>
      </a:tcTxStyle>
      <a:tcStyle>
        <a:tcBdr>
          <a:left>
            <a:ln w="12700" cap="flat">
              <a:solidFill>
                <a:srgbClr val="1C1C1C"/>
              </a:solidFill>
              <a:prstDash val="solid"/>
              <a:round/>
            </a:ln>
          </a:left>
          <a:right>
            <a:ln w="12700" cap="flat">
              <a:solidFill>
                <a:srgbClr val="1C1C1C"/>
              </a:solidFill>
              <a:prstDash val="solid"/>
              <a:round/>
            </a:ln>
          </a:right>
          <a:top>
            <a:ln w="12700" cap="flat">
              <a:solidFill>
                <a:srgbClr val="1C1C1C"/>
              </a:solidFill>
              <a:prstDash val="solid"/>
              <a:round/>
            </a:ln>
          </a:top>
          <a:bottom>
            <a:ln w="12700" cap="flat">
              <a:solidFill>
                <a:srgbClr val="1C1C1C"/>
              </a:solidFill>
              <a:prstDash val="solid"/>
              <a:round/>
            </a:ln>
          </a:bottom>
          <a:insideH>
            <a:ln w="12700" cap="flat">
              <a:solidFill>
                <a:srgbClr val="1C1C1C"/>
              </a:solidFill>
              <a:prstDash val="solid"/>
              <a:round/>
            </a:ln>
          </a:insideH>
          <a:insideV>
            <a:ln w="12700" cap="flat">
              <a:solidFill>
                <a:srgbClr val="1C1C1C"/>
              </a:solidFill>
              <a:prstDash val="solid"/>
              <a:round/>
            </a:ln>
          </a:insideV>
        </a:tcBdr>
        <a:fill>
          <a:solidFill>
            <a:srgbClr val="1C1C1C">
              <a:alpha val="20000"/>
            </a:srgbClr>
          </a:solidFill>
        </a:fill>
      </a:tcStyle>
    </a:firstCol>
    <a:lastRow>
      <a:tcTxStyle b="on" i="off">
        <a:font>
          <a:latin typeface="Twinkl"/>
          <a:ea typeface="Twinkl"/>
          <a:cs typeface="Twinkl"/>
        </a:font>
        <a:srgbClr val="1C1C1C"/>
      </a:tcTxStyle>
      <a:tcStyle>
        <a:tcBdr>
          <a:left>
            <a:ln w="12700" cap="flat">
              <a:solidFill>
                <a:srgbClr val="1C1C1C"/>
              </a:solidFill>
              <a:prstDash val="solid"/>
              <a:round/>
            </a:ln>
          </a:left>
          <a:right>
            <a:ln w="12700" cap="flat">
              <a:solidFill>
                <a:srgbClr val="1C1C1C"/>
              </a:solidFill>
              <a:prstDash val="solid"/>
              <a:round/>
            </a:ln>
          </a:right>
          <a:top>
            <a:ln w="50800" cap="flat">
              <a:solidFill>
                <a:srgbClr val="1C1C1C"/>
              </a:solidFill>
              <a:prstDash val="solid"/>
              <a:round/>
            </a:ln>
          </a:top>
          <a:bottom>
            <a:ln w="12700" cap="flat">
              <a:solidFill>
                <a:srgbClr val="1C1C1C"/>
              </a:solidFill>
              <a:prstDash val="solid"/>
              <a:round/>
            </a:ln>
          </a:bottom>
          <a:insideH>
            <a:ln w="12700" cap="flat">
              <a:solidFill>
                <a:srgbClr val="1C1C1C"/>
              </a:solidFill>
              <a:prstDash val="solid"/>
              <a:round/>
            </a:ln>
          </a:insideH>
          <a:insideV>
            <a:ln w="12700" cap="flat">
              <a:solidFill>
                <a:srgbClr val="1C1C1C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>
          <a:latin typeface="Twinkl"/>
          <a:ea typeface="Twinkl"/>
          <a:cs typeface="Twinkl"/>
        </a:font>
        <a:srgbClr val="1C1C1C"/>
      </a:tcTxStyle>
      <a:tcStyle>
        <a:tcBdr>
          <a:left>
            <a:ln w="12700" cap="flat">
              <a:solidFill>
                <a:srgbClr val="1C1C1C"/>
              </a:solidFill>
              <a:prstDash val="solid"/>
              <a:round/>
            </a:ln>
          </a:left>
          <a:right>
            <a:ln w="12700" cap="flat">
              <a:solidFill>
                <a:srgbClr val="1C1C1C"/>
              </a:solidFill>
              <a:prstDash val="solid"/>
              <a:round/>
            </a:ln>
          </a:right>
          <a:top>
            <a:ln w="12700" cap="flat">
              <a:solidFill>
                <a:srgbClr val="1C1C1C"/>
              </a:solidFill>
              <a:prstDash val="solid"/>
              <a:round/>
            </a:ln>
          </a:top>
          <a:bottom>
            <a:ln w="25400" cap="flat">
              <a:solidFill>
                <a:srgbClr val="1C1C1C"/>
              </a:solidFill>
              <a:prstDash val="solid"/>
              <a:round/>
            </a:ln>
          </a:bottom>
          <a:insideH>
            <a:ln w="12700" cap="flat">
              <a:solidFill>
                <a:srgbClr val="1C1C1C"/>
              </a:solidFill>
              <a:prstDash val="solid"/>
              <a:round/>
            </a:ln>
          </a:insideH>
          <a:insideV>
            <a:ln w="12700" cap="flat">
              <a:solidFill>
                <a:srgbClr val="1C1C1C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11" d="100"/>
          <a:sy n="111" d="100"/>
        </p:scale>
        <p:origin x="64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Shape 94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95" name="Shape 95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latinLnBrk="0">
      <a:spcBef>
        <a:spcPts val="400"/>
      </a:spcBef>
      <a:defRPr sz="1200">
        <a:latin typeface="+mj-lt"/>
        <a:ea typeface="+mj-ea"/>
        <a:cs typeface="+mj-cs"/>
        <a:sym typeface="Calibri"/>
      </a:defRPr>
    </a:lvl1pPr>
    <a:lvl2pPr indent="228600" latinLnBrk="0">
      <a:spcBef>
        <a:spcPts val="400"/>
      </a:spcBef>
      <a:defRPr sz="1200">
        <a:latin typeface="+mj-lt"/>
        <a:ea typeface="+mj-ea"/>
        <a:cs typeface="+mj-cs"/>
        <a:sym typeface="Calibri"/>
      </a:defRPr>
    </a:lvl2pPr>
    <a:lvl3pPr indent="457200" latinLnBrk="0">
      <a:spcBef>
        <a:spcPts val="400"/>
      </a:spcBef>
      <a:defRPr sz="1200">
        <a:latin typeface="+mj-lt"/>
        <a:ea typeface="+mj-ea"/>
        <a:cs typeface="+mj-cs"/>
        <a:sym typeface="Calibri"/>
      </a:defRPr>
    </a:lvl3pPr>
    <a:lvl4pPr indent="685800" latinLnBrk="0">
      <a:spcBef>
        <a:spcPts val="400"/>
      </a:spcBef>
      <a:defRPr sz="1200">
        <a:latin typeface="+mj-lt"/>
        <a:ea typeface="+mj-ea"/>
        <a:cs typeface="+mj-cs"/>
        <a:sym typeface="Calibri"/>
      </a:defRPr>
    </a:lvl4pPr>
    <a:lvl5pPr indent="914400" latinLnBrk="0">
      <a:spcBef>
        <a:spcPts val="400"/>
      </a:spcBef>
      <a:defRPr sz="1200">
        <a:latin typeface="+mj-lt"/>
        <a:ea typeface="+mj-ea"/>
        <a:cs typeface="+mj-cs"/>
        <a:sym typeface="Calibri"/>
      </a:defRPr>
    </a:lvl5pPr>
    <a:lvl6pPr indent="1143000" latinLnBrk="0">
      <a:spcBef>
        <a:spcPts val="400"/>
      </a:spcBef>
      <a:defRPr sz="1200">
        <a:latin typeface="+mj-lt"/>
        <a:ea typeface="+mj-ea"/>
        <a:cs typeface="+mj-cs"/>
        <a:sym typeface="Calibri"/>
      </a:defRPr>
    </a:lvl6pPr>
    <a:lvl7pPr indent="1371600" latinLnBrk="0">
      <a:spcBef>
        <a:spcPts val="400"/>
      </a:spcBef>
      <a:defRPr sz="1200">
        <a:latin typeface="+mj-lt"/>
        <a:ea typeface="+mj-ea"/>
        <a:cs typeface="+mj-cs"/>
        <a:sym typeface="Calibri"/>
      </a:defRPr>
    </a:lvl7pPr>
    <a:lvl8pPr indent="1600200" latinLnBrk="0">
      <a:spcBef>
        <a:spcPts val="400"/>
      </a:spcBef>
      <a:defRPr sz="1200">
        <a:latin typeface="+mj-lt"/>
        <a:ea typeface="+mj-ea"/>
        <a:cs typeface="+mj-cs"/>
        <a:sym typeface="Calibri"/>
      </a:defRPr>
    </a:lvl8pPr>
    <a:lvl9pPr indent="1828800" latinLnBrk="0">
      <a:spcBef>
        <a:spcPts val="400"/>
      </a:spcBef>
      <a:defRPr sz="1200">
        <a:latin typeface="+mj-lt"/>
        <a:ea typeface="+mj-ea"/>
        <a:cs typeface="+mj-cs"/>
        <a:sym typeface="Calibri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3" descr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24" name="Rounded Rectangle 1"/>
          <p:cNvGrpSpPr/>
          <p:nvPr/>
        </p:nvGrpSpPr>
        <p:grpSpPr>
          <a:xfrm>
            <a:off x="457200" y="438150"/>
            <a:ext cx="8220075" cy="5957888"/>
            <a:chOff x="0" y="0"/>
            <a:chExt cx="8220075" cy="5957887"/>
          </a:xfrm>
        </p:grpSpPr>
        <p:sp>
          <p:nvSpPr>
            <p:cNvPr id="22" name="Rounded Rectangle"/>
            <p:cNvSpPr/>
            <p:nvPr/>
          </p:nvSpPr>
          <p:spPr>
            <a:xfrm>
              <a:off x="0" y="0"/>
              <a:ext cx="8220075" cy="5957888"/>
            </a:xfrm>
            <a:prstGeom prst="roundRect">
              <a:avLst>
                <a:gd name="adj" fmla="val 2649"/>
              </a:avLst>
            </a:prstGeom>
            <a:solidFill>
              <a:srgbClr val="FFFFFF">
                <a:alpha val="90000"/>
              </a:srgbClr>
            </a:solidFill>
            <a:ln w="25400" cap="rnd">
              <a:solidFill>
                <a:srgbClr val="FFFFFF"/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23" name="Text"/>
            <p:cNvSpPr txBox="1"/>
            <p:nvPr/>
          </p:nvSpPr>
          <p:spPr>
            <a:xfrm>
              <a:off x="104645" y="2831623"/>
              <a:ext cx="8010785" cy="29464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>
              <a:lvl1pPr algn="ctr">
                <a:defRPr sz="1300">
                  <a:solidFill>
                    <a:srgbClr val="FFFFFF"/>
                  </a:solidFill>
                </a:defRPr>
              </a:lvl1pPr>
            </a:lstStyle>
            <a:p>
              <a:r>
                <a:t> </a:t>
              </a:r>
            </a:p>
          </p:txBody>
        </p:sp>
      </p:grpSp>
      <p:pic>
        <p:nvPicPr>
          <p:cNvPr id="25" name="Picture 5" descr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72438" y="5734050"/>
            <a:ext cx="576263" cy="581025"/>
          </a:xfrm>
          <a:prstGeom prst="rect">
            <a:avLst/>
          </a:prstGeom>
          <a:ln w="12700">
            <a:miter lim="400000"/>
          </a:ln>
        </p:spPr>
      </p:pic>
      <p:sp>
        <p:nvSpPr>
          <p:cNvPr id="2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Picture 3" descr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36" name="Rounded Rectangle 2"/>
          <p:cNvGrpSpPr/>
          <p:nvPr/>
        </p:nvGrpSpPr>
        <p:grpSpPr>
          <a:xfrm>
            <a:off x="457200" y="438150"/>
            <a:ext cx="8220075" cy="5957888"/>
            <a:chOff x="0" y="0"/>
            <a:chExt cx="8220075" cy="5957887"/>
          </a:xfrm>
        </p:grpSpPr>
        <p:sp>
          <p:nvSpPr>
            <p:cNvPr id="34" name="Rounded Rectangle"/>
            <p:cNvSpPr/>
            <p:nvPr/>
          </p:nvSpPr>
          <p:spPr>
            <a:xfrm>
              <a:off x="0" y="0"/>
              <a:ext cx="8220075" cy="5957888"/>
            </a:xfrm>
            <a:prstGeom prst="roundRect">
              <a:avLst>
                <a:gd name="adj" fmla="val 2649"/>
              </a:avLst>
            </a:prstGeom>
            <a:solidFill>
              <a:srgbClr val="FFFFFF">
                <a:alpha val="90000"/>
              </a:srgbClr>
            </a:solidFill>
            <a:ln w="25400" cap="rnd">
              <a:solidFill>
                <a:srgbClr val="FFFFFF"/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5" name="Text"/>
            <p:cNvSpPr txBox="1"/>
            <p:nvPr/>
          </p:nvSpPr>
          <p:spPr>
            <a:xfrm>
              <a:off x="104645" y="2831623"/>
              <a:ext cx="8010785" cy="29464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>
              <a:lvl1pPr algn="ctr">
                <a:defRPr sz="1300">
                  <a:solidFill>
                    <a:srgbClr val="FFFFFF"/>
                  </a:solidFill>
                </a:defRPr>
              </a:lvl1pPr>
            </a:lstStyle>
            <a:p>
              <a:r>
                <a:t> </a:t>
              </a:r>
            </a:p>
          </p:txBody>
        </p:sp>
      </p:grpSp>
      <p:sp>
        <p:nvSpPr>
          <p:cNvPr id="37" name="Title Text"/>
          <p:cNvSpPr txBox="1">
            <a:spLocks noGrp="1"/>
          </p:cNvSpPr>
          <p:nvPr>
            <p:ph type="title"/>
          </p:nvPr>
        </p:nvSpPr>
        <p:spPr>
          <a:xfrm>
            <a:off x="457198" y="478894"/>
            <a:ext cx="8220076" cy="994307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>
                <a:latin typeface="Twinkl SemiBold"/>
                <a:ea typeface="Twinkl SemiBold"/>
                <a:cs typeface="Twinkl SemiBold"/>
                <a:sym typeface="Twinkl SemiBold"/>
              </a:defRPr>
            </a:lvl1pPr>
          </a:lstStyle>
          <a:p>
            <a:r>
              <a:t>Title Text</a:t>
            </a:r>
          </a:p>
        </p:txBody>
      </p:sp>
      <p:sp>
        <p:nvSpPr>
          <p:cNvPr id="3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" name="Picture 3" descr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48" name="Rounded Rectangle 2"/>
          <p:cNvGrpSpPr/>
          <p:nvPr/>
        </p:nvGrpSpPr>
        <p:grpSpPr>
          <a:xfrm>
            <a:off x="503237" y="2930525"/>
            <a:ext cx="8137526" cy="3414713"/>
            <a:chOff x="0" y="0"/>
            <a:chExt cx="8137525" cy="3414712"/>
          </a:xfrm>
        </p:grpSpPr>
        <p:sp>
          <p:nvSpPr>
            <p:cNvPr id="46" name="Rounded Rectangle"/>
            <p:cNvSpPr/>
            <p:nvPr/>
          </p:nvSpPr>
          <p:spPr>
            <a:xfrm>
              <a:off x="0" y="0"/>
              <a:ext cx="8137525" cy="3414713"/>
            </a:xfrm>
            <a:prstGeom prst="roundRect">
              <a:avLst>
                <a:gd name="adj" fmla="val 6409"/>
              </a:avLst>
            </a:prstGeom>
            <a:solidFill>
              <a:srgbClr val="FFF9E7"/>
            </a:solidFill>
            <a:ln w="25400" cap="rnd">
              <a:solidFill>
                <a:srgbClr val="FEFBDA"/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47" name="Text"/>
            <p:cNvSpPr txBox="1"/>
            <p:nvPr/>
          </p:nvSpPr>
          <p:spPr>
            <a:xfrm>
              <a:off x="122518" y="1560036"/>
              <a:ext cx="7892489" cy="29464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>
              <a:lvl1pPr algn="ctr">
                <a:defRPr sz="1300">
                  <a:solidFill>
                    <a:srgbClr val="FFFFFF"/>
                  </a:solidFill>
                </a:defRPr>
              </a:lvl1pPr>
            </a:lstStyle>
            <a:p>
              <a:r>
                <a:t> </a:t>
              </a:r>
            </a:p>
          </p:txBody>
        </p:sp>
      </p:grpSp>
      <p:grpSp>
        <p:nvGrpSpPr>
          <p:cNvPr id="51" name="Rounded Rectangle 3"/>
          <p:cNvGrpSpPr/>
          <p:nvPr/>
        </p:nvGrpSpPr>
        <p:grpSpPr>
          <a:xfrm>
            <a:off x="503237" y="512762"/>
            <a:ext cx="8137526" cy="2192338"/>
            <a:chOff x="0" y="0"/>
            <a:chExt cx="8137525" cy="2192336"/>
          </a:xfrm>
        </p:grpSpPr>
        <p:sp>
          <p:nvSpPr>
            <p:cNvPr id="49" name="Rounded Rectangle"/>
            <p:cNvSpPr/>
            <p:nvPr/>
          </p:nvSpPr>
          <p:spPr>
            <a:xfrm>
              <a:off x="0" y="0"/>
              <a:ext cx="8137525" cy="2192337"/>
            </a:xfrm>
            <a:prstGeom prst="roundRect">
              <a:avLst>
                <a:gd name="adj" fmla="val 6409"/>
              </a:avLst>
            </a:prstGeom>
            <a:solidFill>
              <a:srgbClr val="FFF9E7"/>
            </a:solidFill>
            <a:ln w="25400" cap="rnd">
              <a:solidFill>
                <a:srgbClr val="FEFBDA"/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50" name="Text"/>
            <p:cNvSpPr txBox="1"/>
            <p:nvPr/>
          </p:nvSpPr>
          <p:spPr>
            <a:xfrm>
              <a:off x="99572" y="948848"/>
              <a:ext cx="7938381" cy="29464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>
              <a:lvl1pPr algn="ctr">
                <a:defRPr sz="1300">
                  <a:solidFill>
                    <a:srgbClr val="FFFFFF"/>
                  </a:solidFill>
                </a:defRPr>
              </a:lvl1pPr>
            </a:lstStyle>
            <a:p>
              <a:r>
                <a:t> </a:t>
              </a:r>
            </a:p>
          </p:txBody>
        </p:sp>
      </p:grpSp>
      <p:sp>
        <p:nvSpPr>
          <p:cNvPr id="52" name="Title 1"/>
          <p:cNvSpPr txBox="1"/>
          <p:nvPr/>
        </p:nvSpPr>
        <p:spPr>
          <a:xfrm>
            <a:off x="628650" y="3068638"/>
            <a:ext cx="7886700" cy="546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 anchor="ctr">
            <a:spAutoFit/>
          </a:bodyPr>
          <a:lstStyle>
            <a:lvl1pPr algn="ctr">
              <a:lnSpc>
                <a:spcPct val="90000"/>
              </a:lnSpc>
              <a:defRPr sz="3600" b="1"/>
            </a:lvl1pPr>
          </a:lstStyle>
          <a:p>
            <a:r>
              <a:t>Success Criteria</a:t>
            </a:r>
          </a:p>
        </p:txBody>
      </p:sp>
      <p:sp>
        <p:nvSpPr>
          <p:cNvPr id="53" name="Title 1"/>
          <p:cNvSpPr txBox="1"/>
          <p:nvPr/>
        </p:nvSpPr>
        <p:spPr>
          <a:xfrm>
            <a:off x="628650" y="731837"/>
            <a:ext cx="7886700" cy="546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 anchor="ctr">
            <a:spAutoFit/>
          </a:bodyPr>
          <a:lstStyle>
            <a:lvl1pPr algn="ctr">
              <a:lnSpc>
                <a:spcPct val="90000"/>
              </a:lnSpc>
              <a:defRPr sz="3600" b="1"/>
            </a:lvl1pPr>
          </a:lstStyle>
          <a:p>
            <a:r>
              <a:t>Aim</a:t>
            </a:r>
          </a:p>
        </p:txBody>
      </p:sp>
      <p:sp>
        <p:nvSpPr>
          <p:cNvPr id="54" name="Content Placeholder 15"/>
          <p:cNvSpPr txBox="1"/>
          <p:nvPr/>
        </p:nvSpPr>
        <p:spPr>
          <a:xfrm>
            <a:off x="628650" y="3539100"/>
            <a:ext cx="7814700" cy="13377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179999" tIns="179999" rIns="179999" bIns="179999">
            <a:normAutofit/>
          </a:bodyPr>
          <a:lstStyle/>
          <a:p>
            <a:pPr marL="228600" indent="-228600">
              <a:lnSpc>
                <a:spcPct val="90000"/>
              </a:lnSpc>
              <a:spcBef>
                <a:spcPts val="1000"/>
              </a:spcBef>
              <a:buSzPct val="100000"/>
              <a:buFont typeface="Arial"/>
              <a:buChar char="•"/>
            </a:pPr>
            <a:r>
              <a:t>Statement 1 Lorem ipsum dolor sit amet, consectetur adipiscing elit.</a:t>
            </a:r>
            <a:endParaRPr>
              <a:latin typeface="Sassoon Infant Rg"/>
              <a:ea typeface="Sassoon Infant Rg"/>
              <a:cs typeface="Sassoon Infant Rg"/>
              <a:sym typeface="Sassoon Infant Rg"/>
            </a:endParaRP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SzPct val="100000"/>
              <a:buFont typeface="Arial"/>
              <a:buChar char="•"/>
            </a:pPr>
            <a:r>
              <a:t>Statement 2</a:t>
            </a:r>
            <a:endParaRPr>
              <a:latin typeface="Sassoon Infant Rg"/>
              <a:ea typeface="Sassoon Infant Rg"/>
              <a:cs typeface="Sassoon Infant Rg"/>
              <a:sym typeface="Sassoon Infant Rg"/>
            </a:endParaRPr>
          </a:p>
          <a:p>
            <a:pPr marL="685800" lvl="1" indent="-228600">
              <a:lnSpc>
                <a:spcPct val="90000"/>
              </a:lnSpc>
              <a:spcBef>
                <a:spcPts val="500"/>
              </a:spcBef>
              <a:buSzPct val="100000"/>
              <a:buFont typeface="Arial"/>
              <a:buChar char="•"/>
              <a:defRPr sz="1600"/>
            </a:pPr>
            <a:r>
              <a:t>Sub statement</a:t>
            </a:r>
          </a:p>
        </p:txBody>
      </p:sp>
      <p:sp>
        <p:nvSpPr>
          <p:cNvPr id="55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628650" y="1127760"/>
            <a:ext cx="7886700" cy="1409701"/>
          </a:xfrm>
          <a:prstGeom prst="rect">
            <a:avLst/>
          </a:prstGeom>
        </p:spPr>
        <p:txBody>
          <a:bodyPr>
            <a:normAutofit/>
          </a:bodyPr>
          <a:lstStyle>
            <a:lvl1pPr>
              <a:lnSpc>
                <a:spcPct val="81000"/>
              </a:lnSpc>
            </a:lvl1pPr>
            <a:lvl2pPr>
              <a:lnSpc>
                <a:spcPct val="81000"/>
              </a:lnSpc>
            </a:lvl2pPr>
            <a:lvl3pPr>
              <a:lnSpc>
                <a:spcPct val="81000"/>
              </a:lnSpc>
            </a:lvl3pPr>
            <a:lvl4pPr>
              <a:lnSpc>
                <a:spcPct val="81000"/>
              </a:lnSpc>
            </a:lvl4pPr>
            <a:lvl5pPr>
              <a:lnSpc>
                <a:spcPct val="81000"/>
              </a:lnSpc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" name="Picture 3" descr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">
            <a:miter lim="400000"/>
          </a:ln>
        </p:spPr>
      </p:pic>
      <p:pic>
        <p:nvPicPr>
          <p:cNvPr id="64" name="Picture 4" descr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">
            <a:miter lim="400000"/>
          </a:ln>
        </p:spPr>
      </p:pic>
      <p:pic>
        <p:nvPicPr>
          <p:cNvPr id="65" name="Picture 5" descr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23288" y="6196012"/>
            <a:ext cx="576263" cy="581026"/>
          </a:xfrm>
          <a:prstGeom prst="rect">
            <a:avLst/>
          </a:prstGeom>
          <a:ln w="12700">
            <a:miter lim="400000"/>
          </a:ln>
        </p:spPr>
      </p:pic>
      <p:sp>
        <p:nvSpPr>
          <p:cNvPr id="6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" name="Picture 3" descr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86" name="Rounded Rectangle 2"/>
          <p:cNvGrpSpPr/>
          <p:nvPr/>
        </p:nvGrpSpPr>
        <p:grpSpPr>
          <a:xfrm>
            <a:off x="457200" y="438150"/>
            <a:ext cx="8220075" cy="5957888"/>
            <a:chOff x="0" y="0"/>
            <a:chExt cx="8220075" cy="5957887"/>
          </a:xfrm>
        </p:grpSpPr>
        <p:sp>
          <p:nvSpPr>
            <p:cNvPr id="84" name="Rounded Rectangle"/>
            <p:cNvSpPr/>
            <p:nvPr/>
          </p:nvSpPr>
          <p:spPr>
            <a:xfrm>
              <a:off x="0" y="0"/>
              <a:ext cx="8220075" cy="5957888"/>
            </a:xfrm>
            <a:prstGeom prst="roundRect">
              <a:avLst>
                <a:gd name="adj" fmla="val 2649"/>
              </a:avLst>
            </a:prstGeom>
            <a:solidFill>
              <a:srgbClr val="FFFFFF">
                <a:alpha val="90000"/>
              </a:srgbClr>
            </a:solidFill>
            <a:ln w="25400" cap="rnd">
              <a:solidFill>
                <a:srgbClr val="FFFFFF"/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85" name="Text"/>
            <p:cNvSpPr txBox="1"/>
            <p:nvPr/>
          </p:nvSpPr>
          <p:spPr>
            <a:xfrm>
              <a:off x="104645" y="2831623"/>
              <a:ext cx="8010785" cy="29464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>
              <a:lvl1pPr algn="ctr">
                <a:defRPr sz="1300">
                  <a:solidFill>
                    <a:srgbClr val="FFFFFF"/>
                  </a:solidFill>
                </a:defRPr>
              </a:lvl1pPr>
            </a:lstStyle>
            <a:p>
              <a:r>
                <a:t> </a:t>
              </a:r>
            </a:p>
          </p:txBody>
        </p:sp>
      </p:grpSp>
      <p:sp>
        <p:nvSpPr>
          <p:cNvPr id="87" name="Title Text"/>
          <p:cNvSpPr txBox="1">
            <a:spLocks noGrp="1"/>
          </p:cNvSpPr>
          <p:nvPr>
            <p:ph type="title"/>
          </p:nvPr>
        </p:nvSpPr>
        <p:spPr>
          <a:xfrm>
            <a:off x="466725" y="1122362"/>
            <a:ext cx="8201025" cy="2387601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t>Title Text</a:t>
            </a:r>
          </a:p>
        </p:txBody>
      </p:sp>
      <p:sp>
        <p:nvSpPr>
          <p:cNvPr id="8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Picture 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">
            <a:miter lim="400000"/>
          </a:ln>
        </p:spPr>
      </p:pic>
      <p:pic>
        <p:nvPicPr>
          <p:cNvPr id="3" name="Picture 4" descr="Picture 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">
            <a:miter lim="400000"/>
          </a:ln>
        </p:spPr>
      </p:pic>
      <p:pic>
        <p:nvPicPr>
          <p:cNvPr id="4" name="Picture 5" descr="Picture 5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523288" y="6196012"/>
            <a:ext cx="576263" cy="581026"/>
          </a:xfrm>
          <a:prstGeom prst="rect">
            <a:avLst/>
          </a:prstGeom>
          <a:ln w="12700">
            <a:miter lim="400000"/>
          </a:ln>
        </p:spPr>
      </p:pic>
      <p:sp>
        <p:nvSpPr>
          <p:cNvPr id="5" name="Title Text"/>
          <p:cNvSpPr txBox="1">
            <a:spLocks noGrp="1"/>
          </p:cNvSpPr>
          <p:nvPr>
            <p:ph type="title"/>
          </p:nvPr>
        </p:nvSpPr>
        <p:spPr>
          <a:xfrm>
            <a:off x="457200" y="92074"/>
            <a:ext cx="8229600" cy="150812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252000" tIns="252000" rIns="252000" bIns="252000" anchor="ctr"/>
          <a:lstStyle/>
          <a:p>
            <a:r>
              <a:t>Title Text</a:t>
            </a:r>
          </a:p>
        </p:txBody>
      </p:sp>
      <p:sp>
        <p:nvSpPr>
          <p:cNvPr id="6" name="Body Level One…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52578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252000" tIns="252000" rIns="252000" bIns="252000"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4419600" y="6172200"/>
            <a:ext cx="2133600" cy="368301"/>
          </a:xfrm>
          <a:prstGeom prst="rect">
            <a:avLst/>
          </a:prstGeom>
          <a:ln w="12700">
            <a:miter lim="400000"/>
          </a:ln>
        </p:spPr>
        <p:txBody>
          <a:bodyPr wrap="none" lIns="45719" rIns="45719" anchor="ctr">
            <a:spAutoFit/>
          </a:bodyPr>
          <a:lstStyle>
            <a:lvl1pPr algn="r">
              <a:defRPr sz="1200"/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5" r:id="rId6"/>
  </p:sldLayoutIdLst>
  <p:transition spd="med"/>
  <p:txStyles>
    <p:titleStyle>
      <a:lvl1pPr marL="0" marR="0" indent="0" algn="ctr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1" i="0" u="none" strike="noStrike" cap="none" spc="0" baseline="0">
          <a:solidFill>
            <a:srgbClr val="1C1C1C"/>
          </a:solidFill>
          <a:uFillTx/>
          <a:latin typeface="Twinkl"/>
          <a:ea typeface="Twinkl"/>
          <a:cs typeface="Twinkl"/>
          <a:sym typeface="Twinkl"/>
        </a:defRPr>
      </a:lvl1pPr>
      <a:lvl2pPr marL="0" marR="0" indent="0" algn="ctr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1" i="0" u="none" strike="noStrike" cap="none" spc="0" baseline="0">
          <a:solidFill>
            <a:srgbClr val="1C1C1C"/>
          </a:solidFill>
          <a:uFillTx/>
          <a:latin typeface="Twinkl"/>
          <a:ea typeface="Twinkl"/>
          <a:cs typeface="Twinkl"/>
          <a:sym typeface="Twinkl"/>
        </a:defRPr>
      </a:lvl2pPr>
      <a:lvl3pPr marL="0" marR="0" indent="0" algn="ctr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1" i="0" u="none" strike="noStrike" cap="none" spc="0" baseline="0">
          <a:solidFill>
            <a:srgbClr val="1C1C1C"/>
          </a:solidFill>
          <a:uFillTx/>
          <a:latin typeface="Twinkl"/>
          <a:ea typeface="Twinkl"/>
          <a:cs typeface="Twinkl"/>
          <a:sym typeface="Twinkl"/>
        </a:defRPr>
      </a:lvl3pPr>
      <a:lvl4pPr marL="0" marR="0" indent="0" algn="ctr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1" i="0" u="none" strike="noStrike" cap="none" spc="0" baseline="0">
          <a:solidFill>
            <a:srgbClr val="1C1C1C"/>
          </a:solidFill>
          <a:uFillTx/>
          <a:latin typeface="Twinkl"/>
          <a:ea typeface="Twinkl"/>
          <a:cs typeface="Twinkl"/>
          <a:sym typeface="Twinkl"/>
        </a:defRPr>
      </a:lvl4pPr>
      <a:lvl5pPr marL="0" marR="0" indent="0" algn="ctr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1" i="0" u="none" strike="noStrike" cap="none" spc="0" baseline="0">
          <a:solidFill>
            <a:srgbClr val="1C1C1C"/>
          </a:solidFill>
          <a:uFillTx/>
          <a:latin typeface="Twinkl"/>
          <a:ea typeface="Twinkl"/>
          <a:cs typeface="Twinkl"/>
          <a:sym typeface="Twinkl"/>
        </a:defRPr>
      </a:lvl5pPr>
      <a:lvl6pPr marL="0" marR="0" indent="457200" algn="ctr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1" i="0" u="none" strike="noStrike" cap="none" spc="0" baseline="0">
          <a:solidFill>
            <a:srgbClr val="1C1C1C"/>
          </a:solidFill>
          <a:uFillTx/>
          <a:latin typeface="Twinkl"/>
          <a:ea typeface="Twinkl"/>
          <a:cs typeface="Twinkl"/>
          <a:sym typeface="Twinkl"/>
        </a:defRPr>
      </a:lvl6pPr>
      <a:lvl7pPr marL="0" marR="0" indent="914400" algn="ctr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1" i="0" u="none" strike="noStrike" cap="none" spc="0" baseline="0">
          <a:solidFill>
            <a:srgbClr val="1C1C1C"/>
          </a:solidFill>
          <a:uFillTx/>
          <a:latin typeface="Twinkl"/>
          <a:ea typeface="Twinkl"/>
          <a:cs typeface="Twinkl"/>
          <a:sym typeface="Twinkl"/>
        </a:defRPr>
      </a:lvl7pPr>
      <a:lvl8pPr marL="0" marR="0" indent="1371600" algn="ctr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1" i="0" u="none" strike="noStrike" cap="none" spc="0" baseline="0">
          <a:solidFill>
            <a:srgbClr val="1C1C1C"/>
          </a:solidFill>
          <a:uFillTx/>
          <a:latin typeface="Twinkl"/>
          <a:ea typeface="Twinkl"/>
          <a:cs typeface="Twinkl"/>
          <a:sym typeface="Twinkl"/>
        </a:defRPr>
      </a:lvl8pPr>
      <a:lvl9pPr marL="0" marR="0" indent="1828800" algn="ctr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1" i="0" u="none" strike="noStrike" cap="none" spc="0" baseline="0">
          <a:solidFill>
            <a:srgbClr val="1C1C1C"/>
          </a:solidFill>
          <a:uFillTx/>
          <a:latin typeface="Twinkl"/>
          <a:ea typeface="Twinkl"/>
          <a:cs typeface="Twinkl"/>
          <a:sym typeface="Twinkl"/>
        </a:defRPr>
      </a:lvl9pPr>
    </p:titleStyle>
    <p:bodyStyle>
      <a:lvl1pPr marL="228600" marR="0" indent="-228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1800" b="0" i="0" u="none" strike="noStrike" cap="none" spc="0" baseline="0">
          <a:solidFill>
            <a:srgbClr val="1C1C1C"/>
          </a:solidFill>
          <a:uFillTx/>
          <a:latin typeface="Twinkl"/>
          <a:ea typeface="Twinkl"/>
          <a:cs typeface="Twinkl"/>
          <a:sym typeface="Twinkl"/>
        </a:defRPr>
      </a:lvl1pPr>
      <a:lvl2pPr marL="714375" marR="0" indent="-257175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1800" b="0" i="0" u="none" strike="noStrike" cap="none" spc="0" baseline="0">
          <a:solidFill>
            <a:srgbClr val="1C1C1C"/>
          </a:solidFill>
          <a:uFillTx/>
          <a:latin typeface="Twinkl"/>
          <a:ea typeface="Twinkl"/>
          <a:cs typeface="Twinkl"/>
          <a:sym typeface="Twinkl"/>
        </a:defRPr>
      </a:lvl2pPr>
      <a:lvl3pPr marL="1208314" marR="0" indent="-293914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1800" b="0" i="0" u="none" strike="noStrike" cap="none" spc="0" baseline="0">
          <a:solidFill>
            <a:srgbClr val="1C1C1C"/>
          </a:solidFill>
          <a:uFillTx/>
          <a:latin typeface="Twinkl"/>
          <a:ea typeface="Twinkl"/>
          <a:cs typeface="Twinkl"/>
          <a:sym typeface="Twinkl"/>
        </a:defRPr>
      </a:lvl3pPr>
      <a:lvl4pPr marL="1665514" marR="0" indent="-293914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1800" b="0" i="0" u="none" strike="noStrike" cap="none" spc="0" baseline="0">
          <a:solidFill>
            <a:srgbClr val="1C1C1C"/>
          </a:solidFill>
          <a:uFillTx/>
          <a:latin typeface="Twinkl"/>
          <a:ea typeface="Twinkl"/>
          <a:cs typeface="Twinkl"/>
          <a:sym typeface="Twinkl"/>
        </a:defRPr>
      </a:lvl4pPr>
      <a:lvl5pPr marL="2122714" marR="0" indent="-293914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1800" b="0" i="0" u="none" strike="noStrike" cap="none" spc="0" baseline="0">
          <a:solidFill>
            <a:srgbClr val="1C1C1C"/>
          </a:solidFill>
          <a:uFillTx/>
          <a:latin typeface="Twinkl"/>
          <a:ea typeface="Twinkl"/>
          <a:cs typeface="Twinkl"/>
          <a:sym typeface="Twinkl"/>
        </a:defRPr>
      </a:lvl5pPr>
      <a:lvl6pPr marL="2514600" marR="0" indent="-228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1800" b="0" i="0" u="none" strike="noStrike" cap="none" spc="0" baseline="0">
          <a:solidFill>
            <a:srgbClr val="1C1C1C"/>
          </a:solidFill>
          <a:uFillTx/>
          <a:latin typeface="Twinkl"/>
          <a:ea typeface="Twinkl"/>
          <a:cs typeface="Twinkl"/>
          <a:sym typeface="Twinkl"/>
        </a:defRPr>
      </a:lvl6pPr>
      <a:lvl7pPr marL="2971800" marR="0" indent="-228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1800" b="0" i="0" u="none" strike="noStrike" cap="none" spc="0" baseline="0">
          <a:solidFill>
            <a:srgbClr val="1C1C1C"/>
          </a:solidFill>
          <a:uFillTx/>
          <a:latin typeface="Twinkl"/>
          <a:ea typeface="Twinkl"/>
          <a:cs typeface="Twinkl"/>
          <a:sym typeface="Twinkl"/>
        </a:defRPr>
      </a:lvl7pPr>
      <a:lvl8pPr marL="3429000" marR="0" indent="-228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1800" b="0" i="0" u="none" strike="noStrike" cap="none" spc="0" baseline="0">
          <a:solidFill>
            <a:srgbClr val="1C1C1C"/>
          </a:solidFill>
          <a:uFillTx/>
          <a:latin typeface="Twinkl"/>
          <a:ea typeface="Twinkl"/>
          <a:cs typeface="Twinkl"/>
          <a:sym typeface="Twinkl"/>
        </a:defRPr>
      </a:lvl8pPr>
      <a:lvl9pPr marL="3886200" marR="0" indent="-228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1800" b="0" i="0" u="none" strike="noStrike" cap="none" spc="0" baseline="0">
          <a:solidFill>
            <a:srgbClr val="1C1C1C"/>
          </a:solidFill>
          <a:uFillTx/>
          <a:latin typeface="Twinkl"/>
          <a:ea typeface="Twinkl"/>
          <a:cs typeface="Twinkl"/>
          <a:sym typeface="Twinkl"/>
        </a:defRPr>
      </a:lvl9pPr>
    </p:bodyStyle>
    <p:otherStyle>
      <a:lvl1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Twinkl"/>
        </a:defRPr>
      </a:lvl1pPr>
      <a:lvl2pPr marL="0" marR="0" indent="4572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Twinkl"/>
        </a:defRPr>
      </a:lvl2pPr>
      <a:lvl3pPr marL="0" marR="0" indent="9144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Twinkl"/>
        </a:defRPr>
      </a:lvl3pPr>
      <a:lvl4pPr marL="0" marR="0" indent="13716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Twinkl"/>
        </a:defRPr>
      </a:lvl4pPr>
      <a:lvl5pPr marL="0" marR="0" indent="18288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Twinkl"/>
        </a:defRPr>
      </a:lvl5pPr>
      <a:lvl6pPr marL="0" marR="0" indent="22860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Twinkl"/>
        </a:defRPr>
      </a:lvl6pPr>
      <a:lvl7pPr marL="0" marR="0" indent="27432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Twinkl"/>
        </a:defRPr>
      </a:lvl7pPr>
      <a:lvl8pPr marL="0" marR="0" indent="32004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Twinkl"/>
        </a:defRPr>
      </a:lvl8pPr>
      <a:lvl9pPr marL="0" marR="0" indent="36576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Twink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media" Target="../media/media6.wav"/><Relationship Id="rId13" Type="http://schemas.openxmlformats.org/officeDocument/2006/relationships/audio" Target="../media/media8.wav"/><Relationship Id="rId18" Type="http://schemas.microsoft.com/office/2007/relationships/media" Target="../media/media11.m4a"/><Relationship Id="rId26" Type="http://schemas.openxmlformats.org/officeDocument/2006/relationships/image" Target="../media/image11.png"/><Relationship Id="rId3" Type="http://schemas.openxmlformats.org/officeDocument/2006/relationships/audio" Target="../media/media3.wav"/><Relationship Id="rId21" Type="http://schemas.openxmlformats.org/officeDocument/2006/relationships/image" Target="../media/image6.png"/><Relationship Id="rId7" Type="http://schemas.openxmlformats.org/officeDocument/2006/relationships/audio" Target="../media/media5.wav"/><Relationship Id="rId12" Type="http://schemas.microsoft.com/office/2007/relationships/media" Target="../media/media8.wav"/><Relationship Id="rId17" Type="http://schemas.openxmlformats.org/officeDocument/2006/relationships/audio" Target="../media/media10.wav"/><Relationship Id="rId25" Type="http://schemas.openxmlformats.org/officeDocument/2006/relationships/image" Target="../media/image10.png"/><Relationship Id="rId2" Type="http://schemas.microsoft.com/office/2007/relationships/media" Target="../media/media3.wav"/><Relationship Id="rId16" Type="http://schemas.microsoft.com/office/2007/relationships/media" Target="../media/media10.wav"/><Relationship Id="rId20" Type="http://schemas.openxmlformats.org/officeDocument/2006/relationships/slideLayout" Target="../slideLayouts/slideLayout3.xml"/><Relationship Id="rId29" Type="http://schemas.openxmlformats.org/officeDocument/2006/relationships/image" Target="../media/image14.png"/><Relationship Id="rId1" Type="http://schemas.openxmlformats.org/officeDocument/2006/relationships/tags" Target="../tags/tag3.xml"/><Relationship Id="rId6" Type="http://schemas.microsoft.com/office/2007/relationships/media" Target="../media/media5.wav"/><Relationship Id="rId11" Type="http://schemas.openxmlformats.org/officeDocument/2006/relationships/audio" Target="../media/media7.wav"/><Relationship Id="rId24" Type="http://schemas.openxmlformats.org/officeDocument/2006/relationships/image" Target="../media/image9.png"/><Relationship Id="rId5" Type="http://schemas.openxmlformats.org/officeDocument/2006/relationships/audio" Target="../media/media4.wav"/><Relationship Id="rId15" Type="http://schemas.openxmlformats.org/officeDocument/2006/relationships/audio" Target="../media/media9.wav"/><Relationship Id="rId23" Type="http://schemas.openxmlformats.org/officeDocument/2006/relationships/image" Target="../media/image8.png"/><Relationship Id="rId28" Type="http://schemas.openxmlformats.org/officeDocument/2006/relationships/image" Target="../media/image13.png"/><Relationship Id="rId10" Type="http://schemas.microsoft.com/office/2007/relationships/media" Target="../media/media7.wav"/><Relationship Id="rId19" Type="http://schemas.openxmlformats.org/officeDocument/2006/relationships/audio" Target="../media/media11.m4a"/><Relationship Id="rId4" Type="http://schemas.microsoft.com/office/2007/relationships/media" Target="../media/media4.wav"/><Relationship Id="rId9" Type="http://schemas.openxmlformats.org/officeDocument/2006/relationships/audio" Target="../media/media6.wav"/><Relationship Id="rId14" Type="http://schemas.microsoft.com/office/2007/relationships/media" Target="../media/media9.wav"/><Relationship Id="rId22" Type="http://schemas.openxmlformats.org/officeDocument/2006/relationships/image" Target="../media/image7.png"/><Relationship Id="rId27" Type="http://schemas.openxmlformats.org/officeDocument/2006/relationships/image" Target="../media/image12.png"/><Relationship Id="rId30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media" Target="../media/media15.wav"/><Relationship Id="rId13" Type="http://schemas.openxmlformats.org/officeDocument/2006/relationships/audio" Target="../media/media16.wav"/><Relationship Id="rId18" Type="http://schemas.microsoft.com/office/2007/relationships/media" Target="../media/media18.m4a"/><Relationship Id="rId26" Type="http://schemas.openxmlformats.org/officeDocument/2006/relationships/image" Target="../media/image20.png"/><Relationship Id="rId3" Type="http://schemas.openxmlformats.org/officeDocument/2006/relationships/audio" Target="../media/media12.wav"/><Relationship Id="rId21" Type="http://schemas.openxmlformats.org/officeDocument/2006/relationships/image" Target="../media/image15.png"/><Relationship Id="rId7" Type="http://schemas.openxmlformats.org/officeDocument/2006/relationships/audio" Target="../media/media14.wav"/><Relationship Id="rId12" Type="http://schemas.microsoft.com/office/2007/relationships/media" Target="../media/media16.wav"/><Relationship Id="rId17" Type="http://schemas.openxmlformats.org/officeDocument/2006/relationships/audio" Target="../media/media10.wav"/><Relationship Id="rId25" Type="http://schemas.openxmlformats.org/officeDocument/2006/relationships/image" Target="../media/image19.png"/><Relationship Id="rId2" Type="http://schemas.microsoft.com/office/2007/relationships/media" Target="../media/media12.wav"/><Relationship Id="rId16" Type="http://schemas.microsoft.com/office/2007/relationships/media" Target="../media/media10.wav"/><Relationship Id="rId20" Type="http://schemas.openxmlformats.org/officeDocument/2006/relationships/slideLayout" Target="../slideLayouts/slideLayout3.xml"/><Relationship Id="rId29" Type="http://schemas.openxmlformats.org/officeDocument/2006/relationships/image" Target="../media/image14.png"/><Relationship Id="rId1" Type="http://schemas.openxmlformats.org/officeDocument/2006/relationships/tags" Target="../tags/tag4.xml"/><Relationship Id="rId6" Type="http://schemas.microsoft.com/office/2007/relationships/media" Target="../media/media14.wav"/><Relationship Id="rId11" Type="http://schemas.openxmlformats.org/officeDocument/2006/relationships/audio" Target="../media/media7.wav"/><Relationship Id="rId24" Type="http://schemas.openxmlformats.org/officeDocument/2006/relationships/image" Target="../media/image18.png"/><Relationship Id="rId5" Type="http://schemas.openxmlformats.org/officeDocument/2006/relationships/audio" Target="../media/media13.wav"/><Relationship Id="rId15" Type="http://schemas.openxmlformats.org/officeDocument/2006/relationships/audio" Target="../media/media17.wav"/><Relationship Id="rId23" Type="http://schemas.openxmlformats.org/officeDocument/2006/relationships/image" Target="../media/image17.png"/><Relationship Id="rId28" Type="http://schemas.openxmlformats.org/officeDocument/2006/relationships/image" Target="../media/image10.png"/><Relationship Id="rId10" Type="http://schemas.microsoft.com/office/2007/relationships/media" Target="../media/media7.wav"/><Relationship Id="rId19" Type="http://schemas.openxmlformats.org/officeDocument/2006/relationships/audio" Target="../media/media18.m4a"/><Relationship Id="rId4" Type="http://schemas.microsoft.com/office/2007/relationships/media" Target="../media/media13.wav"/><Relationship Id="rId9" Type="http://schemas.openxmlformats.org/officeDocument/2006/relationships/audio" Target="../media/media15.wav"/><Relationship Id="rId14" Type="http://schemas.microsoft.com/office/2007/relationships/media" Target="../media/media17.wav"/><Relationship Id="rId22" Type="http://schemas.openxmlformats.org/officeDocument/2006/relationships/image" Target="../media/image16.png"/><Relationship Id="rId27" Type="http://schemas.openxmlformats.org/officeDocument/2006/relationships/image" Target="../media/image21.png"/><Relationship Id="rId30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media" Target="../media/media22.wav"/><Relationship Id="rId13" Type="http://schemas.openxmlformats.org/officeDocument/2006/relationships/audio" Target="../media/media24.m4a"/><Relationship Id="rId18" Type="http://schemas.openxmlformats.org/officeDocument/2006/relationships/image" Target="../media/image23.png"/><Relationship Id="rId3" Type="http://schemas.openxmlformats.org/officeDocument/2006/relationships/audio" Target="../media/media19.wav"/><Relationship Id="rId21" Type="http://schemas.openxmlformats.org/officeDocument/2006/relationships/image" Target="../media/image14.png"/><Relationship Id="rId7" Type="http://schemas.openxmlformats.org/officeDocument/2006/relationships/audio" Target="../media/media21.wav"/><Relationship Id="rId12" Type="http://schemas.microsoft.com/office/2007/relationships/media" Target="../media/media24.m4a"/><Relationship Id="rId17" Type="http://schemas.openxmlformats.org/officeDocument/2006/relationships/image" Target="../media/image22.png"/><Relationship Id="rId2" Type="http://schemas.microsoft.com/office/2007/relationships/media" Target="../media/media19.wav"/><Relationship Id="rId16" Type="http://schemas.openxmlformats.org/officeDocument/2006/relationships/slideLayout" Target="../slideLayouts/slideLayout3.xml"/><Relationship Id="rId20" Type="http://schemas.openxmlformats.org/officeDocument/2006/relationships/image" Target="../media/image25.png"/><Relationship Id="rId1" Type="http://schemas.openxmlformats.org/officeDocument/2006/relationships/tags" Target="../tags/tag5.xml"/><Relationship Id="rId6" Type="http://schemas.microsoft.com/office/2007/relationships/media" Target="../media/media21.wav"/><Relationship Id="rId11" Type="http://schemas.openxmlformats.org/officeDocument/2006/relationships/audio" Target="../media/media23.wav"/><Relationship Id="rId5" Type="http://schemas.openxmlformats.org/officeDocument/2006/relationships/audio" Target="../media/media20.wav"/><Relationship Id="rId15" Type="http://schemas.openxmlformats.org/officeDocument/2006/relationships/audio" Target="../media/media25.m4a"/><Relationship Id="rId10" Type="http://schemas.microsoft.com/office/2007/relationships/media" Target="../media/media23.wav"/><Relationship Id="rId19" Type="http://schemas.openxmlformats.org/officeDocument/2006/relationships/image" Target="../media/image24.png"/><Relationship Id="rId4" Type="http://schemas.microsoft.com/office/2007/relationships/media" Target="../media/media20.wav"/><Relationship Id="rId9" Type="http://schemas.openxmlformats.org/officeDocument/2006/relationships/audio" Target="../media/media22.wav"/><Relationship Id="rId14" Type="http://schemas.microsoft.com/office/2007/relationships/media" Target="../media/media25.m4a"/><Relationship Id="rId22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26.m4a"/><Relationship Id="rId7" Type="http://schemas.openxmlformats.org/officeDocument/2006/relationships/image" Target="../media/image5.png"/><Relationship Id="rId2" Type="http://schemas.microsoft.com/office/2007/relationships/media" Target="../media/media26.m4a"/><Relationship Id="rId1" Type="http://schemas.openxmlformats.org/officeDocument/2006/relationships/tags" Target="../tags/tag6.xml"/><Relationship Id="rId6" Type="http://schemas.openxmlformats.org/officeDocument/2006/relationships/image" Target="../media/image27.png"/><Relationship Id="rId5" Type="http://schemas.openxmlformats.org/officeDocument/2006/relationships/image" Target="../media/image26.jpeg"/><Relationship Id="rId4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27.m4a"/><Relationship Id="rId2" Type="http://schemas.microsoft.com/office/2007/relationships/media" Target="../media/media27.m4a"/><Relationship Id="rId1" Type="http://schemas.openxmlformats.org/officeDocument/2006/relationships/tags" Target="../tags/tag7.xml"/><Relationship Id="rId6" Type="http://schemas.openxmlformats.org/officeDocument/2006/relationships/image" Target="../media/image5.png"/><Relationship Id="rId5" Type="http://schemas.openxmlformats.org/officeDocument/2006/relationships/image" Target="../media/image28.png"/><Relationship Id="rId4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28.m4a"/><Relationship Id="rId1" Type="http://schemas.microsoft.com/office/2007/relationships/media" Target="../media/media28.m4a"/><Relationship Id="rId5" Type="http://schemas.openxmlformats.org/officeDocument/2006/relationships/image" Target="../media/image5.png"/><Relationship Id="rId4" Type="http://schemas.openxmlformats.org/officeDocument/2006/relationships/image" Target="../media/image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698999" y="3560948"/>
            <a:ext cx="571501" cy="571501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5615" fill="hold"/>
                                        <p:tgtEl>
                                          <p:spTgt spid="10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10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0" name="Rounded Rectangle 24"/>
          <p:cNvGrpSpPr/>
          <p:nvPr/>
        </p:nvGrpSpPr>
        <p:grpSpPr>
          <a:xfrm>
            <a:off x="503237" y="2930525"/>
            <a:ext cx="8137526" cy="3414713"/>
            <a:chOff x="0" y="0"/>
            <a:chExt cx="8137525" cy="3414712"/>
          </a:xfrm>
        </p:grpSpPr>
        <p:sp>
          <p:nvSpPr>
            <p:cNvPr id="108" name="Rounded Rectangle"/>
            <p:cNvSpPr/>
            <p:nvPr/>
          </p:nvSpPr>
          <p:spPr>
            <a:xfrm>
              <a:off x="0" y="0"/>
              <a:ext cx="8137525" cy="3414713"/>
            </a:xfrm>
            <a:prstGeom prst="roundRect">
              <a:avLst>
                <a:gd name="adj" fmla="val 6409"/>
              </a:avLst>
            </a:prstGeom>
            <a:solidFill>
              <a:srgbClr val="FFF9E7"/>
            </a:solidFill>
            <a:ln w="25400" cap="rnd">
              <a:solidFill>
                <a:srgbClr val="FEFBDA"/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09" name="Text"/>
            <p:cNvSpPr txBox="1"/>
            <p:nvPr/>
          </p:nvSpPr>
          <p:spPr>
            <a:xfrm>
              <a:off x="122518" y="1560036"/>
              <a:ext cx="7892489" cy="29464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>
              <a:lvl1pPr algn="ctr">
                <a:defRPr sz="1300">
                  <a:solidFill>
                    <a:srgbClr val="FFFFFF"/>
                  </a:solidFill>
                </a:defRPr>
              </a:lvl1pPr>
            </a:lstStyle>
            <a:p>
              <a:r>
                <a:t> </a:t>
              </a:r>
            </a:p>
          </p:txBody>
        </p:sp>
      </p:grpSp>
      <p:grpSp>
        <p:nvGrpSpPr>
          <p:cNvPr id="113" name="Rounded Rectangle 23"/>
          <p:cNvGrpSpPr/>
          <p:nvPr/>
        </p:nvGrpSpPr>
        <p:grpSpPr>
          <a:xfrm>
            <a:off x="503237" y="512762"/>
            <a:ext cx="8137526" cy="2192338"/>
            <a:chOff x="0" y="0"/>
            <a:chExt cx="8137525" cy="2192336"/>
          </a:xfrm>
        </p:grpSpPr>
        <p:sp>
          <p:nvSpPr>
            <p:cNvPr id="111" name="Rounded Rectangle"/>
            <p:cNvSpPr/>
            <p:nvPr/>
          </p:nvSpPr>
          <p:spPr>
            <a:xfrm>
              <a:off x="0" y="0"/>
              <a:ext cx="8137525" cy="2192337"/>
            </a:xfrm>
            <a:prstGeom prst="roundRect">
              <a:avLst>
                <a:gd name="adj" fmla="val 6409"/>
              </a:avLst>
            </a:prstGeom>
            <a:solidFill>
              <a:srgbClr val="FFF9E7"/>
            </a:solidFill>
            <a:ln w="25400" cap="rnd">
              <a:solidFill>
                <a:srgbClr val="FEFBDA"/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2" name="Text"/>
            <p:cNvSpPr txBox="1"/>
            <p:nvPr/>
          </p:nvSpPr>
          <p:spPr>
            <a:xfrm>
              <a:off x="99572" y="948848"/>
              <a:ext cx="7938381" cy="29464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>
              <a:lvl1pPr algn="ctr">
                <a:defRPr sz="1300">
                  <a:solidFill>
                    <a:srgbClr val="FFFFFF"/>
                  </a:solidFill>
                </a:defRPr>
              </a:lvl1pPr>
            </a:lstStyle>
            <a:p>
              <a:r>
                <a:t> </a:t>
              </a:r>
            </a:p>
          </p:txBody>
        </p:sp>
      </p:grpSp>
      <p:sp>
        <p:nvSpPr>
          <p:cNvPr id="114" name="Title 1"/>
          <p:cNvSpPr txBox="1"/>
          <p:nvPr/>
        </p:nvSpPr>
        <p:spPr>
          <a:xfrm>
            <a:off x="628650" y="3068638"/>
            <a:ext cx="7886700" cy="546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 anchor="ctr">
            <a:spAutoFit/>
          </a:bodyPr>
          <a:lstStyle>
            <a:lvl1pPr algn="ctr">
              <a:lnSpc>
                <a:spcPct val="90000"/>
              </a:lnSpc>
              <a:defRPr sz="3600">
                <a:latin typeface="Twinkl SemiBold"/>
                <a:ea typeface="Twinkl SemiBold"/>
                <a:cs typeface="Twinkl SemiBold"/>
                <a:sym typeface="Twinkl SemiBold"/>
              </a:defRPr>
            </a:lvl1pPr>
          </a:lstStyle>
          <a:p>
            <a:r>
              <a:t>Success Criteria</a:t>
            </a:r>
          </a:p>
        </p:txBody>
      </p:sp>
      <p:sp>
        <p:nvSpPr>
          <p:cNvPr id="115" name="Title 1"/>
          <p:cNvSpPr txBox="1"/>
          <p:nvPr/>
        </p:nvSpPr>
        <p:spPr>
          <a:xfrm>
            <a:off x="628650" y="731837"/>
            <a:ext cx="7886700" cy="546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 anchor="ctr">
            <a:spAutoFit/>
          </a:bodyPr>
          <a:lstStyle>
            <a:lvl1pPr algn="ctr">
              <a:lnSpc>
                <a:spcPct val="90000"/>
              </a:lnSpc>
              <a:defRPr sz="3600">
                <a:latin typeface="Twinkl SemiBold"/>
                <a:ea typeface="Twinkl SemiBold"/>
                <a:cs typeface="Twinkl SemiBold"/>
                <a:sym typeface="Twinkl SemiBold"/>
              </a:defRPr>
            </a:lvl1pPr>
          </a:lstStyle>
          <a:p>
            <a:r>
              <a:t>Aim</a:t>
            </a:r>
          </a:p>
        </p:txBody>
      </p:sp>
      <p:sp>
        <p:nvSpPr>
          <p:cNvPr id="116" name="Content Placeholder 15"/>
          <p:cNvSpPr txBox="1">
            <a:spLocks noGrp="1"/>
          </p:cNvSpPr>
          <p:nvPr>
            <p:ph type="body" sz="quarter" idx="1"/>
          </p:nvPr>
        </p:nvSpPr>
        <p:spPr>
          <a:xfrm>
            <a:off x="639314" y="1137789"/>
            <a:ext cx="7865372" cy="1388372"/>
          </a:xfrm>
          <a:prstGeom prst="rect">
            <a:avLst/>
          </a:prstGeom>
        </p:spPr>
        <p:txBody>
          <a:bodyPr/>
          <a:lstStyle/>
          <a:p>
            <a:pPr>
              <a:lnSpc>
                <a:spcPct val="80000"/>
              </a:lnSpc>
            </a:pPr>
            <a:r>
              <a:t>I can express an opinion in French.</a:t>
            </a:r>
          </a:p>
          <a:p>
            <a:pPr>
              <a:lnSpc>
                <a:spcPct val="80000"/>
              </a:lnSpc>
            </a:pPr>
            <a:r>
              <a:t>I can write sentence answers to a question, using quantifiers.</a:t>
            </a:r>
          </a:p>
        </p:txBody>
      </p:sp>
      <p:sp>
        <p:nvSpPr>
          <p:cNvPr id="117" name="Content Placeholder 15"/>
          <p:cNvSpPr txBox="1"/>
          <p:nvPr/>
        </p:nvSpPr>
        <p:spPr>
          <a:xfrm>
            <a:off x="628650" y="3539100"/>
            <a:ext cx="7814700" cy="22777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179999" tIns="179999" rIns="179999" bIns="179999">
            <a:spAutoFit/>
          </a:bodyPr>
          <a:lstStyle/>
          <a:p>
            <a:pPr marL="228600" indent="-228600">
              <a:lnSpc>
                <a:spcPct val="90000"/>
              </a:lnSpc>
              <a:spcBef>
                <a:spcPts val="1000"/>
              </a:spcBef>
              <a:buSzPct val="100000"/>
              <a:buFont typeface="Arial"/>
              <a:buChar char="•"/>
            </a:pPr>
            <a:r>
              <a:t>I can ask a question to a partner ‘Aimes-tu….?’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SzPct val="100000"/>
              <a:buFont typeface="Arial"/>
              <a:buChar char="•"/>
            </a:pPr>
            <a:r>
              <a:t>I can answer a question orally using J’aime… Je n’aime pas… </a:t>
            </a:r>
            <a:br/>
            <a:r>
              <a:t>J’aime beaucoup… J’aime un peu…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SzPct val="100000"/>
              <a:buFont typeface="Arial"/>
              <a:buChar char="•"/>
            </a:pPr>
            <a:r>
              <a:t>I can answer questions in writing sentences in French.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SzPct val="100000"/>
              <a:buFont typeface="Arial"/>
              <a:buChar char="•"/>
            </a:pPr>
            <a:r>
              <a:t>I can answer a question in writing using J’aime… Je n’aime pas… </a:t>
            </a:r>
            <a:br/>
            <a:r>
              <a:t>J’aime beaucoup… J’aime un peu…</a:t>
            </a:r>
          </a:p>
        </p:txBody>
      </p:sp>
      <p:pic>
        <p:nvPicPr>
          <p:cNvPr id="118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382883" y="719137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2463" fill="hold"/>
                                        <p:tgtEl>
                                          <p:spTgt spid="1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118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Title 20"/>
          <p:cNvSpPr txBox="1">
            <a:spLocks noGrp="1"/>
          </p:cNvSpPr>
          <p:nvPr>
            <p:ph type="title"/>
          </p:nvPr>
        </p:nvSpPr>
        <p:spPr>
          <a:xfrm>
            <a:off x="485256" y="507480"/>
            <a:ext cx="8163963" cy="937665"/>
          </a:xfrm>
          <a:prstGeom prst="rect">
            <a:avLst/>
          </a:prstGeom>
        </p:spPr>
        <p:txBody>
          <a:bodyPr/>
          <a:lstStyle/>
          <a:p>
            <a:pPr defTabSz="384047">
              <a:defRPr sz="1512" b="0"/>
            </a:pPr>
            <a:r>
              <a:t>Les fruits</a:t>
            </a:r>
            <a:br/>
            <a:r>
              <a:t>Qu’est-ce que c’est ?</a:t>
            </a:r>
          </a:p>
        </p:txBody>
      </p:sp>
      <p:sp>
        <p:nvSpPr>
          <p:cNvPr id="121" name="Rectangle 1"/>
          <p:cNvSpPr txBox="1"/>
          <p:nvPr/>
        </p:nvSpPr>
        <p:spPr>
          <a:xfrm>
            <a:off x="2153919" y="1598612"/>
            <a:ext cx="4480562" cy="8280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 algn="ctr">
              <a:defRPr sz="2400">
                <a:latin typeface="Twinkl SemiBold"/>
                <a:ea typeface="Twinkl SemiBold"/>
                <a:cs typeface="Twinkl SemiBold"/>
                <a:sym typeface="Twinkl SemiBold"/>
              </a:defRPr>
            </a:pPr>
            <a:r>
              <a:t>Fruit</a:t>
            </a:r>
            <a:br/>
            <a:r>
              <a:t>What is it?</a:t>
            </a:r>
          </a:p>
        </p:txBody>
      </p:sp>
      <p:pic>
        <p:nvPicPr>
          <p:cNvPr id="122" name="Picture 3" descr="Picture 3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1322387" y="1497012"/>
            <a:ext cx="1087438" cy="1119188"/>
          </a:xfrm>
          <a:prstGeom prst="rect">
            <a:avLst/>
          </a:prstGeom>
          <a:ln w="12700">
            <a:miter lim="400000"/>
          </a:ln>
        </p:spPr>
      </p:pic>
      <p:pic>
        <p:nvPicPr>
          <p:cNvPr id="123" name="Picture 6" descr="Picture 6"/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1284287" y="3089275"/>
            <a:ext cx="1125538" cy="1068388"/>
          </a:xfrm>
          <a:prstGeom prst="rect">
            <a:avLst/>
          </a:prstGeom>
          <a:ln w="12700">
            <a:miter lim="400000"/>
          </a:ln>
        </p:spPr>
      </p:pic>
      <p:pic>
        <p:nvPicPr>
          <p:cNvPr id="124" name="Picture 7" descr="Picture 7"/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1189037" y="4630737"/>
            <a:ext cx="1152526" cy="1162051"/>
          </a:xfrm>
          <a:prstGeom prst="rect">
            <a:avLst/>
          </a:prstGeom>
          <a:ln w="12700">
            <a:miter lim="400000"/>
          </a:ln>
        </p:spPr>
      </p:pic>
      <p:pic>
        <p:nvPicPr>
          <p:cNvPr id="125" name="Picture 8" descr="Picture 8"/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3743325" y="2606675"/>
            <a:ext cx="1577975" cy="1577975"/>
          </a:xfrm>
          <a:prstGeom prst="rect">
            <a:avLst/>
          </a:prstGeom>
          <a:ln w="12700">
            <a:miter lim="400000"/>
          </a:ln>
        </p:spPr>
      </p:pic>
      <p:pic>
        <p:nvPicPr>
          <p:cNvPr id="126" name="Picture 9" descr="Picture 9"/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3819525" y="4630737"/>
            <a:ext cx="1436688" cy="1284288"/>
          </a:xfrm>
          <a:prstGeom prst="rect">
            <a:avLst/>
          </a:prstGeom>
          <a:ln w="12700">
            <a:miter lim="400000"/>
          </a:ln>
        </p:spPr>
      </p:pic>
      <p:pic>
        <p:nvPicPr>
          <p:cNvPr id="127" name="Picture 10" descr="Picture 10"/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6680200" y="1306512"/>
            <a:ext cx="1055688" cy="1416051"/>
          </a:xfrm>
          <a:prstGeom prst="rect">
            <a:avLst/>
          </a:prstGeom>
          <a:ln w="12700">
            <a:miter lim="400000"/>
          </a:ln>
        </p:spPr>
      </p:pic>
      <p:pic>
        <p:nvPicPr>
          <p:cNvPr id="128" name="Picture 11" descr="Picture 11"/>
          <p:cNvPicPr>
            <a:picLocks noChangeAspect="1"/>
          </p:cNvPicPr>
          <p:nvPr/>
        </p:nvPicPr>
        <p:blipFill>
          <a:blip r:embed="rId27"/>
          <a:stretch>
            <a:fillRect/>
          </a:stretch>
        </p:blipFill>
        <p:spPr>
          <a:xfrm>
            <a:off x="6786563" y="3095625"/>
            <a:ext cx="842963" cy="1033463"/>
          </a:xfrm>
          <a:prstGeom prst="rect">
            <a:avLst/>
          </a:prstGeom>
          <a:ln w="12700">
            <a:miter lim="400000"/>
          </a:ln>
        </p:spPr>
      </p:pic>
      <p:pic>
        <p:nvPicPr>
          <p:cNvPr id="129" name="Picture 12" descr="Picture 12"/>
          <p:cNvPicPr>
            <a:picLocks noChangeAspect="1"/>
          </p:cNvPicPr>
          <p:nvPr/>
        </p:nvPicPr>
        <p:blipFill>
          <a:blip r:embed="rId28"/>
          <a:stretch>
            <a:fillRect/>
          </a:stretch>
        </p:blipFill>
        <p:spPr>
          <a:xfrm>
            <a:off x="6850063" y="4706937"/>
            <a:ext cx="822326" cy="1085851"/>
          </a:xfrm>
          <a:prstGeom prst="rect">
            <a:avLst/>
          </a:prstGeom>
          <a:ln w="12700">
            <a:miter lim="400000"/>
          </a:ln>
        </p:spPr>
      </p:pic>
      <p:sp>
        <p:nvSpPr>
          <p:cNvPr id="130" name="Rectangle 13"/>
          <p:cNvSpPr/>
          <p:nvPr/>
        </p:nvSpPr>
        <p:spPr>
          <a:xfrm>
            <a:off x="966788" y="2476500"/>
            <a:ext cx="1760536" cy="465138"/>
          </a:xfrm>
          <a:prstGeom prst="rect">
            <a:avLst/>
          </a:prstGeom>
          <a:solidFill>
            <a:srgbClr val="FFFFFF"/>
          </a:solidFill>
          <a:ln w="38100">
            <a:solidFill>
              <a:srgbClr val="FD9212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1" name="Rectangle 15"/>
          <p:cNvSpPr/>
          <p:nvPr/>
        </p:nvSpPr>
        <p:spPr>
          <a:xfrm>
            <a:off x="966788" y="4011612"/>
            <a:ext cx="1760536" cy="465138"/>
          </a:xfrm>
          <a:prstGeom prst="rect">
            <a:avLst/>
          </a:prstGeom>
          <a:solidFill>
            <a:srgbClr val="FFFFFF"/>
          </a:solidFill>
          <a:ln w="38100">
            <a:solidFill>
              <a:srgbClr val="FD9212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2" name="Rectangle 16"/>
          <p:cNvSpPr/>
          <p:nvPr/>
        </p:nvSpPr>
        <p:spPr>
          <a:xfrm>
            <a:off x="966788" y="5662612"/>
            <a:ext cx="1760536" cy="465138"/>
          </a:xfrm>
          <a:prstGeom prst="rect">
            <a:avLst/>
          </a:prstGeom>
          <a:solidFill>
            <a:srgbClr val="FFFFFF"/>
          </a:solidFill>
          <a:ln w="38100">
            <a:solidFill>
              <a:srgbClr val="FD9212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3" name="Rectangle 17"/>
          <p:cNvSpPr/>
          <p:nvPr/>
        </p:nvSpPr>
        <p:spPr>
          <a:xfrm>
            <a:off x="3671887" y="4011612"/>
            <a:ext cx="1758951" cy="465138"/>
          </a:xfrm>
          <a:prstGeom prst="rect">
            <a:avLst/>
          </a:prstGeom>
          <a:solidFill>
            <a:srgbClr val="FFFFFF"/>
          </a:solidFill>
          <a:ln w="38100">
            <a:solidFill>
              <a:srgbClr val="FD9212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4" name="Rectangle 18"/>
          <p:cNvSpPr/>
          <p:nvPr/>
        </p:nvSpPr>
        <p:spPr>
          <a:xfrm>
            <a:off x="3671887" y="5662612"/>
            <a:ext cx="1758951" cy="465138"/>
          </a:xfrm>
          <a:prstGeom prst="rect">
            <a:avLst/>
          </a:prstGeom>
          <a:solidFill>
            <a:srgbClr val="FFFFFF"/>
          </a:solidFill>
          <a:ln w="38100">
            <a:solidFill>
              <a:srgbClr val="FD9212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5" name="Rectangle 19"/>
          <p:cNvSpPr/>
          <p:nvPr/>
        </p:nvSpPr>
        <p:spPr>
          <a:xfrm>
            <a:off x="6375399" y="2459038"/>
            <a:ext cx="1760540" cy="466726"/>
          </a:xfrm>
          <a:prstGeom prst="rect">
            <a:avLst/>
          </a:prstGeom>
          <a:solidFill>
            <a:srgbClr val="FFFFFF"/>
          </a:solidFill>
          <a:ln w="38100">
            <a:solidFill>
              <a:srgbClr val="FD9212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6" name="Rectangle 21"/>
          <p:cNvSpPr/>
          <p:nvPr/>
        </p:nvSpPr>
        <p:spPr>
          <a:xfrm>
            <a:off x="6375399" y="4011612"/>
            <a:ext cx="1760540" cy="465138"/>
          </a:xfrm>
          <a:prstGeom prst="rect">
            <a:avLst/>
          </a:prstGeom>
          <a:solidFill>
            <a:srgbClr val="FFFFFF"/>
          </a:solidFill>
          <a:ln w="38100">
            <a:solidFill>
              <a:srgbClr val="FD9212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7" name="Rectangle 22"/>
          <p:cNvSpPr/>
          <p:nvPr/>
        </p:nvSpPr>
        <p:spPr>
          <a:xfrm>
            <a:off x="6375399" y="5662612"/>
            <a:ext cx="1760540" cy="465138"/>
          </a:xfrm>
          <a:prstGeom prst="rect">
            <a:avLst/>
          </a:prstGeom>
          <a:solidFill>
            <a:srgbClr val="FFFFFF"/>
          </a:solidFill>
          <a:ln w="38100">
            <a:solidFill>
              <a:srgbClr val="FD9212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8" name="TextBox 14"/>
          <p:cNvSpPr txBox="1"/>
          <p:nvPr/>
        </p:nvSpPr>
        <p:spPr>
          <a:xfrm>
            <a:off x="1012507" y="2516188"/>
            <a:ext cx="1683386" cy="3962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defRPr sz="2000">
                <a:solidFill>
                  <a:srgbClr val="DB5183"/>
                </a:solidFill>
              </a:defRPr>
            </a:lvl1pPr>
          </a:lstStyle>
          <a:p>
            <a:r>
              <a:t>la pomme</a:t>
            </a:r>
          </a:p>
        </p:txBody>
      </p:sp>
      <p:sp>
        <p:nvSpPr>
          <p:cNvPr id="139" name="TextBox 23"/>
          <p:cNvSpPr txBox="1"/>
          <p:nvPr/>
        </p:nvSpPr>
        <p:spPr>
          <a:xfrm>
            <a:off x="1012507" y="4052887"/>
            <a:ext cx="1683386" cy="3962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defRPr sz="2000">
                <a:solidFill>
                  <a:srgbClr val="DB5183"/>
                </a:solidFill>
              </a:defRPr>
            </a:lvl1pPr>
          </a:lstStyle>
          <a:p>
            <a:r>
              <a:t>la pêche</a:t>
            </a:r>
          </a:p>
        </p:txBody>
      </p:sp>
      <p:sp>
        <p:nvSpPr>
          <p:cNvPr id="140" name="TextBox 24"/>
          <p:cNvSpPr txBox="1"/>
          <p:nvPr/>
        </p:nvSpPr>
        <p:spPr>
          <a:xfrm>
            <a:off x="1007744" y="5703887"/>
            <a:ext cx="1683387" cy="3962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defRPr sz="2000">
                <a:solidFill>
                  <a:srgbClr val="DB5183"/>
                </a:solidFill>
              </a:defRPr>
            </a:lvl1pPr>
          </a:lstStyle>
          <a:p>
            <a:r>
              <a:t>l’orange</a:t>
            </a:r>
          </a:p>
        </p:txBody>
      </p:sp>
      <p:sp>
        <p:nvSpPr>
          <p:cNvPr id="141" name="TextBox 25"/>
          <p:cNvSpPr txBox="1"/>
          <p:nvPr/>
        </p:nvSpPr>
        <p:spPr>
          <a:xfrm>
            <a:off x="3706494" y="4052887"/>
            <a:ext cx="1683387" cy="3962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defRPr sz="2000">
                <a:solidFill>
                  <a:srgbClr val="DB5183"/>
                </a:solidFill>
              </a:defRPr>
            </a:lvl1pPr>
          </a:lstStyle>
          <a:p>
            <a:r>
              <a:t>la banane</a:t>
            </a:r>
          </a:p>
        </p:txBody>
      </p:sp>
      <p:sp>
        <p:nvSpPr>
          <p:cNvPr id="142" name="TextBox 26"/>
          <p:cNvSpPr txBox="1"/>
          <p:nvPr/>
        </p:nvSpPr>
        <p:spPr>
          <a:xfrm>
            <a:off x="3712844" y="5702300"/>
            <a:ext cx="1683387" cy="3962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defRPr sz="2000">
                <a:solidFill>
                  <a:srgbClr val="3399FF"/>
                </a:solidFill>
              </a:defRPr>
            </a:lvl1pPr>
          </a:lstStyle>
          <a:p>
            <a:r>
              <a:t>les raisins</a:t>
            </a:r>
          </a:p>
        </p:txBody>
      </p:sp>
      <p:sp>
        <p:nvSpPr>
          <p:cNvPr id="143" name="TextBox 27"/>
          <p:cNvSpPr txBox="1"/>
          <p:nvPr/>
        </p:nvSpPr>
        <p:spPr>
          <a:xfrm>
            <a:off x="6424294" y="2497138"/>
            <a:ext cx="1683387" cy="3962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defRPr sz="2000">
                <a:solidFill>
                  <a:srgbClr val="DB5183"/>
                </a:solidFill>
              </a:defRPr>
            </a:lvl1pPr>
          </a:lstStyle>
          <a:p>
            <a:r>
              <a:t>la poire</a:t>
            </a:r>
          </a:p>
        </p:txBody>
      </p:sp>
      <p:sp>
        <p:nvSpPr>
          <p:cNvPr id="144" name="TextBox 28"/>
          <p:cNvSpPr txBox="1"/>
          <p:nvPr/>
        </p:nvSpPr>
        <p:spPr>
          <a:xfrm>
            <a:off x="6417944" y="4057650"/>
            <a:ext cx="1683387" cy="3962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defRPr sz="2000">
                <a:solidFill>
                  <a:srgbClr val="DB5183"/>
                </a:solidFill>
              </a:defRPr>
            </a:lvl1pPr>
          </a:lstStyle>
          <a:p>
            <a:r>
              <a:t>la fraise</a:t>
            </a:r>
          </a:p>
        </p:txBody>
      </p:sp>
      <p:sp>
        <p:nvSpPr>
          <p:cNvPr id="145" name="TextBox 29"/>
          <p:cNvSpPr txBox="1"/>
          <p:nvPr/>
        </p:nvSpPr>
        <p:spPr>
          <a:xfrm>
            <a:off x="6424294" y="5703887"/>
            <a:ext cx="1683387" cy="3962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defRPr sz="2000">
                <a:solidFill>
                  <a:srgbClr val="DB5183"/>
                </a:solidFill>
              </a:defRPr>
            </a:lvl1pPr>
          </a:lstStyle>
          <a:p>
            <a:r>
              <a:t>la prune</a:t>
            </a:r>
          </a:p>
        </p:txBody>
      </p:sp>
      <p:pic>
        <p:nvPicPr>
          <p:cNvPr id="146" name="la pomme" descr="la pomme"/>
          <p:cNvPicPr>
            <a:picLocks noChangeAspect="1"/>
          </p:cNvPicPr>
          <p:nvPr/>
        </p:nvPicPr>
        <p:blipFill>
          <a:blip r:embed="rId29"/>
          <a:stretch>
            <a:fillRect/>
          </a:stretch>
        </p:blipFill>
        <p:spPr>
          <a:xfrm>
            <a:off x="620712" y="2587625"/>
            <a:ext cx="258763" cy="257175"/>
          </a:xfrm>
          <a:prstGeom prst="rect">
            <a:avLst/>
          </a:prstGeom>
          <a:ln w="12700">
            <a:miter lim="400000"/>
          </a:ln>
        </p:spPr>
      </p:pic>
      <p:pic>
        <p:nvPicPr>
          <p:cNvPr id="147" name="la peche" descr="la peche"/>
          <p:cNvPicPr>
            <a:picLocks noChangeAspect="1"/>
          </p:cNvPicPr>
          <p:nvPr/>
        </p:nvPicPr>
        <p:blipFill>
          <a:blip r:embed="rId29"/>
          <a:stretch>
            <a:fillRect/>
          </a:stretch>
        </p:blipFill>
        <p:spPr>
          <a:xfrm>
            <a:off x="620712" y="4116387"/>
            <a:ext cx="258763" cy="257176"/>
          </a:xfrm>
          <a:prstGeom prst="rect">
            <a:avLst/>
          </a:prstGeom>
          <a:ln w="12700">
            <a:miter lim="400000"/>
          </a:ln>
        </p:spPr>
      </p:pic>
      <p:pic>
        <p:nvPicPr>
          <p:cNvPr id="148" name="l'orange" descr="l'orange"/>
          <p:cNvPicPr>
            <a:picLocks noChangeAspect="1"/>
          </p:cNvPicPr>
          <p:nvPr/>
        </p:nvPicPr>
        <p:blipFill>
          <a:blip r:embed="rId29"/>
          <a:stretch>
            <a:fillRect/>
          </a:stretch>
        </p:blipFill>
        <p:spPr>
          <a:xfrm>
            <a:off x="620712" y="5792787"/>
            <a:ext cx="258763" cy="257176"/>
          </a:xfrm>
          <a:prstGeom prst="rect">
            <a:avLst/>
          </a:prstGeom>
          <a:ln w="12700">
            <a:miter lim="400000"/>
          </a:ln>
        </p:spPr>
      </p:pic>
      <p:pic>
        <p:nvPicPr>
          <p:cNvPr id="149" name="la poire" descr="la poire"/>
          <p:cNvPicPr>
            <a:picLocks noChangeAspect="1"/>
          </p:cNvPicPr>
          <p:nvPr/>
        </p:nvPicPr>
        <p:blipFill>
          <a:blip r:embed="rId29"/>
          <a:stretch>
            <a:fillRect/>
          </a:stretch>
        </p:blipFill>
        <p:spPr>
          <a:xfrm>
            <a:off x="6035675" y="2589213"/>
            <a:ext cx="258764" cy="257176"/>
          </a:xfrm>
          <a:prstGeom prst="rect">
            <a:avLst/>
          </a:prstGeom>
          <a:ln w="12700">
            <a:miter lim="400000"/>
          </a:ln>
        </p:spPr>
      </p:pic>
      <p:pic>
        <p:nvPicPr>
          <p:cNvPr id="150" name="la fraise" descr="la fraise"/>
          <p:cNvPicPr>
            <a:picLocks noChangeAspect="1"/>
          </p:cNvPicPr>
          <p:nvPr/>
        </p:nvPicPr>
        <p:blipFill>
          <a:blip r:embed="rId29"/>
          <a:stretch>
            <a:fillRect/>
          </a:stretch>
        </p:blipFill>
        <p:spPr>
          <a:xfrm>
            <a:off x="6035675" y="4117975"/>
            <a:ext cx="258764" cy="257175"/>
          </a:xfrm>
          <a:prstGeom prst="rect">
            <a:avLst/>
          </a:prstGeom>
          <a:ln w="12700">
            <a:miter lim="400000"/>
          </a:ln>
        </p:spPr>
      </p:pic>
      <p:pic>
        <p:nvPicPr>
          <p:cNvPr id="151" name="la prune" descr="la prune"/>
          <p:cNvPicPr>
            <a:picLocks noChangeAspect="1"/>
          </p:cNvPicPr>
          <p:nvPr/>
        </p:nvPicPr>
        <p:blipFill>
          <a:blip r:embed="rId29"/>
          <a:stretch>
            <a:fillRect/>
          </a:stretch>
        </p:blipFill>
        <p:spPr>
          <a:xfrm>
            <a:off x="6035675" y="5794375"/>
            <a:ext cx="258764" cy="257175"/>
          </a:xfrm>
          <a:prstGeom prst="rect">
            <a:avLst/>
          </a:prstGeom>
          <a:ln w="12700">
            <a:miter lim="400000"/>
          </a:ln>
        </p:spPr>
      </p:pic>
      <p:pic>
        <p:nvPicPr>
          <p:cNvPr id="152" name="la banane" descr="la banane"/>
          <p:cNvPicPr>
            <a:picLocks noChangeAspect="1"/>
          </p:cNvPicPr>
          <p:nvPr/>
        </p:nvPicPr>
        <p:blipFill>
          <a:blip r:embed="rId29"/>
          <a:stretch>
            <a:fillRect/>
          </a:stretch>
        </p:blipFill>
        <p:spPr>
          <a:xfrm>
            <a:off x="3338512" y="4116387"/>
            <a:ext cx="258763" cy="257176"/>
          </a:xfrm>
          <a:prstGeom prst="rect">
            <a:avLst/>
          </a:prstGeom>
          <a:ln w="12700">
            <a:miter lim="400000"/>
          </a:ln>
        </p:spPr>
      </p:pic>
      <p:pic>
        <p:nvPicPr>
          <p:cNvPr id="153" name="les raisins" descr="les raisins"/>
          <p:cNvPicPr>
            <a:picLocks noChangeAspect="1"/>
          </p:cNvPicPr>
          <p:nvPr/>
        </p:nvPicPr>
        <p:blipFill>
          <a:blip r:embed="rId29"/>
          <a:stretch>
            <a:fillRect/>
          </a:stretch>
        </p:blipFill>
        <p:spPr>
          <a:xfrm>
            <a:off x="3338512" y="5792787"/>
            <a:ext cx="258763" cy="257176"/>
          </a:xfrm>
          <a:prstGeom prst="rect">
            <a:avLst/>
          </a:prstGeom>
          <a:ln w="12700">
            <a:miter lim="400000"/>
          </a:ln>
        </p:spPr>
      </p:pic>
      <p:pic>
        <p:nvPicPr>
          <p:cNvPr id="154" name="Picture 38" descr="Picture 38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30"/>
          <a:stretch>
            <a:fillRect/>
          </a:stretch>
        </p:blipFill>
        <p:spPr>
          <a:xfrm>
            <a:off x="9302750" y="592137"/>
            <a:ext cx="571500" cy="571501"/>
          </a:xfrm>
          <a:prstGeom prst="rect">
            <a:avLst/>
          </a:prstGeom>
          <a:ln w="12700">
            <a:miter lim="400000"/>
          </a:ln>
        </p:spPr>
      </p:pic>
      <p:pic>
        <p:nvPicPr>
          <p:cNvPr id="155" name="Picture 39" descr="Picture 39"/>
          <p:cNvPicPr>
            <a:picLocks/>
          </p:cNvPicPr>
          <p:nvPr>
            <a:audioFile r:link="rId5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30"/>
          <a:stretch>
            <a:fillRect/>
          </a:stretch>
        </p:blipFill>
        <p:spPr>
          <a:xfrm>
            <a:off x="9302750" y="1225550"/>
            <a:ext cx="571500" cy="571500"/>
          </a:xfrm>
          <a:prstGeom prst="rect">
            <a:avLst/>
          </a:prstGeom>
          <a:ln w="12700">
            <a:miter lim="400000"/>
          </a:ln>
        </p:spPr>
      </p:pic>
      <p:pic>
        <p:nvPicPr>
          <p:cNvPr id="156" name="Picture 40" descr="Picture 40"/>
          <p:cNvPicPr>
            <a:picLocks/>
          </p:cNvPicPr>
          <p:nvPr>
            <a:audioFile r:link="rId7"/>
            <p:extLst>
              <p:ext uri="{DAA4B4D4-6D71-4841-9C94-3DE7FCFB9230}">
                <p14:media xmlns:p14="http://schemas.microsoft.com/office/powerpoint/2010/main" r:embed="rId6"/>
              </p:ext>
            </p:extLst>
          </p:nvPr>
        </p:nvPicPr>
        <p:blipFill>
          <a:blip r:embed="rId30"/>
          <a:stretch>
            <a:fillRect/>
          </a:stretch>
        </p:blipFill>
        <p:spPr>
          <a:xfrm>
            <a:off x="9318625" y="1887538"/>
            <a:ext cx="571500" cy="571501"/>
          </a:xfrm>
          <a:prstGeom prst="rect">
            <a:avLst/>
          </a:prstGeom>
          <a:ln w="12700">
            <a:miter lim="400000"/>
          </a:ln>
        </p:spPr>
      </p:pic>
      <p:pic>
        <p:nvPicPr>
          <p:cNvPr id="157" name="Picture 41" descr="Picture 41"/>
          <p:cNvPicPr>
            <a:picLocks/>
          </p:cNvPicPr>
          <p:nvPr>
            <a:audioFile r:link="rId9"/>
            <p:extLst>
              <p:ext uri="{DAA4B4D4-6D71-4841-9C94-3DE7FCFB9230}">
                <p14:media xmlns:p14="http://schemas.microsoft.com/office/powerpoint/2010/main" r:embed="rId8"/>
              </p:ext>
            </p:extLst>
          </p:nvPr>
        </p:nvPicPr>
        <p:blipFill>
          <a:blip r:embed="rId30"/>
          <a:stretch>
            <a:fillRect/>
          </a:stretch>
        </p:blipFill>
        <p:spPr>
          <a:xfrm>
            <a:off x="9332913" y="2573338"/>
            <a:ext cx="571501" cy="571501"/>
          </a:xfrm>
          <a:prstGeom prst="rect">
            <a:avLst/>
          </a:prstGeom>
          <a:ln w="12700">
            <a:miter lim="400000"/>
          </a:ln>
        </p:spPr>
      </p:pic>
      <p:pic>
        <p:nvPicPr>
          <p:cNvPr id="158" name="Picture 42" descr="Picture 42"/>
          <p:cNvPicPr>
            <a:picLocks/>
          </p:cNvPicPr>
          <p:nvPr>
            <a:audioFile r:link="rId11"/>
            <p:extLst>
              <p:ext uri="{DAA4B4D4-6D71-4841-9C94-3DE7FCFB9230}">
                <p14:media xmlns:p14="http://schemas.microsoft.com/office/powerpoint/2010/main" r:embed="rId10"/>
              </p:ext>
            </p:extLst>
          </p:nvPr>
        </p:nvPicPr>
        <p:blipFill>
          <a:blip r:embed="rId30"/>
          <a:stretch>
            <a:fillRect/>
          </a:stretch>
        </p:blipFill>
        <p:spPr>
          <a:xfrm>
            <a:off x="9332913" y="3200400"/>
            <a:ext cx="571501" cy="571500"/>
          </a:xfrm>
          <a:prstGeom prst="rect">
            <a:avLst/>
          </a:prstGeom>
          <a:ln w="12700">
            <a:miter lim="400000"/>
          </a:ln>
        </p:spPr>
      </p:pic>
      <p:pic>
        <p:nvPicPr>
          <p:cNvPr id="159" name="Picture 43" descr="Picture 43"/>
          <p:cNvPicPr>
            <a:picLocks/>
          </p:cNvPicPr>
          <p:nvPr>
            <a:audioFile r:link="rId13"/>
            <p:extLst>
              <p:ext uri="{DAA4B4D4-6D71-4841-9C94-3DE7FCFB9230}">
                <p14:media xmlns:p14="http://schemas.microsoft.com/office/powerpoint/2010/main" r:embed="rId12"/>
              </p:ext>
            </p:extLst>
          </p:nvPr>
        </p:nvPicPr>
        <p:blipFill>
          <a:blip r:embed="rId30"/>
          <a:stretch>
            <a:fillRect/>
          </a:stretch>
        </p:blipFill>
        <p:spPr>
          <a:xfrm>
            <a:off x="9297988" y="3825875"/>
            <a:ext cx="571501" cy="571500"/>
          </a:xfrm>
          <a:prstGeom prst="rect">
            <a:avLst/>
          </a:prstGeom>
          <a:ln w="12700">
            <a:miter lim="400000"/>
          </a:ln>
        </p:spPr>
      </p:pic>
      <p:pic>
        <p:nvPicPr>
          <p:cNvPr id="160" name="Picture 44" descr="Picture 44"/>
          <p:cNvPicPr>
            <a:picLocks/>
          </p:cNvPicPr>
          <p:nvPr>
            <a:audioFile r:link="rId15"/>
            <p:extLst>
              <p:ext uri="{DAA4B4D4-6D71-4841-9C94-3DE7FCFB9230}">
                <p14:media xmlns:p14="http://schemas.microsoft.com/office/powerpoint/2010/main" r:embed="rId14"/>
              </p:ext>
            </p:extLst>
          </p:nvPr>
        </p:nvPicPr>
        <p:blipFill>
          <a:blip r:embed="rId30"/>
          <a:stretch>
            <a:fillRect/>
          </a:stretch>
        </p:blipFill>
        <p:spPr>
          <a:xfrm>
            <a:off x="9297988" y="4452937"/>
            <a:ext cx="571501" cy="571501"/>
          </a:xfrm>
          <a:prstGeom prst="rect">
            <a:avLst/>
          </a:prstGeom>
          <a:ln w="12700">
            <a:miter lim="400000"/>
          </a:ln>
        </p:spPr>
      </p:pic>
      <p:pic>
        <p:nvPicPr>
          <p:cNvPr id="161" name="Picture 45" descr="Picture 45"/>
          <p:cNvPicPr>
            <a:picLocks/>
          </p:cNvPicPr>
          <p:nvPr>
            <a:audioFile r:link="rId17"/>
            <p:extLst>
              <p:ext uri="{DAA4B4D4-6D71-4841-9C94-3DE7FCFB9230}">
                <p14:media xmlns:p14="http://schemas.microsoft.com/office/powerpoint/2010/main" r:embed="rId16"/>
              </p:ext>
            </p:extLst>
          </p:nvPr>
        </p:nvPicPr>
        <p:blipFill>
          <a:blip r:embed="rId30"/>
          <a:stretch>
            <a:fillRect/>
          </a:stretch>
        </p:blipFill>
        <p:spPr>
          <a:xfrm>
            <a:off x="9332913" y="5122862"/>
            <a:ext cx="571501" cy="571501"/>
          </a:xfrm>
          <a:prstGeom prst="rect">
            <a:avLst/>
          </a:prstGeom>
          <a:ln w="12700">
            <a:miter lim="400000"/>
          </a:ln>
        </p:spPr>
      </p:pic>
      <p:pic>
        <p:nvPicPr>
          <p:cNvPr id="162" name="Audio Recording.m4a" descr="Audio Recording.m4a"/>
          <p:cNvPicPr>
            <a:picLocks/>
          </p:cNvPicPr>
          <p:nvPr>
            <a:audioFile r:link="rId19"/>
            <p:extLst>
              <p:ext uri="{DAA4B4D4-6D71-4841-9C94-3DE7FCFB9230}">
                <p14:media xmlns:p14="http://schemas.microsoft.com/office/powerpoint/2010/main" r:embed="rId18"/>
              </p:ext>
            </p:extLst>
          </p:nvPr>
        </p:nvPicPr>
        <p:blipFill>
          <a:blip r:embed="rId30"/>
          <a:stretch>
            <a:fillRect/>
          </a:stretch>
        </p:blipFill>
        <p:spPr>
          <a:xfrm>
            <a:off x="5749925" y="715994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fill="hold" grpId="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fill="hold" grpId="4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fill="hold" grpId="5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fill="hold" grpId="6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6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fill="hold" grpId="7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fill="hold" grpId="8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4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fill="hold" grpId="9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8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fill="hold" grpId="1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2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fill="hold" grpId="1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6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fill="hold" grpId="1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fill="hold" grpId="1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4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fill="hold" grpId="14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8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fill="hold" grpId="15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2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fill="hold" grpId="16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6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fill="hold" grpId="17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7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fill="hold" grpId="18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74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fill="hold" grpId="19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78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fill="hold" grpId="2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82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fill="hold" grpId="2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86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fill="hold" grpId="2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fill="hold" grpId="2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4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fill="hold" grpId="24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8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fill="hold" grpId="25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2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fill="hold" grpId="26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6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fill="hold" grpId="27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fill="hold" grpId="28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4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0" presetClass="entr" fill="hold" grpId="29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8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0" presetClass="entr" fill="hold" grpId="3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2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10" presetClass="entr" fill="hold" grpId="3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6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5500"/>
                            </p:stCondLst>
                            <p:childTnLst>
                              <p:par>
                                <p:cTn id="129" presetID="10" presetClass="entr" fill="hold" grpId="3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3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5" dur="2111" fill="hold"/>
                                        <p:tgtEl>
                                          <p:spTgt spid="15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9" dur="2019" fill="hold"/>
                                        <p:tgtEl>
                                          <p:spTgt spid="15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3" dur="2065" fill="hold"/>
                                        <p:tgtEl>
                                          <p:spTgt spid="15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7" dur="2294" fill="hold"/>
                                        <p:tgtEl>
                                          <p:spTgt spid="15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1" dur="2019" fill="hold"/>
                                        <p:tgtEl>
                                          <p:spTgt spid="15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5" dur="2065" fill="hold"/>
                                        <p:tgtEl>
                                          <p:spTgt spid="15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9" dur="2019" fill="hold"/>
                                        <p:tgtEl>
                                          <p:spTgt spid="16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3" dur="1698" fill="hold"/>
                                        <p:tgtEl>
                                          <p:spTgt spid="16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7" dur="29610" fill="hold"/>
                                        <p:tgtEl>
                                          <p:spTgt spid="16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168" fill="hold" display="0">
                  <p:stCondLst>
                    <p:cond delay="indefinite"/>
                  </p:stCondLst>
                </p:cTn>
                <p:tgtEl>
                  <p:spTgt spid="154"/>
                </p:tgtEl>
              </p:cMediaNode>
            </p:audio>
            <p:audio>
              <p:cMediaNode vol="80000" showWhenStopped="0">
                <p:cTn id="169" fill="hold" display="0">
                  <p:stCondLst>
                    <p:cond delay="indefinite"/>
                  </p:stCondLst>
                </p:cTn>
                <p:tgtEl>
                  <p:spTgt spid="155"/>
                </p:tgtEl>
              </p:cMediaNode>
            </p:audio>
            <p:audio>
              <p:cMediaNode vol="80000" showWhenStopped="0">
                <p:cTn id="170" fill="hold" display="0">
                  <p:stCondLst>
                    <p:cond delay="indefinite"/>
                  </p:stCondLst>
                </p:cTn>
                <p:tgtEl>
                  <p:spTgt spid="156"/>
                </p:tgtEl>
              </p:cMediaNode>
            </p:audio>
            <p:audio>
              <p:cMediaNode vol="80000" showWhenStopped="0">
                <p:cTn id="171" fill="hold" display="0">
                  <p:stCondLst>
                    <p:cond delay="indefinite"/>
                  </p:stCondLst>
                </p:cTn>
                <p:tgtEl>
                  <p:spTgt spid="157"/>
                </p:tgtEl>
              </p:cMediaNode>
            </p:audio>
            <p:audio>
              <p:cMediaNode vol="80000" showWhenStopped="0">
                <p:cTn id="172" fill="hold" display="0">
                  <p:stCondLst>
                    <p:cond delay="indefinite"/>
                  </p:stCondLst>
                </p:cTn>
                <p:tgtEl>
                  <p:spTgt spid="158"/>
                </p:tgtEl>
              </p:cMediaNode>
            </p:audio>
            <p:audio>
              <p:cMediaNode vol="80000" showWhenStopped="0">
                <p:cTn id="173" fill="hold" display="0">
                  <p:stCondLst>
                    <p:cond delay="indefinite"/>
                  </p:stCondLst>
                </p:cTn>
                <p:tgtEl>
                  <p:spTgt spid="159"/>
                </p:tgtEl>
              </p:cMediaNode>
            </p:audio>
            <p:audio>
              <p:cMediaNode vol="80000" showWhenStopped="0">
                <p:cTn id="174" fill="hold" display="0">
                  <p:stCondLst>
                    <p:cond delay="indefinite"/>
                  </p:stCondLst>
                </p:cTn>
                <p:tgtEl>
                  <p:spTgt spid="160"/>
                </p:tgtEl>
              </p:cMediaNode>
            </p:audio>
            <p:audio>
              <p:cMediaNode vol="80000" showWhenStopped="0">
                <p:cTn id="175" fill="hold" display="0">
                  <p:stCondLst>
                    <p:cond delay="indefinite"/>
                  </p:stCondLst>
                </p:cTn>
                <p:tgtEl>
                  <p:spTgt spid="161"/>
                </p:tgtEl>
              </p:cMediaNode>
            </p:audio>
            <p:audio>
              <p:cMediaNode vol="100000" showWhenStopped="0">
                <p:cTn id="176" fill="hold" display="0">
                  <p:stCondLst>
                    <p:cond delay="indefinite"/>
                  </p:stCondLst>
                </p:cTn>
                <p:tgtEl>
                  <p:spTgt spid="162"/>
                </p:tgtEl>
              </p:cMediaNode>
            </p:audio>
          </p:childTnLst>
        </p:cTn>
      </p:par>
    </p:tnLst>
    <p:bldLst>
      <p:bldP spid="122" grpId="1" animBg="1" advAuto="0"/>
      <p:bldP spid="123" grpId="2" animBg="1" advAuto="0"/>
      <p:bldP spid="124" grpId="3" animBg="1" advAuto="0"/>
      <p:bldP spid="125" grpId="4" animBg="1" advAuto="0"/>
      <p:bldP spid="126" grpId="5" animBg="1" advAuto="0"/>
      <p:bldP spid="127" grpId="6" animBg="1" advAuto="0"/>
      <p:bldP spid="128" grpId="7" animBg="1" advAuto="0"/>
      <p:bldP spid="129" grpId="8" animBg="1" advAuto="0"/>
      <p:bldP spid="130" grpId="9" animBg="1" advAuto="0"/>
      <p:bldP spid="131" grpId="12" animBg="1" advAuto="0"/>
      <p:bldP spid="132" grpId="15" animBg="1" advAuto="0"/>
      <p:bldP spid="133" grpId="18" animBg="1" advAuto="0"/>
      <p:bldP spid="134" grpId="21" animBg="1" advAuto="0"/>
      <p:bldP spid="135" grpId="24" animBg="1" advAuto="0"/>
      <p:bldP spid="136" grpId="27" animBg="1" advAuto="0"/>
      <p:bldP spid="137" grpId="30" animBg="1" advAuto="0"/>
      <p:bldP spid="138" grpId="10" animBg="1" advAuto="0"/>
      <p:bldP spid="139" grpId="13" animBg="1" advAuto="0"/>
      <p:bldP spid="140" grpId="16" animBg="1" advAuto="0"/>
      <p:bldP spid="141" grpId="19" animBg="1" advAuto="0"/>
      <p:bldP spid="142" grpId="22" animBg="1" advAuto="0"/>
      <p:bldP spid="143" grpId="25" animBg="1" advAuto="0"/>
      <p:bldP spid="144" grpId="28" animBg="1" advAuto="0"/>
      <p:bldP spid="145" grpId="31" animBg="1" advAuto="0"/>
      <p:bldP spid="146" grpId="11" animBg="1" advAuto="0"/>
      <p:bldP spid="147" grpId="14" animBg="1" advAuto="0"/>
      <p:bldP spid="148" grpId="17" animBg="1" advAuto="0"/>
      <p:bldP spid="149" grpId="26" animBg="1" advAuto="0"/>
      <p:bldP spid="150" grpId="29" animBg="1" advAuto="0"/>
      <p:bldP spid="151" grpId="32" animBg="1" advAuto="0"/>
      <p:bldP spid="152" grpId="20" animBg="1" advAuto="0"/>
      <p:bldP spid="153" grpId="23" animBg="1" advAuto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4" name="Picture 50" descr="Picture 50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 rot="18788210">
            <a:off x="3764757" y="2274093"/>
            <a:ext cx="1722437" cy="1419226"/>
          </a:xfrm>
          <a:prstGeom prst="rect">
            <a:avLst/>
          </a:prstGeom>
          <a:ln w="12700">
            <a:miter lim="400000"/>
          </a:ln>
        </p:spPr>
      </p:pic>
      <p:pic>
        <p:nvPicPr>
          <p:cNvPr id="165" name="Picture 49" descr="Picture 49"/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1138237" y="4321175"/>
            <a:ext cx="1619251" cy="1198563"/>
          </a:xfrm>
          <a:prstGeom prst="rect">
            <a:avLst/>
          </a:prstGeom>
          <a:ln w="12700">
            <a:miter lim="400000"/>
          </a:ln>
        </p:spPr>
      </p:pic>
      <p:pic>
        <p:nvPicPr>
          <p:cNvPr id="166" name="Picture 48" descr="Picture 48"/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1198562" y="2652713"/>
            <a:ext cx="1404938" cy="1428751"/>
          </a:xfrm>
          <a:prstGeom prst="rect">
            <a:avLst/>
          </a:prstGeom>
          <a:ln w="12700">
            <a:miter lim="400000"/>
          </a:ln>
        </p:spPr>
      </p:pic>
      <p:pic>
        <p:nvPicPr>
          <p:cNvPr id="167" name="Picture 47" descr="Picture 47"/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1258887" y="881062"/>
            <a:ext cx="1458913" cy="1681163"/>
          </a:xfrm>
          <a:prstGeom prst="rect">
            <a:avLst/>
          </a:prstGeom>
          <a:ln w="12700">
            <a:miter lim="400000"/>
          </a:ln>
        </p:spPr>
      </p:pic>
      <p:pic>
        <p:nvPicPr>
          <p:cNvPr id="168" name="Picture 46" descr="Picture 46"/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6565900" y="887412"/>
            <a:ext cx="1585913" cy="1303338"/>
          </a:xfrm>
          <a:prstGeom prst="rect">
            <a:avLst/>
          </a:prstGeom>
          <a:ln w="12700">
            <a:miter lim="400000"/>
          </a:ln>
        </p:spPr>
      </p:pic>
      <p:pic>
        <p:nvPicPr>
          <p:cNvPr id="169" name="Picture 5" descr="Picture 5"/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6457950" y="2922588"/>
            <a:ext cx="1843089" cy="806451"/>
          </a:xfrm>
          <a:prstGeom prst="rect">
            <a:avLst/>
          </a:prstGeom>
          <a:ln w="12700">
            <a:miter lim="400000"/>
          </a:ln>
        </p:spPr>
      </p:pic>
      <p:pic>
        <p:nvPicPr>
          <p:cNvPr id="170" name="Picture 4" descr="Picture 4"/>
          <p:cNvPicPr>
            <a:picLocks noChangeAspect="1"/>
          </p:cNvPicPr>
          <p:nvPr/>
        </p:nvPicPr>
        <p:blipFill>
          <a:blip r:embed="rId27"/>
          <a:stretch>
            <a:fillRect/>
          </a:stretch>
        </p:blipFill>
        <p:spPr>
          <a:xfrm>
            <a:off x="6578600" y="4454525"/>
            <a:ext cx="1611313" cy="931863"/>
          </a:xfrm>
          <a:prstGeom prst="rect">
            <a:avLst/>
          </a:prstGeom>
          <a:ln w="12700">
            <a:miter lim="400000"/>
          </a:ln>
        </p:spPr>
      </p:pic>
      <p:sp>
        <p:nvSpPr>
          <p:cNvPr id="171" name="Title 20"/>
          <p:cNvSpPr txBox="1">
            <a:spLocks noGrp="1"/>
          </p:cNvSpPr>
          <p:nvPr>
            <p:ph type="title"/>
          </p:nvPr>
        </p:nvSpPr>
        <p:spPr>
          <a:xfrm>
            <a:off x="485256" y="507480"/>
            <a:ext cx="8163963" cy="937665"/>
          </a:xfrm>
          <a:prstGeom prst="rect">
            <a:avLst/>
          </a:prstGeom>
        </p:spPr>
        <p:txBody>
          <a:bodyPr/>
          <a:lstStyle>
            <a:lvl1pPr defTabSz="740663">
              <a:defRPr sz="2916" b="0"/>
            </a:lvl1pPr>
          </a:lstStyle>
          <a:p>
            <a:r>
              <a:t>Plurals</a:t>
            </a:r>
          </a:p>
        </p:txBody>
      </p:sp>
      <p:pic>
        <p:nvPicPr>
          <p:cNvPr id="172" name="Picture 9" descr="Picture 9"/>
          <p:cNvPicPr>
            <a:picLocks noChangeAspect="1"/>
          </p:cNvPicPr>
          <p:nvPr/>
        </p:nvPicPr>
        <p:blipFill>
          <a:blip r:embed="rId28"/>
          <a:stretch>
            <a:fillRect/>
          </a:stretch>
        </p:blipFill>
        <p:spPr>
          <a:xfrm>
            <a:off x="3911600" y="4235450"/>
            <a:ext cx="1438275" cy="1282700"/>
          </a:xfrm>
          <a:prstGeom prst="rect">
            <a:avLst/>
          </a:prstGeom>
          <a:ln w="12700">
            <a:miter lim="400000"/>
          </a:ln>
        </p:spPr>
      </p:pic>
      <p:sp>
        <p:nvSpPr>
          <p:cNvPr id="173" name="Rectangle 13"/>
          <p:cNvSpPr/>
          <p:nvPr/>
        </p:nvSpPr>
        <p:spPr>
          <a:xfrm>
            <a:off x="1060450" y="2079625"/>
            <a:ext cx="1758950" cy="466725"/>
          </a:xfrm>
          <a:prstGeom prst="rect">
            <a:avLst/>
          </a:prstGeom>
          <a:solidFill>
            <a:srgbClr val="FFFFFF"/>
          </a:solidFill>
          <a:ln w="38100">
            <a:solidFill>
              <a:srgbClr val="FD9212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74" name="Rectangle 15"/>
          <p:cNvSpPr/>
          <p:nvPr/>
        </p:nvSpPr>
        <p:spPr>
          <a:xfrm>
            <a:off x="1060450" y="3614737"/>
            <a:ext cx="1758950" cy="466726"/>
          </a:xfrm>
          <a:prstGeom prst="rect">
            <a:avLst/>
          </a:prstGeom>
          <a:solidFill>
            <a:srgbClr val="FFFFFF"/>
          </a:solidFill>
          <a:ln w="38100">
            <a:solidFill>
              <a:srgbClr val="FD9212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75" name="Rectangle 16"/>
          <p:cNvSpPr/>
          <p:nvPr/>
        </p:nvSpPr>
        <p:spPr>
          <a:xfrm>
            <a:off x="1060450" y="5265737"/>
            <a:ext cx="1758950" cy="466726"/>
          </a:xfrm>
          <a:prstGeom prst="rect">
            <a:avLst/>
          </a:prstGeom>
          <a:solidFill>
            <a:srgbClr val="FFFFFF"/>
          </a:solidFill>
          <a:ln w="38100">
            <a:solidFill>
              <a:srgbClr val="FD9212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76" name="Rectangle 17"/>
          <p:cNvSpPr/>
          <p:nvPr/>
        </p:nvSpPr>
        <p:spPr>
          <a:xfrm>
            <a:off x="3763962" y="3614737"/>
            <a:ext cx="1760537" cy="466726"/>
          </a:xfrm>
          <a:prstGeom prst="rect">
            <a:avLst/>
          </a:prstGeom>
          <a:solidFill>
            <a:srgbClr val="FFFFFF"/>
          </a:solidFill>
          <a:ln w="38100">
            <a:solidFill>
              <a:srgbClr val="FD9212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77" name="Rectangle 18"/>
          <p:cNvSpPr/>
          <p:nvPr/>
        </p:nvSpPr>
        <p:spPr>
          <a:xfrm>
            <a:off x="3763962" y="5265737"/>
            <a:ext cx="1760537" cy="466726"/>
          </a:xfrm>
          <a:prstGeom prst="rect">
            <a:avLst/>
          </a:prstGeom>
          <a:solidFill>
            <a:srgbClr val="FFFFFF"/>
          </a:solidFill>
          <a:ln w="38100">
            <a:solidFill>
              <a:srgbClr val="FD9212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78" name="Rectangle 19"/>
          <p:cNvSpPr/>
          <p:nvPr/>
        </p:nvSpPr>
        <p:spPr>
          <a:xfrm>
            <a:off x="6469062" y="2063750"/>
            <a:ext cx="1758951" cy="465138"/>
          </a:xfrm>
          <a:prstGeom prst="rect">
            <a:avLst/>
          </a:prstGeom>
          <a:solidFill>
            <a:srgbClr val="FFFFFF"/>
          </a:solidFill>
          <a:ln w="38100">
            <a:solidFill>
              <a:srgbClr val="FD9212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79" name="Rectangle 21"/>
          <p:cNvSpPr/>
          <p:nvPr/>
        </p:nvSpPr>
        <p:spPr>
          <a:xfrm>
            <a:off x="6469062" y="3614737"/>
            <a:ext cx="1758951" cy="466726"/>
          </a:xfrm>
          <a:prstGeom prst="rect">
            <a:avLst/>
          </a:prstGeom>
          <a:solidFill>
            <a:srgbClr val="FFFFFF"/>
          </a:solidFill>
          <a:ln w="38100">
            <a:solidFill>
              <a:srgbClr val="FD9212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80" name="Rectangle 22"/>
          <p:cNvSpPr/>
          <p:nvPr/>
        </p:nvSpPr>
        <p:spPr>
          <a:xfrm>
            <a:off x="6469062" y="5265737"/>
            <a:ext cx="1758951" cy="466726"/>
          </a:xfrm>
          <a:prstGeom prst="rect">
            <a:avLst/>
          </a:prstGeom>
          <a:solidFill>
            <a:srgbClr val="FFFFFF"/>
          </a:solidFill>
          <a:ln w="38100">
            <a:solidFill>
              <a:srgbClr val="FD9212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81" name="TextBox 14"/>
          <p:cNvSpPr txBox="1"/>
          <p:nvPr/>
        </p:nvSpPr>
        <p:spPr>
          <a:xfrm>
            <a:off x="1106169" y="2119313"/>
            <a:ext cx="1683387" cy="3962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defRPr sz="2000">
                <a:solidFill>
                  <a:srgbClr val="DB5183"/>
                </a:solidFill>
              </a:defRPr>
            </a:lvl1pPr>
          </a:lstStyle>
          <a:p>
            <a:r>
              <a:t>les pommes</a:t>
            </a:r>
          </a:p>
        </p:txBody>
      </p:sp>
      <p:sp>
        <p:nvSpPr>
          <p:cNvPr id="182" name="TextBox 23"/>
          <p:cNvSpPr txBox="1"/>
          <p:nvPr/>
        </p:nvSpPr>
        <p:spPr>
          <a:xfrm>
            <a:off x="1106169" y="3657600"/>
            <a:ext cx="1683387" cy="3962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defRPr sz="2000">
                <a:solidFill>
                  <a:srgbClr val="DB5183"/>
                </a:solidFill>
              </a:defRPr>
            </a:lvl1pPr>
          </a:lstStyle>
          <a:p>
            <a:r>
              <a:t>les pêches</a:t>
            </a:r>
          </a:p>
        </p:txBody>
      </p:sp>
      <p:sp>
        <p:nvSpPr>
          <p:cNvPr id="183" name="TextBox 24"/>
          <p:cNvSpPr txBox="1"/>
          <p:nvPr/>
        </p:nvSpPr>
        <p:spPr>
          <a:xfrm>
            <a:off x="1101407" y="5307012"/>
            <a:ext cx="1683386" cy="3962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defRPr sz="2000">
                <a:solidFill>
                  <a:srgbClr val="DB5183"/>
                </a:solidFill>
              </a:defRPr>
            </a:lvl1pPr>
          </a:lstStyle>
          <a:p>
            <a:r>
              <a:t>les oranges</a:t>
            </a:r>
          </a:p>
        </p:txBody>
      </p:sp>
      <p:sp>
        <p:nvSpPr>
          <p:cNvPr id="184" name="TextBox 25"/>
          <p:cNvSpPr txBox="1"/>
          <p:nvPr/>
        </p:nvSpPr>
        <p:spPr>
          <a:xfrm>
            <a:off x="3800157" y="3657600"/>
            <a:ext cx="1683386" cy="3962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defRPr sz="2000">
                <a:solidFill>
                  <a:srgbClr val="DB5183"/>
                </a:solidFill>
              </a:defRPr>
            </a:lvl1pPr>
          </a:lstStyle>
          <a:p>
            <a:r>
              <a:t>les bananes</a:t>
            </a:r>
          </a:p>
        </p:txBody>
      </p:sp>
      <p:sp>
        <p:nvSpPr>
          <p:cNvPr id="185" name="TextBox 26"/>
          <p:cNvSpPr txBox="1"/>
          <p:nvPr/>
        </p:nvSpPr>
        <p:spPr>
          <a:xfrm>
            <a:off x="3806507" y="5307012"/>
            <a:ext cx="1683386" cy="3962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defRPr sz="2000">
                <a:solidFill>
                  <a:srgbClr val="3399FF"/>
                </a:solidFill>
              </a:defRPr>
            </a:lvl1pPr>
          </a:lstStyle>
          <a:p>
            <a:r>
              <a:t>les raisins</a:t>
            </a:r>
          </a:p>
        </p:txBody>
      </p:sp>
      <p:sp>
        <p:nvSpPr>
          <p:cNvPr id="186" name="TextBox 27"/>
          <p:cNvSpPr txBox="1"/>
          <p:nvPr/>
        </p:nvSpPr>
        <p:spPr>
          <a:xfrm>
            <a:off x="6516369" y="2101850"/>
            <a:ext cx="1684975" cy="3962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defRPr sz="2000">
                <a:solidFill>
                  <a:srgbClr val="DB5183"/>
                </a:solidFill>
              </a:defRPr>
            </a:lvl1pPr>
          </a:lstStyle>
          <a:p>
            <a:r>
              <a:t>les poires</a:t>
            </a:r>
          </a:p>
        </p:txBody>
      </p:sp>
      <p:sp>
        <p:nvSpPr>
          <p:cNvPr id="187" name="TextBox 28"/>
          <p:cNvSpPr txBox="1"/>
          <p:nvPr/>
        </p:nvSpPr>
        <p:spPr>
          <a:xfrm>
            <a:off x="6510019" y="3660775"/>
            <a:ext cx="1683387" cy="3962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defRPr sz="2000">
                <a:solidFill>
                  <a:srgbClr val="DB5183"/>
                </a:solidFill>
              </a:defRPr>
            </a:lvl1pPr>
          </a:lstStyle>
          <a:p>
            <a:r>
              <a:t>les fraises</a:t>
            </a:r>
          </a:p>
        </p:txBody>
      </p:sp>
      <p:sp>
        <p:nvSpPr>
          <p:cNvPr id="188" name="TextBox 29"/>
          <p:cNvSpPr txBox="1"/>
          <p:nvPr/>
        </p:nvSpPr>
        <p:spPr>
          <a:xfrm>
            <a:off x="6517957" y="5308600"/>
            <a:ext cx="1683386" cy="3962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defRPr sz="2000">
                <a:solidFill>
                  <a:srgbClr val="DB5183"/>
                </a:solidFill>
              </a:defRPr>
            </a:lvl1pPr>
          </a:lstStyle>
          <a:p>
            <a:r>
              <a:t>les prunes</a:t>
            </a:r>
          </a:p>
        </p:txBody>
      </p:sp>
      <p:pic>
        <p:nvPicPr>
          <p:cNvPr id="189" name="la pomme" descr="la pomme"/>
          <p:cNvPicPr>
            <a:picLocks noChangeAspect="1"/>
          </p:cNvPicPr>
          <p:nvPr/>
        </p:nvPicPr>
        <p:blipFill>
          <a:blip r:embed="rId29"/>
          <a:stretch>
            <a:fillRect/>
          </a:stretch>
        </p:blipFill>
        <p:spPr>
          <a:xfrm>
            <a:off x="712787" y="2190750"/>
            <a:ext cx="258763" cy="257175"/>
          </a:xfrm>
          <a:prstGeom prst="rect">
            <a:avLst/>
          </a:prstGeom>
          <a:ln w="12700">
            <a:miter lim="400000"/>
          </a:ln>
        </p:spPr>
      </p:pic>
      <p:pic>
        <p:nvPicPr>
          <p:cNvPr id="190" name="la peche" descr="la peche"/>
          <p:cNvPicPr>
            <a:picLocks noChangeAspect="1"/>
          </p:cNvPicPr>
          <p:nvPr/>
        </p:nvPicPr>
        <p:blipFill>
          <a:blip r:embed="rId29"/>
          <a:stretch>
            <a:fillRect/>
          </a:stretch>
        </p:blipFill>
        <p:spPr>
          <a:xfrm>
            <a:off x="712787" y="3719512"/>
            <a:ext cx="258763" cy="257176"/>
          </a:xfrm>
          <a:prstGeom prst="rect">
            <a:avLst/>
          </a:prstGeom>
          <a:ln w="12700">
            <a:miter lim="400000"/>
          </a:ln>
        </p:spPr>
      </p:pic>
      <p:pic>
        <p:nvPicPr>
          <p:cNvPr id="191" name="l'orange" descr="l'orange"/>
          <p:cNvPicPr>
            <a:picLocks noChangeAspect="1"/>
          </p:cNvPicPr>
          <p:nvPr/>
        </p:nvPicPr>
        <p:blipFill>
          <a:blip r:embed="rId29"/>
          <a:stretch>
            <a:fillRect/>
          </a:stretch>
        </p:blipFill>
        <p:spPr>
          <a:xfrm>
            <a:off x="712787" y="5397500"/>
            <a:ext cx="258763" cy="257175"/>
          </a:xfrm>
          <a:prstGeom prst="rect">
            <a:avLst/>
          </a:prstGeom>
          <a:ln w="12700">
            <a:miter lim="400000"/>
          </a:ln>
        </p:spPr>
      </p:pic>
      <p:pic>
        <p:nvPicPr>
          <p:cNvPr id="192" name="la poire" descr="la poire"/>
          <p:cNvPicPr>
            <a:picLocks noChangeAspect="1"/>
          </p:cNvPicPr>
          <p:nvPr/>
        </p:nvPicPr>
        <p:blipFill>
          <a:blip r:embed="rId29"/>
          <a:stretch>
            <a:fillRect/>
          </a:stretch>
        </p:blipFill>
        <p:spPr>
          <a:xfrm>
            <a:off x="6127750" y="2193925"/>
            <a:ext cx="258764" cy="257175"/>
          </a:xfrm>
          <a:prstGeom prst="rect">
            <a:avLst/>
          </a:prstGeom>
          <a:ln w="12700">
            <a:miter lim="400000"/>
          </a:ln>
        </p:spPr>
      </p:pic>
      <p:pic>
        <p:nvPicPr>
          <p:cNvPr id="193" name="la fraise" descr="la fraise"/>
          <p:cNvPicPr>
            <a:picLocks noChangeAspect="1"/>
          </p:cNvPicPr>
          <p:nvPr/>
        </p:nvPicPr>
        <p:blipFill>
          <a:blip r:embed="rId29"/>
          <a:stretch>
            <a:fillRect/>
          </a:stretch>
        </p:blipFill>
        <p:spPr>
          <a:xfrm>
            <a:off x="6127750" y="3721100"/>
            <a:ext cx="258764" cy="257175"/>
          </a:xfrm>
          <a:prstGeom prst="rect">
            <a:avLst/>
          </a:prstGeom>
          <a:ln w="12700">
            <a:miter lim="400000"/>
          </a:ln>
        </p:spPr>
      </p:pic>
      <p:pic>
        <p:nvPicPr>
          <p:cNvPr id="194" name="la prune" descr="la prune"/>
          <p:cNvPicPr>
            <a:picLocks noChangeAspect="1"/>
          </p:cNvPicPr>
          <p:nvPr/>
        </p:nvPicPr>
        <p:blipFill>
          <a:blip r:embed="rId29"/>
          <a:stretch>
            <a:fillRect/>
          </a:stretch>
        </p:blipFill>
        <p:spPr>
          <a:xfrm>
            <a:off x="6127750" y="5399087"/>
            <a:ext cx="258764" cy="257176"/>
          </a:xfrm>
          <a:prstGeom prst="rect">
            <a:avLst/>
          </a:prstGeom>
          <a:ln w="12700">
            <a:miter lim="400000"/>
          </a:ln>
        </p:spPr>
      </p:pic>
      <p:pic>
        <p:nvPicPr>
          <p:cNvPr id="195" name="la banane" descr="la banane"/>
          <p:cNvPicPr>
            <a:picLocks noChangeAspect="1"/>
          </p:cNvPicPr>
          <p:nvPr/>
        </p:nvPicPr>
        <p:blipFill>
          <a:blip r:embed="rId29"/>
          <a:stretch>
            <a:fillRect/>
          </a:stretch>
        </p:blipFill>
        <p:spPr>
          <a:xfrm>
            <a:off x="3430587" y="3719512"/>
            <a:ext cx="258763" cy="257176"/>
          </a:xfrm>
          <a:prstGeom prst="rect">
            <a:avLst/>
          </a:prstGeom>
          <a:ln w="12700">
            <a:miter lim="400000"/>
          </a:ln>
        </p:spPr>
      </p:pic>
      <p:pic>
        <p:nvPicPr>
          <p:cNvPr id="196" name="les raisins" descr="les raisins"/>
          <p:cNvPicPr>
            <a:picLocks noChangeAspect="1"/>
          </p:cNvPicPr>
          <p:nvPr/>
        </p:nvPicPr>
        <p:blipFill>
          <a:blip r:embed="rId29"/>
          <a:stretch>
            <a:fillRect/>
          </a:stretch>
        </p:blipFill>
        <p:spPr>
          <a:xfrm>
            <a:off x="3430587" y="5397500"/>
            <a:ext cx="258763" cy="257175"/>
          </a:xfrm>
          <a:prstGeom prst="rect">
            <a:avLst/>
          </a:prstGeom>
          <a:ln w="12700">
            <a:miter lim="400000"/>
          </a:ln>
        </p:spPr>
      </p:pic>
      <p:pic>
        <p:nvPicPr>
          <p:cNvPr id="197" name="Picture 51" descr="Picture 51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30"/>
          <a:stretch>
            <a:fillRect/>
          </a:stretch>
        </p:blipFill>
        <p:spPr>
          <a:xfrm>
            <a:off x="9413875" y="1112837"/>
            <a:ext cx="571500" cy="571501"/>
          </a:xfrm>
          <a:prstGeom prst="rect">
            <a:avLst/>
          </a:prstGeom>
          <a:ln w="12700">
            <a:miter lim="400000"/>
          </a:ln>
        </p:spPr>
      </p:pic>
      <p:pic>
        <p:nvPicPr>
          <p:cNvPr id="198" name="Picture 52" descr="Picture 52"/>
          <p:cNvPicPr>
            <a:picLocks/>
          </p:cNvPicPr>
          <p:nvPr>
            <a:audioFile r:link="rId5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30"/>
          <a:stretch>
            <a:fillRect/>
          </a:stretch>
        </p:blipFill>
        <p:spPr>
          <a:xfrm>
            <a:off x="9413875" y="1697038"/>
            <a:ext cx="571500" cy="571501"/>
          </a:xfrm>
          <a:prstGeom prst="rect">
            <a:avLst/>
          </a:prstGeom>
          <a:ln w="12700">
            <a:miter lim="400000"/>
          </a:ln>
        </p:spPr>
      </p:pic>
      <p:pic>
        <p:nvPicPr>
          <p:cNvPr id="199" name="Picture 53" descr="Picture 53"/>
          <p:cNvPicPr>
            <a:picLocks/>
          </p:cNvPicPr>
          <p:nvPr>
            <a:audioFile r:link="rId7"/>
            <p:extLst>
              <p:ext uri="{DAA4B4D4-6D71-4841-9C94-3DE7FCFB9230}">
                <p14:media xmlns:p14="http://schemas.microsoft.com/office/powerpoint/2010/main" r:embed="rId6"/>
              </p:ext>
            </p:extLst>
          </p:nvPr>
        </p:nvPicPr>
        <p:blipFill>
          <a:blip r:embed="rId30"/>
          <a:stretch>
            <a:fillRect/>
          </a:stretch>
        </p:blipFill>
        <p:spPr>
          <a:xfrm>
            <a:off x="9413875" y="2332038"/>
            <a:ext cx="571500" cy="571501"/>
          </a:xfrm>
          <a:prstGeom prst="rect">
            <a:avLst/>
          </a:prstGeom>
          <a:ln w="12700">
            <a:miter lim="400000"/>
          </a:ln>
        </p:spPr>
      </p:pic>
      <p:pic>
        <p:nvPicPr>
          <p:cNvPr id="200" name="Picture 54" descr="Picture 54"/>
          <p:cNvPicPr>
            <a:picLocks/>
          </p:cNvPicPr>
          <p:nvPr>
            <a:audioFile r:link="rId9"/>
            <p:extLst>
              <p:ext uri="{DAA4B4D4-6D71-4841-9C94-3DE7FCFB9230}">
                <p14:media xmlns:p14="http://schemas.microsoft.com/office/powerpoint/2010/main" r:embed="rId8"/>
              </p:ext>
            </p:extLst>
          </p:nvPr>
        </p:nvPicPr>
        <p:blipFill>
          <a:blip r:embed="rId30"/>
          <a:stretch>
            <a:fillRect/>
          </a:stretch>
        </p:blipFill>
        <p:spPr>
          <a:xfrm>
            <a:off x="9413875" y="2941638"/>
            <a:ext cx="571500" cy="571501"/>
          </a:xfrm>
          <a:prstGeom prst="rect">
            <a:avLst/>
          </a:prstGeom>
          <a:ln w="12700">
            <a:miter lim="400000"/>
          </a:ln>
        </p:spPr>
      </p:pic>
      <p:pic>
        <p:nvPicPr>
          <p:cNvPr id="201" name="Picture 55" descr="Picture 55"/>
          <p:cNvPicPr>
            <a:picLocks/>
          </p:cNvPicPr>
          <p:nvPr>
            <a:audioFile r:link="rId11"/>
            <p:extLst>
              <p:ext uri="{DAA4B4D4-6D71-4841-9C94-3DE7FCFB9230}">
                <p14:media xmlns:p14="http://schemas.microsoft.com/office/powerpoint/2010/main" r:embed="rId10"/>
              </p:ext>
            </p:extLst>
          </p:nvPr>
        </p:nvPicPr>
        <p:blipFill>
          <a:blip r:embed="rId30"/>
          <a:stretch>
            <a:fillRect/>
          </a:stretch>
        </p:blipFill>
        <p:spPr>
          <a:xfrm>
            <a:off x="9413875" y="3552825"/>
            <a:ext cx="571500" cy="571500"/>
          </a:xfrm>
          <a:prstGeom prst="rect">
            <a:avLst/>
          </a:prstGeom>
          <a:ln w="12700">
            <a:miter lim="400000"/>
          </a:ln>
        </p:spPr>
      </p:pic>
      <p:pic>
        <p:nvPicPr>
          <p:cNvPr id="202" name="Picture 56" descr="Picture 56"/>
          <p:cNvPicPr>
            <a:picLocks/>
          </p:cNvPicPr>
          <p:nvPr>
            <a:audioFile r:link="rId13"/>
            <p:extLst>
              <p:ext uri="{DAA4B4D4-6D71-4841-9C94-3DE7FCFB9230}">
                <p14:media xmlns:p14="http://schemas.microsoft.com/office/powerpoint/2010/main" r:embed="rId12"/>
              </p:ext>
            </p:extLst>
          </p:nvPr>
        </p:nvPicPr>
        <p:blipFill>
          <a:blip r:embed="rId30"/>
          <a:stretch>
            <a:fillRect/>
          </a:stretch>
        </p:blipFill>
        <p:spPr>
          <a:xfrm>
            <a:off x="9413875" y="4198937"/>
            <a:ext cx="571500" cy="571501"/>
          </a:xfrm>
          <a:prstGeom prst="rect">
            <a:avLst/>
          </a:prstGeom>
          <a:ln w="12700">
            <a:miter lim="400000"/>
          </a:ln>
        </p:spPr>
      </p:pic>
      <p:pic>
        <p:nvPicPr>
          <p:cNvPr id="203" name="Picture 57" descr="Picture 57"/>
          <p:cNvPicPr>
            <a:picLocks/>
          </p:cNvPicPr>
          <p:nvPr>
            <a:audioFile r:link="rId15"/>
            <p:extLst>
              <p:ext uri="{DAA4B4D4-6D71-4841-9C94-3DE7FCFB9230}">
                <p14:media xmlns:p14="http://schemas.microsoft.com/office/powerpoint/2010/main" r:embed="rId14"/>
              </p:ext>
            </p:extLst>
          </p:nvPr>
        </p:nvPicPr>
        <p:blipFill>
          <a:blip r:embed="rId30"/>
          <a:stretch>
            <a:fillRect/>
          </a:stretch>
        </p:blipFill>
        <p:spPr>
          <a:xfrm>
            <a:off x="9413875" y="4846637"/>
            <a:ext cx="571500" cy="571501"/>
          </a:xfrm>
          <a:prstGeom prst="rect">
            <a:avLst/>
          </a:prstGeom>
          <a:ln w="12700">
            <a:miter lim="400000"/>
          </a:ln>
        </p:spPr>
      </p:pic>
      <p:pic>
        <p:nvPicPr>
          <p:cNvPr id="204" name="Picture 58" descr="Picture 58"/>
          <p:cNvPicPr>
            <a:picLocks/>
          </p:cNvPicPr>
          <p:nvPr>
            <a:audioFile r:link="rId17"/>
            <p:extLst>
              <p:ext uri="{DAA4B4D4-6D71-4841-9C94-3DE7FCFB9230}">
                <p14:media xmlns:p14="http://schemas.microsoft.com/office/powerpoint/2010/main" r:embed="rId16"/>
              </p:ext>
            </p:extLst>
          </p:nvPr>
        </p:nvPicPr>
        <p:blipFill>
          <a:blip r:embed="rId30"/>
          <a:stretch>
            <a:fillRect/>
          </a:stretch>
        </p:blipFill>
        <p:spPr>
          <a:xfrm>
            <a:off x="9413875" y="5492750"/>
            <a:ext cx="571500" cy="571500"/>
          </a:xfrm>
          <a:prstGeom prst="rect">
            <a:avLst/>
          </a:prstGeom>
          <a:ln w="12700">
            <a:miter lim="400000"/>
          </a:ln>
        </p:spPr>
      </p:pic>
      <p:pic>
        <p:nvPicPr>
          <p:cNvPr id="205" name="Audio Recording.m4a" descr="Audio Recording.m4a"/>
          <p:cNvPicPr>
            <a:picLocks/>
          </p:cNvPicPr>
          <p:nvPr>
            <a:audioFile r:link="rId19"/>
            <p:extLst>
              <p:ext uri="{DAA4B4D4-6D71-4841-9C94-3DE7FCFB9230}">
                <p14:media xmlns:p14="http://schemas.microsoft.com/office/powerpoint/2010/main" r:embed="rId18"/>
              </p:ext>
            </p:extLst>
          </p:nvPr>
        </p:nvPicPr>
        <p:blipFill>
          <a:blip r:embed="rId30"/>
          <a:stretch>
            <a:fillRect/>
          </a:stretch>
        </p:blipFill>
        <p:spPr>
          <a:xfrm>
            <a:off x="5446898" y="656944"/>
            <a:ext cx="571501" cy="571501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fill="hold" grpId="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fill="hold" grpId="4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fill="hold" grpId="5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fill="hold" grpId="6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6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fill="hold" grpId="7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fill="hold" grpId="8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4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fill="hold" grpId="9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8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fill="hold" grpId="1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2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fill="hold" grpId="1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6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fill="hold" grpId="1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fill="hold" grpId="1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4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fill="hold" grpId="14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8" fill="hold"/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fill="hold" grpId="15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2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fill="hold" grpId="16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6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fill="hold" grpId="17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7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fill="hold" grpId="18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74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fill="hold" grpId="19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78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fill="hold" grpId="2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82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fill="hold" grpId="2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86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fill="hold" grpId="2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fill="hold" grpId="2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4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fill="hold" grpId="24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8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fill="hold" grpId="25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2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fill="hold" grpId="26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6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fill="hold" grpId="27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fill="hold" grpId="28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4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0" presetClass="entr" fill="hold" grpId="29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8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0" presetClass="entr" fill="hold" grpId="3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2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10" presetClass="entr" fill="hold" grpId="3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6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5500"/>
                            </p:stCondLst>
                            <p:childTnLst>
                              <p:par>
                                <p:cTn id="129" presetID="10" presetClass="entr" fill="hold" grpId="3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3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5" dur="1881" fill="hold"/>
                                        <p:tgtEl>
                                          <p:spTgt spid="19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9" dur="1973" fill="hold"/>
                                        <p:tgtEl>
                                          <p:spTgt spid="19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3" dur="2753" fill="hold"/>
                                        <p:tgtEl>
                                          <p:spTgt spid="19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7" dur="2019" fill="hold"/>
                                        <p:tgtEl>
                                          <p:spTgt spid="20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1" dur="2019" fill="hold"/>
                                        <p:tgtEl>
                                          <p:spTgt spid="20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5" dur="2202" fill="hold"/>
                                        <p:tgtEl>
                                          <p:spTgt spid="20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9" dur="1835" fill="hold"/>
                                        <p:tgtEl>
                                          <p:spTgt spid="20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3" dur="1698" fill="hold"/>
                                        <p:tgtEl>
                                          <p:spTgt spid="20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7" dur="26538" fill="hold"/>
                                        <p:tgtEl>
                                          <p:spTgt spid="20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168" fill="hold" display="0">
                  <p:stCondLst>
                    <p:cond delay="indefinite"/>
                  </p:stCondLst>
                </p:cTn>
                <p:tgtEl>
                  <p:spTgt spid="197"/>
                </p:tgtEl>
              </p:cMediaNode>
            </p:audio>
            <p:audio>
              <p:cMediaNode vol="80000" showWhenStopped="0">
                <p:cTn id="169" fill="hold" display="0">
                  <p:stCondLst>
                    <p:cond delay="indefinite"/>
                  </p:stCondLst>
                </p:cTn>
                <p:tgtEl>
                  <p:spTgt spid="198"/>
                </p:tgtEl>
              </p:cMediaNode>
            </p:audio>
            <p:audio>
              <p:cMediaNode vol="80000" showWhenStopped="0">
                <p:cTn id="170" fill="hold" display="0">
                  <p:stCondLst>
                    <p:cond delay="indefinite"/>
                  </p:stCondLst>
                </p:cTn>
                <p:tgtEl>
                  <p:spTgt spid="199"/>
                </p:tgtEl>
              </p:cMediaNode>
            </p:audio>
            <p:audio>
              <p:cMediaNode vol="80000" showWhenStopped="0">
                <p:cTn id="171" fill="hold" display="0">
                  <p:stCondLst>
                    <p:cond delay="indefinite"/>
                  </p:stCondLst>
                </p:cTn>
                <p:tgtEl>
                  <p:spTgt spid="200"/>
                </p:tgtEl>
              </p:cMediaNode>
            </p:audio>
            <p:audio>
              <p:cMediaNode vol="80000" showWhenStopped="0">
                <p:cTn id="172" fill="hold" display="0">
                  <p:stCondLst>
                    <p:cond delay="indefinite"/>
                  </p:stCondLst>
                </p:cTn>
                <p:tgtEl>
                  <p:spTgt spid="201"/>
                </p:tgtEl>
              </p:cMediaNode>
            </p:audio>
            <p:audio>
              <p:cMediaNode vol="80000" showWhenStopped="0">
                <p:cTn id="173" fill="hold" display="0">
                  <p:stCondLst>
                    <p:cond delay="indefinite"/>
                  </p:stCondLst>
                </p:cTn>
                <p:tgtEl>
                  <p:spTgt spid="202"/>
                </p:tgtEl>
              </p:cMediaNode>
            </p:audio>
            <p:audio>
              <p:cMediaNode vol="80000" showWhenStopped="0">
                <p:cTn id="174" fill="hold" display="0">
                  <p:stCondLst>
                    <p:cond delay="indefinite"/>
                  </p:stCondLst>
                </p:cTn>
                <p:tgtEl>
                  <p:spTgt spid="203"/>
                </p:tgtEl>
              </p:cMediaNode>
            </p:audio>
            <p:audio>
              <p:cMediaNode vol="80000" showWhenStopped="0">
                <p:cTn id="175" fill="hold" display="0">
                  <p:stCondLst>
                    <p:cond delay="indefinite"/>
                  </p:stCondLst>
                </p:cTn>
                <p:tgtEl>
                  <p:spTgt spid="204"/>
                </p:tgtEl>
              </p:cMediaNode>
            </p:audio>
            <p:audio>
              <p:cMediaNode vol="100000" showWhenStopped="0">
                <p:cTn id="176" fill="hold" display="0">
                  <p:stCondLst>
                    <p:cond delay="indefinite"/>
                  </p:stCondLst>
                </p:cTn>
                <p:tgtEl>
                  <p:spTgt spid="205"/>
                </p:tgtEl>
              </p:cMediaNode>
            </p:audio>
          </p:childTnLst>
        </p:cTn>
      </p:par>
    </p:tnLst>
    <p:bldLst>
      <p:bldP spid="164" grpId="4" animBg="1" advAuto="0"/>
      <p:bldP spid="165" grpId="3" animBg="1" advAuto="0"/>
      <p:bldP spid="166" grpId="2" animBg="1" advAuto="0"/>
      <p:bldP spid="167" grpId="1" animBg="1" advAuto="0"/>
      <p:bldP spid="168" grpId="6" animBg="1" advAuto="0"/>
      <p:bldP spid="169" grpId="7" animBg="1" advAuto="0"/>
      <p:bldP spid="170" grpId="8" animBg="1" advAuto="0"/>
      <p:bldP spid="172" grpId="5" animBg="1" advAuto="0"/>
      <p:bldP spid="173" grpId="9" animBg="1" advAuto="0"/>
      <p:bldP spid="174" grpId="12" animBg="1" advAuto="0"/>
      <p:bldP spid="175" grpId="15" animBg="1" advAuto="0"/>
      <p:bldP spid="176" grpId="18" animBg="1" advAuto="0"/>
      <p:bldP spid="177" grpId="21" animBg="1" advAuto="0"/>
      <p:bldP spid="178" grpId="24" animBg="1" advAuto="0"/>
      <p:bldP spid="179" grpId="27" animBg="1" advAuto="0"/>
      <p:bldP spid="180" grpId="30" animBg="1" advAuto="0"/>
      <p:bldP spid="181" grpId="10" animBg="1" advAuto="0"/>
      <p:bldP spid="182" grpId="13" animBg="1" advAuto="0"/>
      <p:bldP spid="183" grpId="16" animBg="1" advAuto="0"/>
      <p:bldP spid="184" grpId="19" animBg="1" advAuto="0"/>
      <p:bldP spid="185" grpId="22" animBg="1" advAuto="0"/>
      <p:bldP spid="186" grpId="25" animBg="1" advAuto="0"/>
      <p:bldP spid="187" grpId="28" animBg="1" advAuto="0"/>
      <p:bldP spid="188" grpId="31" animBg="1" advAuto="0"/>
      <p:bldP spid="189" grpId="11" animBg="1" advAuto="0"/>
      <p:bldP spid="190" grpId="14" animBg="1" advAuto="0"/>
      <p:bldP spid="191" grpId="17" animBg="1" advAuto="0"/>
      <p:bldP spid="192" grpId="26" animBg="1" advAuto="0"/>
      <p:bldP spid="193" grpId="29" animBg="1" advAuto="0"/>
      <p:bldP spid="194" grpId="32" animBg="1" advAuto="0"/>
      <p:bldP spid="195" grpId="20" animBg="1" advAuto="0"/>
      <p:bldP spid="196" grpId="23" animBg="1" advAuto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Title 20"/>
          <p:cNvSpPr txBox="1">
            <a:spLocks noGrp="1"/>
          </p:cNvSpPr>
          <p:nvPr>
            <p:ph type="title"/>
          </p:nvPr>
        </p:nvSpPr>
        <p:spPr>
          <a:xfrm>
            <a:off x="485256" y="507480"/>
            <a:ext cx="8163963" cy="937665"/>
          </a:xfrm>
          <a:prstGeom prst="rect">
            <a:avLst/>
          </a:prstGeom>
        </p:spPr>
        <p:txBody>
          <a:bodyPr/>
          <a:lstStyle>
            <a:lvl1pPr defTabSz="740663">
              <a:defRPr sz="2916" b="0"/>
            </a:lvl1pPr>
          </a:lstStyle>
          <a:p>
            <a:r>
              <a:t>Aimes-tu…..?</a:t>
            </a:r>
          </a:p>
        </p:txBody>
      </p:sp>
      <p:pic>
        <p:nvPicPr>
          <p:cNvPr id="208" name="Whole Class" descr="Whole Class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7480300" y="612775"/>
            <a:ext cx="1238250" cy="863600"/>
          </a:xfrm>
          <a:prstGeom prst="rect">
            <a:avLst/>
          </a:prstGeom>
          <a:ln w="12700">
            <a:miter lim="400000"/>
          </a:ln>
        </p:spPr>
      </p:pic>
      <p:pic>
        <p:nvPicPr>
          <p:cNvPr id="209" name="Picture 2" descr="Picture 2"/>
          <p:cNvPicPr>
            <a:picLocks noChangeAspect="1"/>
          </p:cNvPicPr>
          <p:nvPr/>
        </p:nvPicPr>
        <p:blipFill>
          <a:blip r:embed="rId18"/>
          <a:srcRect b="15137"/>
          <a:stretch>
            <a:fillRect/>
          </a:stretch>
        </p:blipFill>
        <p:spPr>
          <a:xfrm>
            <a:off x="600075" y="1497013"/>
            <a:ext cx="7934325" cy="4759325"/>
          </a:xfrm>
          <a:prstGeom prst="rect">
            <a:avLst/>
          </a:prstGeom>
          <a:ln w="12700">
            <a:miter lim="400000"/>
          </a:ln>
        </p:spPr>
      </p:pic>
      <p:pic>
        <p:nvPicPr>
          <p:cNvPr id="210" name="Picture 6" descr="Picture 6"/>
          <p:cNvPicPr>
            <a:picLocks noChangeAspect="1"/>
          </p:cNvPicPr>
          <p:nvPr/>
        </p:nvPicPr>
        <p:blipFill>
          <a:blip r:embed="rId19"/>
          <a:srcRect l="7201" b="4185"/>
          <a:stretch>
            <a:fillRect/>
          </a:stretch>
        </p:blipFill>
        <p:spPr>
          <a:xfrm>
            <a:off x="592138" y="2381250"/>
            <a:ext cx="5892800" cy="3875088"/>
          </a:xfrm>
          <a:prstGeom prst="rect">
            <a:avLst/>
          </a:prstGeom>
          <a:ln w="12700">
            <a:miter lim="400000"/>
          </a:ln>
        </p:spPr>
      </p:pic>
      <p:sp>
        <p:nvSpPr>
          <p:cNvPr id="211" name="Rectangle 7"/>
          <p:cNvSpPr/>
          <p:nvPr/>
        </p:nvSpPr>
        <p:spPr>
          <a:xfrm>
            <a:off x="4419600" y="1606550"/>
            <a:ext cx="3954463" cy="4506913"/>
          </a:xfrm>
          <a:prstGeom prst="rect">
            <a:avLst/>
          </a:prstGeom>
          <a:solidFill>
            <a:srgbClr val="FFFFFF">
              <a:alpha val="92000"/>
            </a:srgbClr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pic>
        <p:nvPicPr>
          <p:cNvPr id="212" name="Picture 8" descr="Picture 8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5392737" y="1708150"/>
            <a:ext cx="2008188" cy="1484313"/>
          </a:xfrm>
          <a:prstGeom prst="rect">
            <a:avLst/>
          </a:prstGeom>
          <a:ln w="12700">
            <a:miter lim="400000"/>
          </a:ln>
        </p:spPr>
      </p:pic>
      <p:sp>
        <p:nvSpPr>
          <p:cNvPr id="213" name="Rectangle 11"/>
          <p:cNvSpPr txBox="1"/>
          <p:nvPr/>
        </p:nvSpPr>
        <p:spPr>
          <a:xfrm>
            <a:off x="5062219" y="3286124"/>
            <a:ext cx="2619411" cy="3708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>
            <a:lvl1pPr>
              <a:defRPr b="1">
                <a:latin typeface="Twinkl SemiBold"/>
                <a:ea typeface="Twinkl SemiBold"/>
                <a:cs typeface="Twinkl SemiBold"/>
                <a:sym typeface="Twinkl SemiBold"/>
              </a:defRPr>
            </a:lvl1pPr>
          </a:lstStyle>
          <a:p>
            <a:r>
              <a:t>Aimes-tu les oranges ?</a:t>
            </a:r>
          </a:p>
        </p:txBody>
      </p:sp>
      <p:sp>
        <p:nvSpPr>
          <p:cNvPr id="214" name="Rectangle 12"/>
          <p:cNvSpPr txBox="1"/>
          <p:nvPr/>
        </p:nvSpPr>
        <p:spPr>
          <a:xfrm>
            <a:off x="5060632" y="3656012"/>
            <a:ext cx="3604261" cy="20472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lnSpc>
                <a:spcPct val="200000"/>
              </a:lnSpc>
            </a:pPr>
            <a:r>
              <a:t>J’aime les oranges.</a:t>
            </a:r>
          </a:p>
          <a:p>
            <a:pPr>
              <a:lnSpc>
                <a:spcPct val="200000"/>
              </a:lnSpc>
            </a:pPr>
            <a:r>
              <a:t>Je n’aime pas les oranges.</a:t>
            </a:r>
          </a:p>
          <a:p>
            <a:pPr>
              <a:lnSpc>
                <a:spcPct val="200000"/>
              </a:lnSpc>
            </a:pPr>
            <a:r>
              <a:t>J’aime beaucoup les oranges.</a:t>
            </a:r>
          </a:p>
          <a:p>
            <a:pPr>
              <a:lnSpc>
                <a:spcPct val="200000"/>
              </a:lnSpc>
            </a:pPr>
            <a:r>
              <a:t>J’aime un peu les oranges.</a:t>
            </a:r>
          </a:p>
        </p:txBody>
      </p:sp>
      <p:pic>
        <p:nvPicPr>
          <p:cNvPr id="215" name="1" descr="1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4643437" y="3343275"/>
            <a:ext cx="258763" cy="257175"/>
          </a:xfrm>
          <a:prstGeom prst="rect">
            <a:avLst/>
          </a:prstGeom>
          <a:ln w="12700">
            <a:miter lim="400000"/>
          </a:ln>
        </p:spPr>
      </p:pic>
      <p:pic>
        <p:nvPicPr>
          <p:cNvPr id="216" name="2" descr="2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4643437" y="3898900"/>
            <a:ext cx="258763" cy="257175"/>
          </a:xfrm>
          <a:prstGeom prst="rect">
            <a:avLst/>
          </a:prstGeom>
          <a:ln w="12700">
            <a:miter lim="400000"/>
          </a:ln>
        </p:spPr>
      </p:pic>
      <p:pic>
        <p:nvPicPr>
          <p:cNvPr id="217" name="3" descr="3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4643437" y="4452937"/>
            <a:ext cx="258763" cy="257176"/>
          </a:xfrm>
          <a:prstGeom prst="rect">
            <a:avLst/>
          </a:prstGeom>
          <a:ln w="12700">
            <a:miter lim="400000"/>
          </a:ln>
        </p:spPr>
      </p:pic>
      <p:pic>
        <p:nvPicPr>
          <p:cNvPr id="218" name="4" descr="4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4643437" y="5006975"/>
            <a:ext cx="258763" cy="257175"/>
          </a:xfrm>
          <a:prstGeom prst="rect">
            <a:avLst/>
          </a:prstGeom>
          <a:ln w="12700">
            <a:miter lim="400000"/>
          </a:ln>
        </p:spPr>
      </p:pic>
      <p:pic>
        <p:nvPicPr>
          <p:cNvPr id="219" name="5" descr="5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4643437" y="5576887"/>
            <a:ext cx="258763" cy="257176"/>
          </a:xfrm>
          <a:prstGeom prst="rect">
            <a:avLst/>
          </a:prstGeom>
          <a:ln w="12700">
            <a:miter lim="400000"/>
          </a:ln>
        </p:spPr>
      </p:pic>
      <p:pic>
        <p:nvPicPr>
          <p:cNvPr id="220" name="Picture 38" descr="Picture 38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22"/>
          <a:stretch>
            <a:fillRect/>
          </a:stretch>
        </p:blipFill>
        <p:spPr>
          <a:xfrm>
            <a:off x="9332913" y="1301750"/>
            <a:ext cx="571501" cy="571500"/>
          </a:xfrm>
          <a:prstGeom prst="rect">
            <a:avLst/>
          </a:prstGeom>
          <a:ln w="12700">
            <a:miter lim="400000"/>
          </a:ln>
        </p:spPr>
      </p:pic>
      <p:pic>
        <p:nvPicPr>
          <p:cNvPr id="221" name="Picture 39" descr="Picture 39"/>
          <p:cNvPicPr>
            <a:picLocks/>
          </p:cNvPicPr>
          <p:nvPr>
            <a:audioFile r:link="rId5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22"/>
          <a:stretch>
            <a:fillRect/>
          </a:stretch>
        </p:blipFill>
        <p:spPr>
          <a:xfrm>
            <a:off x="9332913" y="1911350"/>
            <a:ext cx="571501" cy="571500"/>
          </a:xfrm>
          <a:prstGeom prst="rect">
            <a:avLst/>
          </a:prstGeom>
          <a:ln w="12700">
            <a:miter lim="400000"/>
          </a:ln>
        </p:spPr>
      </p:pic>
      <p:pic>
        <p:nvPicPr>
          <p:cNvPr id="222" name="Picture 40" descr="Picture 40"/>
          <p:cNvPicPr>
            <a:picLocks/>
          </p:cNvPicPr>
          <p:nvPr>
            <a:audioFile r:link="rId7"/>
            <p:extLst>
              <p:ext uri="{DAA4B4D4-6D71-4841-9C94-3DE7FCFB9230}">
                <p14:media xmlns:p14="http://schemas.microsoft.com/office/powerpoint/2010/main" r:embed="rId6"/>
              </p:ext>
            </p:extLst>
          </p:nvPr>
        </p:nvPicPr>
        <p:blipFill>
          <a:blip r:embed="rId22"/>
          <a:stretch>
            <a:fillRect/>
          </a:stretch>
        </p:blipFill>
        <p:spPr>
          <a:xfrm>
            <a:off x="9332913" y="2520950"/>
            <a:ext cx="571501" cy="571500"/>
          </a:xfrm>
          <a:prstGeom prst="rect">
            <a:avLst/>
          </a:prstGeom>
          <a:ln w="12700">
            <a:miter lim="400000"/>
          </a:ln>
        </p:spPr>
      </p:pic>
      <p:pic>
        <p:nvPicPr>
          <p:cNvPr id="223" name="Picture 41" descr="Picture 41"/>
          <p:cNvPicPr>
            <a:picLocks/>
          </p:cNvPicPr>
          <p:nvPr>
            <a:audioFile r:link="rId9"/>
            <p:extLst>
              <p:ext uri="{DAA4B4D4-6D71-4841-9C94-3DE7FCFB9230}">
                <p14:media xmlns:p14="http://schemas.microsoft.com/office/powerpoint/2010/main" r:embed="rId8"/>
              </p:ext>
            </p:extLst>
          </p:nvPr>
        </p:nvPicPr>
        <p:blipFill>
          <a:blip r:embed="rId22"/>
          <a:stretch>
            <a:fillRect/>
          </a:stretch>
        </p:blipFill>
        <p:spPr>
          <a:xfrm>
            <a:off x="9332913" y="3214688"/>
            <a:ext cx="571501" cy="571501"/>
          </a:xfrm>
          <a:prstGeom prst="rect">
            <a:avLst/>
          </a:prstGeom>
          <a:ln w="12700">
            <a:miter lim="400000"/>
          </a:ln>
        </p:spPr>
      </p:pic>
      <p:pic>
        <p:nvPicPr>
          <p:cNvPr id="224" name="Picture 43" descr="Picture 43"/>
          <p:cNvPicPr>
            <a:picLocks/>
          </p:cNvPicPr>
          <p:nvPr>
            <a:audioFile r:link="rId11"/>
            <p:extLst>
              <p:ext uri="{DAA4B4D4-6D71-4841-9C94-3DE7FCFB9230}">
                <p14:media xmlns:p14="http://schemas.microsoft.com/office/powerpoint/2010/main" r:embed="rId10"/>
              </p:ext>
            </p:extLst>
          </p:nvPr>
        </p:nvPicPr>
        <p:blipFill>
          <a:blip r:embed="rId22"/>
          <a:stretch>
            <a:fillRect/>
          </a:stretch>
        </p:blipFill>
        <p:spPr>
          <a:xfrm>
            <a:off x="9332913" y="3862387"/>
            <a:ext cx="571501" cy="571501"/>
          </a:xfrm>
          <a:prstGeom prst="rect">
            <a:avLst/>
          </a:prstGeom>
          <a:ln w="12700">
            <a:miter lim="400000"/>
          </a:ln>
        </p:spPr>
      </p:pic>
      <p:pic>
        <p:nvPicPr>
          <p:cNvPr id="225" name="7503BFCA-9F70-4FC9-B34D-FE270810601B.m4a" descr="7503BFCA-9F70-4FC9-B34D-FE270810601B.m4a"/>
          <p:cNvPicPr>
            <a:picLocks/>
          </p:cNvPicPr>
          <p:nvPr>
            <a:audioFile r:link="rId13"/>
            <p:extLst>
              <p:ext uri="{DAA4B4D4-6D71-4841-9C94-3DE7FCFB9230}">
                <p14:media xmlns:p14="http://schemas.microsoft.com/office/powerpoint/2010/main" r:embed="rId12"/>
              </p:ext>
            </p:extLst>
          </p:nvPr>
        </p:nvPicPr>
        <p:blipFill>
          <a:blip r:embed="rId22"/>
          <a:stretch>
            <a:fillRect/>
          </a:stretch>
        </p:blipFill>
        <p:spPr>
          <a:xfrm>
            <a:off x="6725443" y="726439"/>
            <a:ext cx="571501" cy="571501"/>
          </a:xfrm>
          <a:prstGeom prst="rect">
            <a:avLst/>
          </a:prstGeom>
          <a:ln w="12700">
            <a:miter lim="400000"/>
          </a:ln>
        </p:spPr>
      </p:pic>
      <p:pic>
        <p:nvPicPr>
          <p:cNvPr id="226" name="Audio Recording.m4a" descr="Audio Recording.m4a"/>
          <p:cNvPicPr>
            <a:picLocks/>
          </p:cNvPicPr>
          <p:nvPr>
            <a:audioFile r:link="rId15"/>
            <p:extLst>
              <p:ext uri="{DAA4B4D4-6D71-4841-9C94-3DE7FCFB9230}">
                <p14:media xmlns:p14="http://schemas.microsoft.com/office/powerpoint/2010/main" r:embed="rId14"/>
              </p:ext>
            </p:extLst>
          </p:nvPr>
        </p:nvPicPr>
        <p:blipFill>
          <a:blip r:embed="rId22"/>
          <a:stretch>
            <a:fillRect/>
          </a:stretch>
        </p:blipFill>
        <p:spPr>
          <a:xfrm>
            <a:off x="5825331" y="719932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fill="hold" grpId="3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5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fill="hold" grpId="4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9" fill="hold"/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fill="hold" grpId="5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4" fill="hold"/>
                                        <p:tgtEl>
                                          <p:spTgt spid="21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1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5" nodeType="with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7" fill="hold"/>
                                        <p:tgtEl>
                                          <p:spTgt spid="2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0" presetClass="entr" fill="hold" grpId="6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1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fill="hold" grpId="5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6" fill="hold"/>
                                        <p:tgtEl>
                                          <p:spTgt spid="2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10" presetClass="entr" fill="hold" grpId="7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fill="hold" grpId="5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5" fill="hold"/>
                                        <p:tgtEl>
                                          <p:spTgt spid="2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10" presetClass="entr" fill="hold" grpId="8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9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fill="hold" grpId="5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4" fill="hold"/>
                                        <p:tgtEl>
                                          <p:spTgt spid="2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10" presetClass="entr" fill="hold" grpId="9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8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3" dur="2799" fill="hold"/>
                                        <p:tgtEl>
                                          <p:spTgt spid="2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7" dur="2524" fill="hold"/>
                                        <p:tgtEl>
                                          <p:spTgt spid="2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1" dur="2799" fill="hold"/>
                                        <p:tgtEl>
                                          <p:spTgt spid="2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5" dur="2983" fill="hold"/>
                                        <p:tgtEl>
                                          <p:spTgt spid="2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9" dur="2845" fill="hold"/>
                                        <p:tgtEl>
                                          <p:spTgt spid="2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3" dur="19220" fill="hold"/>
                                        <p:tgtEl>
                                          <p:spTgt spid="2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7" dur="3498" fill="hold"/>
                                        <p:tgtEl>
                                          <p:spTgt spid="2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88" fill="hold" display="0">
                  <p:stCondLst>
                    <p:cond delay="indefinite"/>
                  </p:stCondLst>
                </p:cTn>
                <p:tgtEl>
                  <p:spTgt spid="220"/>
                </p:tgtEl>
              </p:cMediaNode>
            </p:audio>
            <p:audio>
              <p:cMediaNode vol="80000" showWhenStopped="0">
                <p:cTn id="89" fill="hold" display="0">
                  <p:stCondLst>
                    <p:cond delay="indefinite"/>
                  </p:stCondLst>
                </p:cTn>
                <p:tgtEl>
                  <p:spTgt spid="221"/>
                </p:tgtEl>
              </p:cMediaNode>
            </p:audio>
            <p:audio>
              <p:cMediaNode vol="80000" showWhenStopped="0">
                <p:cTn id="90" fill="hold" display="0">
                  <p:stCondLst>
                    <p:cond delay="indefinite"/>
                  </p:stCondLst>
                </p:cTn>
                <p:tgtEl>
                  <p:spTgt spid="222"/>
                </p:tgtEl>
              </p:cMediaNode>
            </p:audio>
            <p:audio>
              <p:cMediaNode vol="80000" showWhenStopped="0">
                <p:cTn id="91" fill="hold" display="0">
                  <p:stCondLst>
                    <p:cond delay="indefinite"/>
                  </p:stCondLst>
                </p:cTn>
                <p:tgtEl>
                  <p:spTgt spid="223"/>
                </p:tgtEl>
              </p:cMediaNode>
            </p:audio>
            <p:audio>
              <p:cMediaNode vol="80000" showWhenStopped="0">
                <p:cTn id="92" fill="hold" display="0">
                  <p:stCondLst>
                    <p:cond delay="indefinite"/>
                  </p:stCondLst>
                </p:cTn>
                <p:tgtEl>
                  <p:spTgt spid="224"/>
                </p:tgtEl>
              </p:cMediaNode>
            </p:audio>
            <p:audio>
              <p:cMediaNode vol="100000" showWhenStopped="0">
                <p:cTn id="93" fill="hold" display="0">
                  <p:stCondLst>
                    <p:cond delay="indefinite"/>
                  </p:stCondLst>
                </p:cTn>
                <p:tgtEl>
                  <p:spTgt spid="225"/>
                </p:tgtEl>
              </p:cMediaNode>
            </p:audio>
            <p:audio>
              <p:cMediaNode vol="100000" showWhenStopped="0">
                <p:cTn id="94" fill="hold" display="0">
                  <p:stCondLst>
                    <p:cond delay="indefinite"/>
                  </p:stCondLst>
                </p:cTn>
                <p:tgtEl>
                  <p:spTgt spid="226"/>
                </p:tgtEl>
              </p:cMediaNode>
            </p:audio>
          </p:childTnLst>
        </p:cTn>
      </p:par>
    </p:tnLst>
    <p:bldLst>
      <p:bldP spid="211" grpId="1" animBg="1" advAuto="0"/>
      <p:bldP spid="212" grpId="2" animBg="1" advAuto="0"/>
      <p:bldP spid="213" grpId="3" animBg="1" advAuto="0"/>
      <p:bldP spid="214" grpId="5" build="p" bldLvl="5" animBg="1" advAuto="0"/>
      <p:bldP spid="215" grpId="4" animBg="1" advAuto="0"/>
      <p:bldP spid="216" grpId="6" animBg="1" advAuto="0"/>
      <p:bldP spid="217" grpId="7" animBg="1" advAuto="0"/>
      <p:bldP spid="218" grpId="8" animBg="1" advAuto="0"/>
      <p:bldP spid="219" grpId="9" animBg="1" advAuto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Title 20"/>
          <p:cNvSpPr txBox="1">
            <a:spLocks noGrp="1"/>
          </p:cNvSpPr>
          <p:nvPr>
            <p:ph type="title"/>
          </p:nvPr>
        </p:nvSpPr>
        <p:spPr>
          <a:xfrm>
            <a:off x="26243" y="614504"/>
            <a:ext cx="8163964" cy="937664"/>
          </a:xfrm>
          <a:prstGeom prst="rect">
            <a:avLst/>
          </a:prstGeom>
        </p:spPr>
        <p:txBody>
          <a:bodyPr>
            <a:normAutofit fontScale="90000"/>
          </a:bodyPr>
          <a:lstStyle>
            <a:lvl1pPr defTabSz="740663">
              <a:lnSpc>
                <a:spcPct val="100000"/>
              </a:lnSpc>
              <a:defRPr sz="2916"/>
            </a:lvl1pPr>
          </a:lstStyle>
          <a:p>
            <a:r>
              <a:t>Speaking out loud in front of a mirror</a:t>
            </a:r>
          </a:p>
        </p:txBody>
      </p:sp>
      <p:sp>
        <p:nvSpPr>
          <p:cNvPr id="229" name="Rectangle 4"/>
          <p:cNvSpPr/>
          <p:nvPr/>
        </p:nvSpPr>
        <p:spPr>
          <a:xfrm>
            <a:off x="668337" y="3133725"/>
            <a:ext cx="4995864" cy="2968625"/>
          </a:xfrm>
          <a:prstGeom prst="rect">
            <a:avLst/>
          </a:prstGeom>
          <a:solidFill>
            <a:srgbClr val="FD9212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pic>
        <p:nvPicPr>
          <p:cNvPr id="230" name="Picture 1" descr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8087" y="3233738"/>
            <a:ext cx="3916364" cy="2768601"/>
          </a:xfrm>
          <a:prstGeom prst="rect">
            <a:avLst/>
          </a:prstGeom>
          <a:ln w="12700">
            <a:miter lim="400000"/>
          </a:ln>
          <a:effectLst>
            <a:outerShdw blurRad="50800" dist="50800" dir="13200000" rotWithShape="0">
              <a:srgbClr val="000000">
                <a:alpha val="43137"/>
              </a:srgbClr>
            </a:outerShdw>
          </a:effectLst>
        </p:spPr>
      </p:pic>
      <p:sp>
        <p:nvSpPr>
          <p:cNvPr id="231" name="Rectangle 3"/>
          <p:cNvSpPr txBox="1"/>
          <p:nvPr/>
        </p:nvSpPr>
        <p:spPr>
          <a:xfrm>
            <a:off x="896571" y="1449912"/>
            <a:ext cx="6808605" cy="9296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r>
              <a:t>In front of a mirror, use the question and answer cards uploaded to today’s daily learning log and ask yourself if you like each different fruit…</a:t>
            </a:r>
          </a:p>
        </p:txBody>
      </p:sp>
      <p:sp>
        <p:nvSpPr>
          <p:cNvPr id="232" name="Rectangle 6"/>
          <p:cNvSpPr txBox="1"/>
          <p:nvPr/>
        </p:nvSpPr>
        <p:spPr>
          <a:xfrm>
            <a:off x="5859144" y="3089275"/>
            <a:ext cx="2586675" cy="28854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defRPr>
                <a:latin typeface="Twinkl SemiBold"/>
                <a:ea typeface="Twinkl SemiBold"/>
                <a:cs typeface="Twinkl SemiBold"/>
                <a:sym typeface="Twinkl SemiBold"/>
              </a:defRPr>
            </a:pPr>
            <a:r>
              <a:t>Remember to answer with:</a:t>
            </a:r>
          </a:p>
          <a:p>
            <a:endParaRPr/>
          </a:p>
          <a:p>
            <a:pPr marL="285750" indent="-285750">
              <a:lnSpc>
                <a:spcPct val="150000"/>
              </a:lnSpc>
              <a:buSzPct val="100000"/>
              <a:buFont typeface="Arial"/>
              <a:buChar char="•"/>
            </a:pPr>
            <a:r>
              <a:t>J’aime les…</a:t>
            </a:r>
          </a:p>
          <a:p>
            <a:pPr marL="285750" indent="-285750">
              <a:lnSpc>
                <a:spcPct val="150000"/>
              </a:lnSpc>
              <a:buSzPct val="100000"/>
              <a:buFont typeface="Arial"/>
              <a:buChar char="•"/>
            </a:pPr>
            <a:r>
              <a:t>Je n’aime pas les...</a:t>
            </a:r>
          </a:p>
          <a:p>
            <a:pPr marL="285750" indent="-285750">
              <a:lnSpc>
                <a:spcPct val="150000"/>
              </a:lnSpc>
              <a:buSzPct val="100000"/>
              <a:buFont typeface="Arial"/>
              <a:buChar char="•"/>
            </a:pPr>
            <a:r>
              <a:t>J’aime beaucoup les…</a:t>
            </a:r>
          </a:p>
          <a:p>
            <a:pPr marL="285750" indent="-285750">
              <a:lnSpc>
                <a:spcPct val="150000"/>
              </a:lnSpc>
              <a:buSzPct val="100000"/>
              <a:buFont typeface="Arial"/>
              <a:buChar char="•"/>
            </a:pPr>
            <a:r>
              <a:t>J’aime un peu les…</a:t>
            </a:r>
          </a:p>
        </p:txBody>
      </p:sp>
      <p:pic>
        <p:nvPicPr>
          <p:cNvPr id="233" name="Pairs" descr="Pairs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20691" y="726855"/>
            <a:ext cx="865189" cy="863601"/>
          </a:xfrm>
          <a:prstGeom prst="rect">
            <a:avLst/>
          </a:prstGeom>
          <a:ln w="12700">
            <a:miter lim="400000"/>
          </a:ln>
        </p:spPr>
      </p:pic>
      <p:pic>
        <p:nvPicPr>
          <p:cNvPr id="234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6866730" y="809301"/>
            <a:ext cx="571501" cy="571501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fill="hold" grpId="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fill="hold" grpId="4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27508" fill="hold"/>
                                        <p:tgtEl>
                                          <p:spTgt spid="23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24" fill="hold" display="0">
                  <p:stCondLst>
                    <p:cond delay="indefinite"/>
                  </p:stCondLst>
                </p:cTn>
                <p:tgtEl>
                  <p:spTgt spid="234"/>
                </p:tgtEl>
              </p:cMediaNode>
            </p:audio>
          </p:childTnLst>
        </p:cTn>
      </p:par>
    </p:tnLst>
    <p:bldLst>
      <p:bldP spid="229" grpId="1" animBg="1" advAuto="0"/>
      <p:bldP spid="230" grpId="2" animBg="1" advAuto="0"/>
      <p:bldP spid="231" grpId="3" animBg="1" advAuto="0"/>
      <p:bldP spid="232" grpId="4" animBg="1" advAuto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6" name="Screenshot 2021-01-15 at 20.49.47.png" descr="Screenshot 2021-01-15 at 20.49.47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9478" y="752225"/>
            <a:ext cx="4021756" cy="5353550"/>
          </a:xfrm>
          <a:prstGeom prst="rect">
            <a:avLst/>
          </a:prstGeom>
          <a:ln w="12700">
            <a:miter lim="400000"/>
          </a:ln>
        </p:spPr>
      </p:pic>
      <p:pic>
        <p:nvPicPr>
          <p:cNvPr id="237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61048" y="752225"/>
            <a:ext cx="571501" cy="571501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991" fill="hold"/>
                                        <p:tgtEl>
                                          <p:spTgt spid="23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237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1" name="Rounded Rectangle 24"/>
          <p:cNvGrpSpPr/>
          <p:nvPr/>
        </p:nvGrpSpPr>
        <p:grpSpPr>
          <a:xfrm>
            <a:off x="503237" y="2930525"/>
            <a:ext cx="8137526" cy="3414713"/>
            <a:chOff x="0" y="0"/>
            <a:chExt cx="8137525" cy="3414712"/>
          </a:xfrm>
        </p:grpSpPr>
        <p:sp>
          <p:nvSpPr>
            <p:cNvPr id="239" name="Rounded Rectangle"/>
            <p:cNvSpPr/>
            <p:nvPr/>
          </p:nvSpPr>
          <p:spPr>
            <a:xfrm>
              <a:off x="0" y="0"/>
              <a:ext cx="8137525" cy="3414713"/>
            </a:xfrm>
            <a:prstGeom prst="roundRect">
              <a:avLst>
                <a:gd name="adj" fmla="val 6409"/>
              </a:avLst>
            </a:prstGeom>
            <a:solidFill>
              <a:srgbClr val="FFF9E7"/>
            </a:solidFill>
            <a:ln w="25400" cap="rnd">
              <a:solidFill>
                <a:srgbClr val="FEFBDA"/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240" name="Text"/>
            <p:cNvSpPr txBox="1"/>
            <p:nvPr/>
          </p:nvSpPr>
          <p:spPr>
            <a:xfrm>
              <a:off x="122518" y="1560036"/>
              <a:ext cx="7892489" cy="29464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>
              <a:lvl1pPr algn="ctr">
                <a:defRPr sz="1300">
                  <a:solidFill>
                    <a:srgbClr val="FFFFFF"/>
                  </a:solidFill>
                </a:defRPr>
              </a:lvl1pPr>
            </a:lstStyle>
            <a:p>
              <a:r>
                <a:t> </a:t>
              </a:r>
            </a:p>
          </p:txBody>
        </p:sp>
      </p:grpSp>
      <p:grpSp>
        <p:nvGrpSpPr>
          <p:cNvPr id="244" name="Rounded Rectangle 23"/>
          <p:cNvGrpSpPr/>
          <p:nvPr/>
        </p:nvGrpSpPr>
        <p:grpSpPr>
          <a:xfrm>
            <a:off x="503237" y="512762"/>
            <a:ext cx="8137526" cy="2192338"/>
            <a:chOff x="0" y="0"/>
            <a:chExt cx="8137525" cy="2192336"/>
          </a:xfrm>
        </p:grpSpPr>
        <p:sp>
          <p:nvSpPr>
            <p:cNvPr id="242" name="Rounded Rectangle"/>
            <p:cNvSpPr/>
            <p:nvPr/>
          </p:nvSpPr>
          <p:spPr>
            <a:xfrm>
              <a:off x="0" y="0"/>
              <a:ext cx="8137525" cy="2192337"/>
            </a:xfrm>
            <a:prstGeom prst="roundRect">
              <a:avLst>
                <a:gd name="adj" fmla="val 6409"/>
              </a:avLst>
            </a:prstGeom>
            <a:solidFill>
              <a:srgbClr val="FFF9E7"/>
            </a:solidFill>
            <a:ln w="25400" cap="rnd">
              <a:solidFill>
                <a:srgbClr val="FEFBDA"/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243" name="Text"/>
            <p:cNvSpPr txBox="1"/>
            <p:nvPr/>
          </p:nvSpPr>
          <p:spPr>
            <a:xfrm>
              <a:off x="99572" y="948848"/>
              <a:ext cx="7938381" cy="29464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>
              <a:lvl1pPr algn="ctr">
                <a:defRPr sz="1300">
                  <a:solidFill>
                    <a:srgbClr val="FFFFFF"/>
                  </a:solidFill>
                </a:defRPr>
              </a:lvl1pPr>
            </a:lstStyle>
            <a:p>
              <a:r>
                <a:t> </a:t>
              </a:r>
            </a:p>
          </p:txBody>
        </p:sp>
      </p:grpSp>
      <p:sp>
        <p:nvSpPr>
          <p:cNvPr id="245" name="Title 1"/>
          <p:cNvSpPr txBox="1"/>
          <p:nvPr/>
        </p:nvSpPr>
        <p:spPr>
          <a:xfrm>
            <a:off x="628650" y="3068638"/>
            <a:ext cx="7886700" cy="546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 anchor="ctr">
            <a:spAutoFit/>
          </a:bodyPr>
          <a:lstStyle>
            <a:lvl1pPr algn="ctr">
              <a:lnSpc>
                <a:spcPct val="90000"/>
              </a:lnSpc>
              <a:defRPr sz="3600">
                <a:latin typeface="Twinkl SemiBold"/>
                <a:ea typeface="Twinkl SemiBold"/>
                <a:cs typeface="Twinkl SemiBold"/>
                <a:sym typeface="Twinkl SemiBold"/>
              </a:defRPr>
            </a:lvl1pPr>
          </a:lstStyle>
          <a:p>
            <a:r>
              <a:t>Success Criteria</a:t>
            </a:r>
          </a:p>
        </p:txBody>
      </p:sp>
      <p:sp>
        <p:nvSpPr>
          <p:cNvPr id="246" name="Title 1"/>
          <p:cNvSpPr txBox="1"/>
          <p:nvPr/>
        </p:nvSpPr>
        <p:spPr>
          <a:xfrm>
            <a:off x="628650" y="731837"/>
            <a:ext cx="7886700" cy="546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 anchor="ctr">
            <a:spAutoFit/>
          </a:bodyPr>
          <a:lstStyle>
            <a:lvl1pPr algn="ctr">
              <a:lnSpc>
                <a:spcPct val="90000"/>
              </a:lnSpc>
              <a:defRPr sz="3600">
                <a:latin typeface="Twinkl SemiBold"/>
                <a:ea typeface="Twinkl SemiBold"/>
                <a:cs typeface="Twinkl SemiBold"/>
                <a:sym typeface="Twinkl SemiBold"/>
              </a:defRPr>
            </a:lvl1pPr>
          </a:lstStyle>
          <a:p>
            <a:r>
              <a:t>Aim</a:t>
            </a:r>
          </a:p>
        </p:txBody>
      </p:sp>
      <p:sp>
        <p:nvSpPr>
          <p:cNvPr id="247" name="Content Placeholder 15"/>
          <p:cNvSpPr txBox="1">
            <a:spLocks noGrp="1"/>
          </p:cNvSpPr>
          <p:nvPr>
            <p:ph type="body" sz="quarter" idx="1"/>
          </p:nvPr>
        </p:nvSpPr>
        <p:spPr>
          <a:xfrm>
            <a:off x="639314" y="1137789"/>
            <a:ext cx="7865372" cy="1388372"/>
          </a:xfrm>
          <a:prstGeom prst="rect">
            <a:avLst/>
          </a:prstGeom>
        </p:spPr>
        <p:txBody>
          <a:bodyPr/>
          <a:lstStyle/>
          <a:p>
            <a:pPr>
              <a:lnSpc>
                <a:spcPct val="80000"/>
              </a:lnSpc>
            </a:pPr>
            <a:r>
              <a:t>I can express an opinion in French.</a:t>
            </a:r>
          </a:p>
          <a:p>
            <a:pPr>
              <a:lnSpc>
                <a:spcPct val="80000"/>
              </a:lnSpc>
            </a:pPr>
            <a:r>
              <a:t>I can write sentence answers to a question, using quantifiers.</a:t>
            </a:r>
          </a:p>
        </p:txBody>
      </p:sp>
      <p:sp>
        <p:nvSpPr>
          <p:cNvPr id="248" name="Content Placeholder 15"/>
          <p:cNvSpPr txBox="1"/>
          <p:nvPr/>
        </p:nvSpPr>
        <p:spPr>
          <a:xfrm>
            <a:off x="628650" y="3539100"/>
            <a:ext cx="7814700" cy="22777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179999" tIns="179999" rIns="179999" bIns="179999">
            <a:spAutoFit/>
          </a:bodyPr>
          <a:lstStyle/>
          <a:p>
            <a:pPr marL="228600" indent="-228600">
              <a:lnSpc>
                <a:spcPct val="90000"/>
              </a:lnSpc>
              <a:spcBef>
                <a:spcPts val="1000"/>
              </a:spcBef>
              <a:buSzPct val="100000"/>
              <a:buFont typeface="Arial"/>
              <a:buChar char="•"/>
            </a:pPr>
            <a:r>
              <a:t>I can ask a question to a partner ‘Aimes-tu….?’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SzPct val="100000"/>
              <a:buFont typeface="Arial"/>
              <a:buChar char="•"/>
            </a:pPr>
            <a:r>
              <a:t>I can answer a question orally using J’aime… Je n’aime pas… </a:t>
            </a:r>
            <a:br/>
            <a:r>
              <a:t>J’aime beaucoup… J’aime un peu…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SzPct val="100000"/>
              <a:buFont typeface="Arial"/>
              <a:buChar char="•"/>
            </a:pPr>
            <a:r>
              <a:t>I can answer questions in writing sentences in French.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SzPct val="100000"/>
              <a:buFont typeface="Arial"/>
              <a:buChar char="•"/>
            </a:pPr>
            <a:r>
              <a:t>I can answer a question in writing using J’aime… Je n’aime pas… </a:t>
            </a:r>
            <a:br/>
            <a:r>
              <a:t>J’aime beaucoup… J’aime un peu…</a:t>
            </a:r>
          </a:p>
        </p:txBody>
      </p:sp>
      <p:pic>
        <p:nvPicPr>
          <p:cNvPr id="249" name="Picture 7" descr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96200" y="612775"/>
            <a:ext cx="865188" cy="863600"/>
          </a:xfrm>
          <a:prstGeom prst="rect">
            <a:avLst/>
          </a:prstGeom>
          <a:ln w="12700">
            <a:miter lim="400000"/>
          </a:ln>
        </p:spPr>
      </p:pic>
      <p:pic>
        <p:nvPicPr>
          <p:cNvPr id="250" name="Audio Recording.m4a" descr="Audio Recording.m4a"/>
          <p:cNvPicPr>
            <a:picLocks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684805" y="5488247"/>
            <a:ext cx="571501" cy="571501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7753" fill="hold"/>
                                        <p:tgtEl>
                                          <p:spTgt spid="25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250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 Theme">
      <a:dk1>
        <a:srgbClr val="1C1C1C"/>
      </a:dk1>
      <a:lt1>
        <a:srgbClr val="18A0DB"/>
      </a:lt1>
      <a:dk2>
        <a:srgbClr val="A7A7A7"/>
      </a:dk2>
      <a:lt2>
        <a:srgbClr val="535353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0000FF"/>
      </a:hlink>
      <a:folHlink>
        <a:srgbClr val="FF00FF"/>
      </a:folHlink>
    </a:clrScheme>
    <a:fontScheme name="Office Theme">
      <a:majorFont>
        <a:latin typeface="Calibri"/>
        <a:ea typeface="Calibri"/>
        <a:cs typeface="Calibri"/>
      </a:majorFont>
      <a:minorFont>
        <a:latin typeface="Helvetica"/>
        <a:ea typeface="Helvetica"/>
        <a:cs typeface="Helvetic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1C1C1C"/>
            </a:solidFill>
            <a:effectLst/>
            <a:uFillTx/>
            <a:latin typeface="Twinkl"/>
            <a:ea typeface="Twinkl"/>
            <a:cs typeface="Twinkl"/>
            <a:sym typeface="Twink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1C1C1C"/>
            </a:solidFill>
            <a:effectLst/>
            <a:uFillTx/>
            <a:latin typeface="Twinkl"/>
            <a:ea typeface="Twinkl"/>
            <a:cs typeface="Twinkl"/>
            <a:sym typeface="Twink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0000FF"/>
      </a:hlink>
      <a:folHlink>
        <a:srgbClr val="FF00FF"/>
      </a:folHlink>
    </a:clrScheme>
    <a:fontScheme name="Office Theme">
      <a:majorFont>
        <a:latin typeface="Calibri"/>
        <a:ea typeface="Calibri"/>
        <a:cs typeface="Calibri"/>
      </a:majorFont>
      <a:minorFont>
        <a:latin typeface="Helvetica"/>
        <a:ea typeface="Helvetica"/>
        <a:cs typeface="Helvetic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1C1C1C"/>
            </a:solidFill>
            <a:effectLst/>
            <a:uFillTx/>
            <a:latin typeface="Twinkl"/>
            <a:ea typeface="Twinkl"/>
            <a:cs typeface="Twinkl"/>
            <a:sym typeface="Twink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1C1C1C"/>
            </a:solidFill>
            <a:effectLst/>
            <a:uFillTx/>
            <a:latin typeface="Twinkl"/>
            <a:ea typeface="Twinkl"/>
            <a:cs typeface="Twinkl"/>
            <a:sym typeface="Twink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308</Words>
  <Application>Microsoft Office PowerPoint</Application>
  <PresentationFormat>On-screen Show (4:3)</PresentationFormat>
  <Paragraphs>53</Paragraphs>
  <Slides>8</Slides>
  <Notes>0</Notes>
  <HiddenSlides>0</HiddenSlides>
  <MMClips>30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Calibri</vt:lpstr>
      <vt:lpstr>Sassoon Infant Rg</vt:lpstr>
      <vt:lpstr>Twinkl</vt:lpstr>
      <vt:lpstr>Twinkl SemiBold</vt:lpstr>
      <vt:lpstr>Office Theme</vt:lpstr>
      <vt:lpstr>PowerPoint Presentation</vt:lpstr>
      <vt:lpstr>PowerPoint Presentation</vt:lpstr>
      <vt:lpstr>Les fruits Qu’est-ce que c’est ?</vt:lpstr>
      <vt:lpstr>Plurals</vt:lpstr>
      <vt:lpstr>Aimes-tu…..?</vt:lpstr>
      <vt:lpstr>Speaking out loud in front of a mirror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French</dc:title>
  <cp:lastModifiedBy>Naomi Akien</cp:lastModifiedBy>
  <cp:revision>2</cp:revision>
  <dcterms:modified xsi:type="dcterms:W3CDTF">2021-01-16T21:04:28Z</dcterms:modified>
</cp:coreProperties>
</file>