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70" r:id="rId12"/>
    <p:sldId id="271" r:id="rId13"/>
    <p:sldId id="263" r:id="rId1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6"/>
    <p:restoredTop sz="94615"/>
  </p:normalViewPr>
  <p:slideViewPr>
    <p:cSldViewPr snapToGrid="0" snapToObjects="1"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5499F-3F6D-45BA-B1C9-F07B252BD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98A28-F1E2-41B5-8062-2612DCDB02A4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DE6AB4-CBF7-40B0-A68E-3DD385F26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FDF58-1AC6-423D-B36E-B79754782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E66A8-B462-456A-AAED-B1E0723CFD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004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51E4B-4E76-410B-BA53-8C7FEADD2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17CB8-D36E-46B6-A47E-29247269294E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2EDD9-976B-4BC6-851C-33C23F649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B76AA-6C64-4317-BC56-D1D269859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B3D0D7-634F-4730-88C6-013DBCA380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3001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42FCE-F2AD-49D8-B45F-B8AB7C9B3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6E22E-A4B2-49B6-B630-E5CA5C4C471E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68F76-93C9-4A79-BF09-8739AAECA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0002D-C5AB-4F30-9110-AF57880B9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5E425E-3EEC-45F7-A56C-77872680303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7136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96CAEFC-C8C5-4402-8451-8E3BDB348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37C99-8A6D-4AB3-AB0F-2D51119900A2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CC082DE-4071-4457-AF60-1A9438560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25A34A-FB3C-48B8-9E04-72E44B7EA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5913E6-8110-4655-A10C-BB5FE7A9F1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0358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208AE8C-CAEB-43BD-99A0-8090173E3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CA5BB-A019-47B1-A4A7-5B029BF17AA5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48D82B-6782-465C-8DAB-9120B626F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5771CA4-99F5-4CEA-805E-E45947F5A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9D229-8331-46B7-B3D0-D9BF624C65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8742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46BBF0A-17F4-48B5-8309-78EC3468E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CCB1D-8769-46E4-A176-10F4ED8A25E8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D5E8230-85FC-46D3-8212-478853C3A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2697EE6-EA40-4545-8CAA-1CCE908E4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F6AD4-8821-4D0F-8B0F-E63418A249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9629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E9A720F-450C-41AE-A307-E19C4142B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F0A60-52EF-48F9-871B-2C6B24B4F5EE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29127DC-B6E1-42B5-9D29-70DC3E66C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710642-E557-4146-B63A-6CCC2FB59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6D806C-B5A4-40AB-951D-BFC2E56F89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779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4C2B3DE-7334-4EBB-861F-37094BA4C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9AFB4-0143-4B90-8B12-B7987DA62303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0EEECC-E469-4431-82D6-C8B159337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61A47F-58BA-44C3-9149-1B706582D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3B5FE-4D6D-484F-AF8E-03B939AB8A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3089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83966CB-A936-46A0-B4BB-BFADDE813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2AF32-70FA-4F67-AA14-FBDB40515C70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BECBDF0-A0C2-4BC4-BFAB-D82384ABC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3DE22C-AA24-4A56-AE2F-0B3EFA702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AF886-FABE-4F98-99FD-A7B8ED2BF3A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7670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D4417-DCF4-4718-971C-B6FA9B571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7F7E5-B8CF-4B3B-9D72-1E6E6058A150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F7CEC-C96B-4670-B31F-801BBC304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55A068-8C3B-4986-8E7E-2E92BA2F3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0A1BA-AADC-4873-9849-F7EF83C5CE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0694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50E9D-3E41-468D-8CFE-91317B15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9C072-D028-429C-8DE8-BADF1CD11151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E2E353-8ADA-49D2-A75A-1F2902FA7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95C15-3C49-4F77-BD05-1E66832CF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BA786E-8E48-4586-ADD6-3875747FAC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4712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C14058A-8848-4D55-A7B7-1AA51B1345D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414EB3B-8C4F-420B-97EC-D66677A52F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1EAE1-1393-874D-91C8-0993A558DE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ヒラギノ角ゴ Pro W3" panose="020B0300000000000000" pitchFamily="34" charset="-128"/>
              </a:defRPr>
            </a:lvl1pPr>
          </a:lstStyle>
          <a:p>
            <a:pPr>
              <a:defRPr/>
            </a:pPr>
            <a:fld id="{A169FCFD-FD5D-4E12-986B-D76E4ABC319F}" type="datetimeFigureOut">
              <a:rPr lang="en-US" altLang="en-US"/>
              <a:pPr>
                <a:defRPr/>
              </a:pPr>
              <a:t>2/8/2021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32E90-B231-DC48-92CD-7683998FFF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3581C-625F-2E47-9C40-060326093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D628D6F-9A2E-4292-8292-74228AF79DA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ヒラギノ角ゴ Pro W3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ヒラギノ角ゴ Pro W3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ヒラギノ角ゴ Pro W3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08E612-C912-4B9E-A4B1-BA5E58466F8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750" y="0"/>
            <a:ext cx="5474499" cy="68580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58AEFCF-1E3E-4B22-A42A-08F934390E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51914" y="2139461"/>
            <a:ext cx="2123049" cy="21230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50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9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8ACE4-4345-4E5E-A824-D4B6BF17C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Calm me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4369E-6CD6-4B61-B59F-2582DA0F2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Please listen and follow the 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71BD84-08D2-4A1C-A47A-ABCBAAF454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4422" y="2522000"/>
            <a:ext cx="7203155" cy="3435351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6A87DD2-87DD-434B-B240-BF8CE106FF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5365" y="473240"/>
            <a:ext cx="1888795" cy="18887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303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0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B27160-C73A-45B0-A0EA-1F75EB3C4E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0230" y="661987"/>
            <a:ext cx="6048375" cy="553402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3D731B-C2D8-4B27-A491-E9945B6576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87681" y="588131"/>
            <a:ext cx="2309814" cy="2309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52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3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>
            <a:extLst>
              <a:ext uri="{FF2B5EF4-FFF2-40B4-BE49-F238E27FC236}">
                <a16:creationId xmlns:a16="http://schemas.microsoft.com/office/drawing/2014/main" id="{C23395C0-23F8-4D29-9D9B-67645C3D5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317750" y="876300"/>
            <a:ext cx="75565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CD4BCF-C9D2-467D-B103-6B0FF759C6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0393" y="1098451"/>
            <a:ext cx="1813561" cy="181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>
            <a:extLst>
              <a:ext uri="{FF2B5EF4-FFF2-40B4-BE49-F238E27FC236}">
                <a16:creationId xmlns:a16="http://schemas.microsoft.com/office/drawing/2014/main" id="{A432315D-107D-4D7A-B890-166C9CB1A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4188" y="896938"/>
            <a:ext cx="3603625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FE29006-CF46-4847-97F8-972C4CBC97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0393" y="1098451"/>
            <a:ext cx="1813561" cy="181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>
            <a:extLst>
              <a:ext uri="{FF2B5EF4-FFF2-40B4-BE49-F238E27FC236}">
                <a16:creationId xmlns:a16="http://schemas.microsoft.com/office/drawing/2014/main" id="{77EB3353-6EE2-474F-9EEE-9D25F1B37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0425" y="895350"/>
            <a:ext cx="54006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440062E-E760-41D4-8330-F1CE3B98ED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0393" y="1098451"/>
            <a:ext cx="1813561" cy="181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>
            <a:extLst>
              <a:ext uri="{FF2B5EF4-FFF2-40B4-BE49-F238E27FC236}">
                <a16:creationId xmlns:a16="http://schemas.microsoft.com/office/drawing/2014/main" id="{E433D40A-7F2A-4048-9908-E479CDE37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9938" y="900113"/>
            <a:ext cx="8105775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70C3DB0-FB0C-45C9-AB80-611A88CDBB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0393" y="1098451"/>
            <a:ext cx="1813561" cy="181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>
            <a:extLst>
              <a:ext uri="{FF2B5EF4-FFF2-40B4-BE49-F238E27FC236}">
                <a16:creationId xmlns:a16="http://schemas.microsoft.com/office/drawing/2014/main" id="{60DD32B9-994F-4D9C-A00D-9E6505C8B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8950" y="858838"/>
            <a:ext cx="35941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0D087F6-6E24-4325-B3E9-2402F7AB9A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0393" y="1098451"/>
            <a:ext cx="1813561" cy="181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>
            <a:extLst>
              <a:ext uri="{FF2B5EF4-FFF2-40B4-BE49-F238E27FC236}">
                <a16:creationId xmlns:a16="http://schemas.microsoft.com/office/drawing/2014/main" id="{67B2B7F5-29D8-47FD-AFFA-C97528C45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4188" y="911225"/>
            <a:ext cx="36036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6B7EF8-55FC-49D5-A9DE-4358FB5512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0393" y="1098451"/>
            <a:ext cx="1813561" cy="181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>
            <a:extLst>
              <a:ext uri="{FF2B5EF4-FFF2-40B4-BE49-F238E27FC236}">
                <a16:creationId xmlns:a16="http://schemas.microsoft.com/office/drawing/2014/main" id="{7F27F671-A531-4D4E-9257-8E4711495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429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148C69-1F43-45BF-954E-96B12512F7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98695" y="1140654"/>
            <a:ext cx="2080847" cy="20808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0BB409-42F9-48B2-9E18-E0582BB779A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2496" y="0"/>
            <a:ext cx="4847007" cy="68580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0CC59E5-DB23-4F8A-98CA-3EA05C2741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95643" y="1070317"/>
            <a:ext cx="2531012" cy="253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46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0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0BB409-42F9-48B2-9E18-E0582BB779A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2496" y="0"/>
            <a:ext cx="4847007" cy="685800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60608F-A3DD-4B0F-8303-9BB24A6802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11236" y="1829971"/>
            <a:ext cx="1968305" cy="196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03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9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>
            <a:extLst>
              <a:ext uri="{FF2B5EF4-FFF2-40B4-BE49-F238E27FC236}">
                <a16:creationId xmlns:a16="http://schemas.microsoft.com/office/drawing/2014/main" id="{AECA0CC4-5CD2-48A9-A24B-7A3393B99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050" y="0"/>
            <a:ext cx="11899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405E156-D52F-4DF0-862F-A072484F0F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829821" y="662354"/>
            <a:ext cx="2193388" cy="2193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6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9</Words>
  <Application>Microsoft Office PowerPoint</Application>
  <PresentationFormat>Widescreen</PresentationFormat>
  <Paragraphs>2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ヒラギノ角ゴ Pro W3</vt:lpstr>
      <vt:lpstr>Office Theme</vt:lpstr>
      <vt:lpstr>PowerPoint Presentation</vt:lpstr>
      <vt:lpstr>Calm me time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ArtDesign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Emma Andrews</cp:lastModifiedBy>
  <cp:revision>26</cp:revision>
  <dcterms:created xsi:type="dcterms:W3CDTF">2013-05-26T08:40:11Z</dcterms:created>
  <dcterms:modified xsi:type="dcterms:W3CDTF">2021-02-08T08:24:46Z</dcterms:modified>
</cp:coreProperties>
</file>