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9" r:id="rId2"/>
    <p:sldId id="265" r:id="rId3"/>
    <p:sldId id="268" r:id="rId4"/>
  </p:sldIdLst>
  <p:sldSz cx="10160000" cy="105664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1CED2A-5C4E-4152-BB69-9BEE50D25A09}" v="24" dt="2021-01-21T08:37:06.882"/>
    <p1510:client id="{ECD55A4B-EFDF-4BF2-85FA-7484D05F0271}" v="4" dt="2021-01-21T10:00:44.1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9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5" Type="http://schemas.microsoft.com/office/2016/11/relationships/changesInfo" Target="changesInfos/changesInfo1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ECD55A4B-EFDF-4BF2-85FA-7484D05F0271}"/>
    <pc:docChg chg="custSel addSld delSld modSld sldOrd">
      <pc:chgData name="Suzanne Phillips" userId="2ebb4245-c1bb-4f5a-9396-757d13a1d94d" providerId="ADAL" clId="{ECD55A4B-EFDF-4BF2-85FA-7484D05F0271}" dt="2021-01-21T10:05:28.644" v="313" actId="20577"/>
      <pc:docMkLst>
        <pc:docMk/>
      </pc:docMkLst>
      <pc:sldChg chg="del">
        <pc:chgData name="Suzanne Phillips" userId="2ebb4245-c1bb-4f5a-9396-757d13a1d94d" providerId="ADAL" clId="{ECD55A4B-EFDF-4BF2-85FA-7484D05F0271}" dt="2021-01-21T09:49:36.535" v="0" actId="47"/>
        <pc:sldMkLst>
          <pc:docMk/>
          <pc:sldMk cId="2239171394" sldId="256"/>
        </pc:sldMkLst>
      </pc:sldChg>
      <pc:sldChg chg="del">
        <pc:chgData name="Suzanne Phillips" userId="2ebb4245-c1bb-4f5a-9396-757d13a1d94d" providerId="ADAL" clId="{ECD55A4B-EFDF-4BF2-85FA-7484D05F0271}" dt="2021-01-21T09:49:40.617" v="1" actId="47"/>
        <pc:sldMkLst>
          <pc:docMk/>
          <pc:sldMk cId="2198101787" sldId="257"/>
        </pc:sldMkLst>
      </pc:sldChg>
      <pc:sldChg chg="del">
        <pc:chgData name="Suzanne Phillips" userId="2ebb4245-c1bb-4f5a-9396-757d13a1d94d" providerId="ADAL" clId="{ECD55A4B-EFDF-4BF2-85FA-7484D05F0271}" dt="2021-01-21T09:49:41.151" v="2" actId="47"/>
        <pc:sldMkLst>
          <pc:docMk/>
          <pc:sldMk cId="37632100" sldId="258"/>
        </pc:sldMkLst>
      </pc:sldChg>
      <pc:sldChg chg="del">
        <pc:chgData name="Suzanne Phillips" userId="2ebb4245-c1bb-4f5a-9396-757d13a1d94d" providerId="ADAL" clId="{ECD55A4B-EFDF-4BF2-85FA-7484D05F0271}" dt="2021-01-21T09:49:41.630" v="3" actId="47"/>
        <pc:sldMkLst>
          <pc:docMk/>
          <pc:sldMk cId="2186503597" sldId="259"/>
        </pc:sldMkLst>
      </pc:sldChg>
      <pc:sldChg chg="del">
        <pc:chgData name="Suzanne Phillips" userId="2ebb4245-c1bb-4f5a-9396-757d13a1d94d" providerId="ADAL" clId="{ECD55A4B-EFDF-4BF2-85FA-7484D05F0271}" dt="2021-01-21T09:49:42.079" v="4" actId="47"/>
        <pc:sldMkLst>
          <pc:docMk/>
          <pc:sldMk cId="2571691588" sldId="260"/>
        </pc:sldMkLst>
      </pc:sldChg>
      <pc:sldChg chg="del">
        <pc:chgData name="Suzanne Phillips" userId="2ebb4245-c1bb-4f5a-9396-757d13a1d94d" providerId="ADAL" clId="{ECD55A4B-EFDF-4BF2-85FA-7484D05F0271}" dt="2021-01-21T09:49:42.578" v="5" actId="47"/>
        <pc:sldMkLst>
          <pc:docMk/>
          <pc:sldMk cId="2499381219" sldId="261"/>
        </pc:sldMkLst>
      </pc:sldChg>
      <pc:sldChg chg="del">
        <pc:chgData name="Suzanne Phillips" userId="2ebb4245-c1bb-4f5a-9396-757d13a1d94d" providerId="ADAL" clId="{ECD55A4B-EFDF-4BF2-85FA-7484D05F0271}" dt="2021-01-21T09:49:43.125" v="6" actId="47"/>
        <pc:sldMkLst>
          <pc:docMk/>
          <pc:sldMk cId="1649933199" sldId="262"/>
        </pc:sldMkLst>
      </pc:sldChg>
      <pc:sldChg chg="del">
        <pc:chgData name="Suzanne Phillips" userId="2ebb4245-c1bb-4f5a-9396-757d13a1d94d" providerId="ADAL" clId="{ECD55A4B-EFDF-4BF2-85FA-7484D05F0271}" dt="2021-01-21T09:49:43.601" v="7" actId="47"/>
        <pc:sldMkLst>
          <pc:docMk/>
          <pc:sldMk cId="1061377596" sldId="264"/>
        </pc:sldMkLst>
      </pc:sldChg>
      <pc:sldChg chg="addSp delSp modSp mod">
        <pc:chgData name="Suzanne Phillips" userId="2ebb4245-c1bb-4f5a-9396-757d13a1d94d" providerId="ADAL" clId="{ECD55A4B-EFDF-4BF2-85FA-7484D05F0271}" dt="2021-01-21T10:05:28.644" v="313" actId="20577"/>
        <pc:sldMkLst>
          <pc:docMk/>
          <pc:sldMk cId="2268050991" sldId="265"/>
        </pc:sldMkLst>
        <pc:spChg chg="del mod">
          <ac:chgData name="Suzanne Phillips" userId="2ebb4245-c1bb-4f5a-9396-757d13a1d94d" providerId="ADAL" clId="{ECD55A4B-EFDF-4BF2-85FA-7484D05F0271}" dt="2021-01-21T10:03:10.341" v="308"/>
          <ac:spMkLst>
            <pc:docMk/>
            <pc:sldMk cId="2268050991" sldId="265"/>
            <ac:spMk id="3" creationId="{D9A9E862-E682-4568-A1E3-6CDAD6E9DC83}"/>
          </ac:spMkLst>
        </pc:spChg>
        <pc:spChg chg="del mod">
          <ac:chgData name="Suzanne Phillips" userId="2ebb4245-c1bb-4f5a-9396-757d13a1d94d" providerId="ADAL" clId="{ECD55A4B-EFDF-4BF2-85FA-7484D05F0271}" dt="2021-01-21T09:53:27.554" v="85"/>
          <ac:spMkLst>
            <pc:docMk/>
            <pc:sldMk cId="2268050991" sldId="265"/>
            <ac:spMk id="4" creationId="{9906CEB2-327A-47BA-A23D-4C1CEDDA3548}"/>
          </ac:spMkLst>
        </pc:spChg>
        <pc:spChg chg="mod">
          <ac:chgData name="Suzanne Phillips" userId="2ebb4245-c1bb-4f5a-9396-757d13a1d94d" providerId="ADAL" clId="{ECD55A4B-EFDF-4BF2-85FA-7484D05F0271}" dt="2021-01-21T10:02:42.116" v="302" actId="2711"/>
          <ac:spMkLst>
            <pc:docMk/>
            <pc:sldMk cId="2268050991" sldId="265"/>
            <ac:spMk id="5" creationId="{95A64795-A5D6-4293-936C-6BD8185A54E4}"/>
          </ac:spMkLst>
        </pc:spChg>
        <pc:spChg chg="mod">
          <ac:chgData name="Suzanne Phillips" userId="2ebb4245-c1bb-4f5a-9396-757d13a1d94d" providerId="ADAL" clId="{ECD55A4B-EFDF-4BF2-85FA-7484D05F0271}" dt="2021-01-21T10:02:48.974" v="303" actId="2711"/>
          <ac:spMkLst>
            <pc:docMk/>
            <pc:sldMk cId="2268050991" sldId="265"/>
            <ac:spMk id="6" creationId="{BBB9A973-880D-4A4C-A880-54D1F8BF645B}"/>
          </ac:spMkLst>
        </pc:spChg>
        <pc:spChg chg="mod">
          <ac:chgData name="Suzanne Phillips" userId="2ebb4245-c1bb-4f5a-9396-757d13a1d94d" providerId="ADAL" clId="{ECD55A4B-EFDF-4BF2-85FA-7484D05F0271}" dt="2021-01-21T10:02:55.206" v="304" actId="2711"/>
          <ac:spMkLst>
            <pc:docMk/>
            <pc:sldMk cId="2268050991" sldId="265"/>
            <ac:spMk id="8" creationId="{A045DDBD-C4DA-4767-9964-587B12F31AB0}"/>
          </ac:spMkLst>
        </pc:spChg>
        <pc:spChg chg="mod">
          <ac:chgData name="Suzanne Phillips" userId="2ebb4245-c1bb-4f5a-9396-757d13a1d94d" providerId="ADAL" clId="{ECD55A4B-EFDF-4BF2-85FA-7484D05F0271}" dt="2021-01-21T10:05:28.644" v="313" actId="20577"/>
          <ac:spMkLst>
            <pc:docMk/>
            <pc:sldMk cId="2268050991" sldId="265"/>
            <ac:spMk id="9" creationId="{BFE840BA-BF34-4CD0-818C-93FAD64E323A}"/>
          </ac:spMkLst>
        </pc:spChg>
        <pc:spChg chg="del">
          <ac:chgData name="Suzanne Phillips" userId="2ebb4245-c1bb-4f5a-9396-757d13a1d94d" providerId="ADAL" clId="{ECD55A4B-EFDF-4BF2-85FA-7484D05F0271}" dt="2021-01-21T09:54:44.724" v="113" actId="478"/>
          <ac:spMkLst>
            <pc:docMk/>
            <pc:sldMk cId="2268050991" sldId="265"/>
            <ac:spMk id="15" creationId="{16EAE9EA-18A8-49E1-9E7B-CC784547DF2C}"/>
          </ac:spMkLst>
        </pc:spChg>
        <pc:spChg chg="del">
          <ac:chgData name="Suzanne Phillips" userId="2ebb4245-c1bb-4f5a-9396-757d13a1d94d" providerId="ADAL" clId="{ECD55A4B-EFDF-4BF2-85FA-7484D05F0271}" dt="2021-01-21T09:54:47.719" v="115" actId="478"/>
          <ac:spMkLst>
            <pc:docMk/>
            <pc:sldMk cId="2268050991" sldId="265"/>
            <ac:spMk id="29" creationId="{E80BFD8C-2559-4ECF-A610-5F59E24C7C3D}"/>
          </ac:spMkLst>
        </pc:spChg>
        <pc:spChg chg="del">
          <ac:chgData name="Suzanne Phillips" userId="2ebb4245-c1bb-4f5a-9396-757d13a1d94d" providerId="ADAL" clId="{ECD55A4B-EFDF-4BF2-85FA-7484D05F0271}" dt="2021-01-21T09:54:34.669" v="111" actId="478"/>
          <ac:spMkLst>
            <pc:docMk/>
            <pc:sldMk cId="2268050991" sldId="265"/>
            <ac:spMk id="30" creationId="{FBF78644-4E77-439D-8060-33D2F32B7E54}"/>
          </ac:spMkLst>
        </pc:spChg>
        <pc:grpChg chg="del">
          <ac:chgData name="Suzanne Phillips" userId="2ebb4245-c1bb-4f5a-9396-757d13a1d94d" providerId="ADAL" clId="{ECD55A4B-EFDF-4BF2-85FA-7484D05F0271}" dt="2021-01-21T09:53:27.553" v="83" actId="478"/>
          <ac:grpSpMkLst>
            <pc:docMk/>
            <pc:sldMk cId="2268050991" sldId="265"/>
            <ac:grpSpMk id="14" creationId="{969DBEF3-FEC6-41FE-812E-AFA3AB8D4F73}"/>
          </ac:grpSpMkLst>
        </pc:grpChg>
        <pc:grpChg chg="del mod">
          <ac:chgData name="Suzanne Phillips" userId="2ebb4245-c1bb-4f5a-9396-757d13a1d94d" providerId="ADAL" clId="{ECD55A4B-EFDF-4BF2-85FA-7484D05F0271}" dt="2021-01-21T09:54:46.228" v="114" actId="478"/>
          <ac:grpSpMkLst>
            <pc:docMk/>
            <pc:sldMk cId="2268050991" sldId="265"/>
            <ac:grpSpMk id="28" creationId="{D46204F1-5A6A-4F8E-8AD5-4AA2B996FFF8}"/>
          </ac:grpSpMkLst>
        </pc:grpChg>
        <pc:grpChg chg="del">
          <ac:chgData name="Suzanne Phillips" userId="2ebb4245-c1bb-4f5a-9396-757d13a1d94d" providerId="ADAL" clId="{ECD55A4B-EFDF-4BF2-85FA-7484D05F0271}" dt="2021-01-21T09:53:31.396" v="86" actId="478"/>
          <ac:grpSpMkLst>
            <pc:docMk/>
            <pc:sldMk cId="2268050991" sldId="265"/>
            <ac:grpSpMk id="36" creationId="{B3723B6A-FC79-44D0-B80E-44B1003C563D}"/>
          </ac:grpSpMkLst>
        </pc:grpChg>
        <pc:picChg chg="add mod">
          <ac:chgData name="Suzanne Phillips" userId="2ebb4245-c1bb-4f5a-9396-757d13a1d94d" providerId="ADAL" clId="{ECD55A4B-EFDF-4BF2-85FA-7484D05F0271}" dt="2021-01-21T10:00:44.127" v="134"/>
          <ac:picMkLst>
            <pc:docMk/>
            <pc:sldMk cId="2268050991" sldId="265"/>
            <ac:picMk id="37" creationId="{749453E0-7E56-4F47-AD6E-409EFD4770A9}"/>
          </ac:picMkLst>
        </pc:picChg>
      </pc:sldChg>
      <pc:sldChg chg="del">
        <pc:chgData name="Suzanne Phillips" userId="2ebb4245-c1bb-4f5a-9396-757d13a1d94d" providerId="ADAL" clId="{ECD55A4B-EFDF-4BF2-85FA-7484D05F0271}" dt="2021-01-21T09:56:38.886" v="130" actId="47"/>
        <pc:sldMkLst>
          <pc:docMk/>
          <pc:sldMk cId="3193179500" sldId="266"/>
        </pc:sldMkLst>
      </pc:sldChg>
      <pc:sldChg chg="del">
        <pc:chgData name="Suzanne Phillips" userId="2ebb4245-c1bb-4f5a-9396-757d13a1d94d" providerId="ADAL" clId="{ECD55A4B-EFDF-4BF2-85FA-7484D05F0271}" dt="2021-01-21T09:54:14.463" v="108" actId="47"/>
        <pc:sldMkLst>
          <pc:docMk/>
          <pc:sldMk cId="1398524964" sldId="267"/>
        </pc:sldMkLst>
      </pc:sldChg>
      <pc:sldChg chg="addSp delSp modSp new mod ord modTransition setBg modAnim">
        <pc:chgData name="Suzanne Phillips" userId="2ebb4245-c1bb-4f5a-9396-757d13a1d94d" providerId="ADAL" clId="{ECD55A4B-EFDF-4BF2-85FA-7484D05F0271}" dt="2021-01-21T09:59:21.780" v="133"/>
        <pc:sldMkLst>
          <pc:docMk/>
          <pc:sldMk cId="2158179544" sldId="269"/>
        </pc:sldMkLst>
        <pc:spChg chg="mod">
          <ac:chgData name="Suzanne Phillips" userId="2ebb4245-c1bb-4f5a-9396-757d13a1d94d" providerId="ADAL" clId="{ECD55A4B-EFDF-4BF2-85FA-7484D05F0271}" dt="2021-01-21T09:52:37.006" v="58" actId="14100"/>
          <ac:spMkLst>
            <pc:docMk/>
            <pc:sldMk cId="2158179544" sldId="269"/>
            <ac:spMk id="2" creationId="{8FE3E2E0-E9A2-48B8-A02A-5A3901BABCA0}"/>
          </ac:spMkLst>
        </pc:spChg>
        <pc:spChg chg="add mod">
          <ac:chgData name="Suzanne Phillips" userId="2ebb4245-c1bb-4f5a-9396-757d13a1d94d" providerId="ADAL" clId="{ECD55A4B-EFDF-4BF2-85FA-7484D05F0271}" dt="2021-01-21T09:51:23.377" v="43" actId="1076"/>
          <ac:spMkLst>
            <pc:docMk/>
            <pc:sldMk cId="2158179544" sldId="269"/>
            <ac:spMk id="6" creationId="{D8A2C00C-8BEA-409D-BF1D-E7A18009F922}"/>
          </ac:spMkLst>
        </pc:spChg>
        <pc:spChg chg="add mod">
          <ac:chgData name="Suzanne Phillips" userId="2ebb4245-c1bb-4f5a-9396-757d13a1d94d" providerId="ADAL" clId="{ECD55A4B-EFDF-4BF2-85FA-7484D05F0271}" dt="2021-01-21T09:52:11.835" v="45" actId="1076"/>
          <ac:spMkLst>
            <pc:docMk/>
            <pc:sldMk cId="2158179544" sldId="269"/>
            <ac:spMk id="9" creationId="{E99B24F0-61A9-46F1-8709-A0D127839FEA}"/>
          </ac:spMkLst>
        </pc:spChg>
        <pc:picChg chg="add mod">
          <ac:chgData name="Suzanne Phillips" userId="2ebb4245-c1bb-4f5a-9396-757d13a1d94d" providerId="ADAL" clId="{ECD55A4B-EFDF-4BF2-85FA-7484D05F0271}" dt="2021-01-21T09:53:09.120" v="67" actId="1076"/>
          <ac:picMkLst>
            <pc:docMk/>
            <pc:sldMk cId="2158179544" sldId="269"/>
            <ac:picMk id="5" creationId="{6C8C59F5-8AE1-40F8-8281-D5CDE8E0AC63}"/>
          </ac:picMkLst>
        </pc:picChg>
        <pc:picChg chg="add mod">
          <ac:chgData name="Suzanne Phillips" userId="2ebb4245-c1bb-4f5a-9396-757d13a1d94d" providerId="ADAL" clId="{ECD55A4B-EFDF-4BF2-85FA-7484D05F0271}" dt="2021-01-21T09:53:07.333" v="66" actId="1076"/>
          <ac:picMkLst>
            <pc:docMk/>
            <pc:sldMk cId="2158179544" sldId="269"/>
            <ac:picMk id="8" creationId="{C391B4A1-9136-4837-886E-5F004C00AA79}"/>
          </ac:picMkLst>
        </pc:picChg>
        <pc:picChg chg="add del mod">
          <ac:chgData name="Suzanne Phillips" userId="2ebb4245-c1bb-4f5a-9396-757d13a1d94d" providerId="ADAL" clId="{ECD55A4B-EFDF-4BF2-85FA-7484D05F0271}" dt="2021-01-21T09:58:29.847" v="132"/>
          <ac:picMkLst>
            <pc:docMk/>
            <pc:sldMk cId="2158179544" sldId="269"/>
            <ac:picMk id="10" creationId="{0F746063-1924-4E38-9469-99F82237B069}"/>
          </ac:picMkLst>
        </pc:picChg>
        <pc:picChg chg="add mod">
          <ac:chgData name="Suzanne Phillips" userId="2ebb4245-c1bb-4f5a-9396-757d13a1d94d" providerId="ADAL" clId="{ECD55A4B-EFDF-4BF2-85FA-7484D05F0271}" dt="2021-01-21T09:59:21.780" v="133"/>
          <ac:picMkLst>
            <pc:docMk/>
            <pc:sldMk cId="2158179544" sldId="269"/>
            <ac:picMk id="11" creationId="{4528D6B9-74C4-4370-9DFB-3DF955B8BE1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141B9-034E-4B14-B5B2-0AF408F27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729270"/>
            <a:ext cx="7620000" cy="367867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F50DB3-0AE7-4938-A50E-5ACDB2F31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549807"/>
            <a:ext cx="7620000" cy="255110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1DBB1-BE7A-4074-870B-C2549BC15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32C8B-98F0-46E8-945D-45869BB35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12A6C-93BB-460A-ABC5-96B9E470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638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CD8C8-DDA9-4A1C-905F-5CAA3AB9E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68016-9EBA-487D-B392-9DF1855F1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D8B3E-5102-4A97-ADB8-5D56A6C8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83AEF7-0A22-4C95-B218-603280C71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2B494-2957-420C-8D7E-7E44F49D5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445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1D196-95B3-4BA8-B43A-0CA0BA9BC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634265"/>
            <a:ext cx="8763000" cy="439532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CD76B-7FBD-4664-AE85-FC3FF73B1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7071175"/>
            <a:ext cx="8763000" cy="231139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6E7CE0-F39C-4A2B-9128-A64AA9356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05F79-691D-48B1-930B-BA83D6921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43E22-D047-4BD6-8C8D-F78DF6C5E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67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E6E8A-50FD-4A51-8125-838EB2728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1BBCE-B1D5-4AF3-8A7B-9D2F850BA2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812815"/>
            <a:ext cx="4318000" cy="67042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6F030-B089-4C61-AE86-A36E4540C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812815"/>
            <a:ext cx="4318000" cy="67042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08634F-837D-48B1-A946-334E23197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750761-4028-4461-99DF-E295C36E7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661753-AFAB-4950-B6DE-6B7DD3CBF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72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B3659-E673-47A7-B235-F79AEA7AC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62565"/>
            <a:ext cx="8763000" cy="20423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8A51E-D67E-4D35-8F0F-6087B43AB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590236"/>
            <a:ext cx="4298156" cy="12694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4D41F-4A44-42E6-A657-502253DE30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859671"/>
            <a:ext cx="4298156" cy="56769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C93340-E7D7-4DF5-811C-29ED759843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590236"/>
            <a:ext cx="4319323" cy="12694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24A1D8-3FC8-4373-8364-47E4286725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859671"/>
            <a:ext cx="4319323" cy="56769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D26C68-F0E1-45BA-935F-A6A850E24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BADF4E-EBED-4AB7-B0D9-DD783D6AA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94E751-61C5-4299-98CE-D985B2491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50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0734D-645E-44BA-AA57-5476BC78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54833F-E9FB-4671-A747-CE2834191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538606-EAF8-4C21-AAE4-8D19582B5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4A3621-0155-44B4-9895-EDA94FE90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107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83688B-6226-4DFC-9898-AF2B3DFD2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909131-06A2-46AB-9BB8-E18B2819B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A9AB3-723A-4093-9542-F2AB649EE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61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CFAF9-FA37-4967-BBB3-42127123C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04427"/>
            <a:ext cx="3276864" cy="24654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F972A-4BAD-4175-8AF7-D5F835246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521368"/>
            <a:ext cx="5143500" cy="750899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EDBC48-B617-40D7-A825-B7A502746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69920"/>
            <a:ext cx="3276864" cy="5872669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364D8-E0AB-4C72-9241-6EAA3D907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587BF-0786-423C-9D5E-91307A70A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CD9A0D-1296-4CD2-8356-00FD4BB74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309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29F9F-DFDE-4F05-A046-530C23C1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04427"/>
            <a:ext cx="3276864" cy="24654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080FE7-A9D1-4C7B-B2FF-82C429012F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521368"/>
            <a:ext cx="5143500" cy="750899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42D8B-D084-4215-868E-40E77F536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69920"/>
            <a:ext cx="3276864" cy="5872669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7F86C4-6B5C-474D-B92B-39EF21D7A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EA52D-BB1A-4996-932F-D55EDB9D2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F1C71B-40D6-4F28-9CA6-BD28BC27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8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2186A-E112-42B0-966D-E754EB901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4BFD1-026A-4CD3-B1C1-BC7029BD47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911834-C34D-4208-9A6A-40C848720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6BF21-5D28-4565-8B6E-412C76194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2B5F17-EB47-437B-970E-033B0800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59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CA171C-1F31-4DD0-BD38-89D248AB83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62563"/>
            <a:ext cx="2190750" cy="89545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37E193-C9C4-4FAA-AD32-FACBC38B1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62563"/>
            <a:ext cx="6445250" cy="89545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96952-FFAD-46A7-AD29-B02F6F074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24B81-CDBD-4858-B724-808AF248B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C1CA-B8C0-4919-921F-BBDABC8F6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229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A1187-634A-4E06-8071-F7376311C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62565"/>
            <a:ext cx="8763000" cy="20423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E2AA0B-28BB-49CA-BD81-9904100CA1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812815"/>
            <a:ext cx="8763000" cy="6704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9FA3A-9CC2-482C-8F62-9C2F572438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9793490"/>
            <a:ext cx="2286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CF24C-2FB9-4CF9-841F-83941E9C638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1305F-3267-46D2-816D-99DE441AA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9793490"/>
            <a:ext cx="3429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FFA4F-F6D2-4CBB-B03E-005A7AA957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9793490"/>
            <a:ext cx="2286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05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audio" Target="../media/media1.m4a"/><Relationship Id="rId7" Type="http://schemas.openxmlformats.org/officeDocument/2006/relationships/hyperlink" Target="https://creativecommons.org/licenses/by-sa/3.0/" TargetMode="External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s://en.wikipedia.org/wiki/List_of_Mount_Everest_expeditions" TargetMode="External"/><Relationship Id="rId11" Type="http://schemas.openxmlformats.org/officeDocument/2006/relationships/image" Target="../media/image3.png"/><Relationship Id="rId5" Type="http://schemas.openxmlformats.org/officeDocument/2006/relationships/image" Target="../media/image1.jpeg"/><Relationship Id="rId10" Type="http://schemas.openxmlformats.org/officeDocument/2006/relationships/hyperlink" Target="https://creativecommons.org/licenses/by-nc-sa/3.0/" TargetMode="External"/><Relationship Id="rId4" Type="http://schemas.openxmlformats.org/officeDocument/2006/relationships/slideLayout" Target="../slideLayouts/slideLayout1.xml"/><Relationship Id="rId9" Type="http://schemas.openxmlformats.org/officeDocument/2006/relationships/hyperlink" Target="http://eftristan.blogspot.com/2016/04/empezamos-unidad-nueva-desafio-everest.htm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3E2E0-E9A2-48B8-A02A-5A3901BAB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729270"/>
            <a:ext cx="7620000" cy="1443421"/>
          </a:xfrm>
        </p:spPr>
        <p:txBody>
          <a:bodyPr/>
          <a:lstStyle/>
          <a:p>
            <a:r>
              <a:rPr lang="en-GB" dirty="0"/>
              <a:t>Discursive Writing Day 3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00E8F9-D201-4874-91BF-4205197CA9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A mountain covered in snow&#10;&#10;Description automatically generated with medium confidence">
            <a:extLst>
              <a:ext uri="{FF2B5EF4-FFF2-40B4-BE49-F238E27FC236}">
                <a16:creationId xmlns:a16="http://schemas.microsoft.com/office/drawing/2014/main" id="{6C8C59F5-8AE1-40F8-8281-D5CDE8E0AC6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80109" y="3523904"/>
            <a:ext cx="4130964" cy="41309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A2C00C-8BEA-409D-BF1D-E7A18009F922}"/>
              </a:ext>
            </a:extLst>
          </p:cNvPr>
          <p:cNvSpPr txBox="1"/>
          <p:nvPr/>
        </p:nvSpPr>
        <p:spPr>
          <a:xfrm>
            <a:off x="0" y="7984837"/>
            <a:ext cx="762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en.wikipedia.org/wiki/List_of_Mount_Everest_expeditions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8" name="Picture 7" descr="A picture containing snow, outdoor, sky, person&#10;&#10;Description automatically generated">
            <a:extLst>
              <a:ext uri="{FF2B5EF4-FFF2-40B4-BE49-F238E27FC236}">
                <a16:creationId xmlns:a16="http://schemas.microsoft.com/office/drawing/2014/main" id="{C391B4A1-9136-4837-886E-5F004C00AA7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311073" y="3568007"/>
            <a:ext cx="5354782" cy="356985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99B24F0-61A9-46F1-8709-A0D127839FEA}"/>
              </a:ext>
            </a:extLst>
          </p:cNvPr>
          <p:cNvSpPr txBox="1"/>
          <p:nvPr/>
        </p:nvSpPr>
        <p:spPr>
          <a:xfrm>
            <a:off x="3609109" y="8677563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://eftristan.blogspot.com/2016/04/empezamos-unidad-nueva-desafio-everest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528D6B9-74C4-4370-9DFB-3DF955B8BE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817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001"/>
    </mc:Choice>
    <mc:Fallback>
      <p:transition spd="slow" advTm="4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1071" x="3662363" y="9885363"/>
          <p14:tracePt t="11213" x="2751138" y="10287000"/>
          <p14:tracePt t="11222" x="2671763" y="10102850"/>
          <p14:tracePt t="11229" x="2541588" y="9866313"/>
          <p14:tracePt t="11236" x="2462213" y="9615488"/>
          <p14:tracePt t="11244" x="2370138" y="9378950"/>
          <p14:tracePt t="11252" x="2263775" y="9102725"/>
          <p14:tracePt t="11261" x="2159000" y="8801100"/>
          <p14:tracePt t="11269" x="2014538" y="8524875"/>
          <p14:tracePt t="11278" x="1870075" y="8208963"/>
          <p14:tracePt t="11285" x="1763713" y="7972425"/>
          <p14:tracePt t="11293" x="1711325" y="7761288"/>
          <p14:tracePt t="11301" x="1631950" y="7550150"/>
          <p14:tracePt t="11309" x="1554163" y="7340600"/>
          <p14:tracePt t="11318" x="1500188" y="7169150"/>
          <p14:tracePt t="11325" x="1460500" y="7051675"/>
          <p14:tracePt t="11333" x="1435100" y="6972300"/>
          <p14:tracePt t="11343" x="1422400" y="6919913"/>
          <p14:tracePt t="11348" x="1408113" y="6867525"/>
          <p14:tracePt t="11358" x="1408113" y="6853238"/>
          <p14:tracePt t="11365" x="1408113" y="6813550"/>
          <p14:tracePt t="11372" x="1408113" y="6800850"/>
          <p14:tracePt t="11381" x="1408113" y="6788150"/>
          <p14:tracePt t="11390" x="1408113" y="6748463"/>
          <p14:tracePt t="11398" x="1408113" y="6708775"/>
          <p14:tracePt t="11405" x="1408113" y="6656388"/>
          <p14:tracePt t="11413" x="1408113" y="6629400"/>
          <p14:tracePt t="11422" x="1408113" y="6551613"/>
          <p14:tracePt t="11429" x="1408113" y="6497638"/>
          <p14:tracePt t="11437" x="1408113" y="6419850"/>
          <p14:tracePt t="11445" x="1408113" y="6367463"/>
          <p14:tracePt t="11454" x="1382713" y="6340475"/>
          <p14:tracePt t="11461" x="1382713" y="6275388"/>
          <p14:tracePt t="11468" x="1368425" y="6221413"/>
          <p14:tracePt t="11476" x="1368425" y="6196013"/>
          <p14:tracePt t="11484" x="1368425" y="6156325"/>
          <p14:tracePt t="11492" x="1355725" y="6129338"/>
          <p14:tracePt t="11501" x="1343025" y="6116638"/>
          <p14:tracePt t="11508" x="1343025" y="6076950"/>
          <p14:tracePt t="11517" x="1343025" y="6064250"/>
          <p14:tracePt t="11526" x="1343025" y="6051550"/>
          <p14:tracePt t="11534" x="1343025" y="6037263"/>
          <p14:tracePt t="11542" x="1343025" y="6024563"/>
          <p14:tracePt t="11559" x="1316038" y="5999163"/>
          <p14:tracePt t="11566" x="1316038" y="5959475"/>
          <p14:tracePt t="11574" x="1303338" y="5907088"/>
          <p14:tracePt t="11581" x="1276350" y="5775325"/>
          <p14:tracePt t="11590" x="1276350" y="5761038"/>
          <p14:tracePt t="11597" x="1250950" y="5695950"/>
          <p14:tracePt t="11607" x="1223963" y="5616575"/>
          <p14:tracePt t="11614" x="1223963" y="5591175"/>
          <p14:tracePt t="11622" x="1211263" y="5576888"/>
          <p14:tracePt t="11629" x="1198563" y="5551488"/>
          <p14:tracePt t="11638" x="1198563" y="5538788"/>
          <p14:tracePt t="11662" x="1198563" y="5524500"/>
          <p14:tracePt t="11681" x="1184275" y="5524500"/>
          <p14:tracePt t="11688" x="1171575" y="5511800"/>
          <p14:tracePt t="11710" x="1158875" y="5499100"/>
          <p14:tracePt t="11734" x="1144588" y="5499100"/>
          <p14:tracePt t="11742" x="1131888" y="5499100"/>
          <p14:tracePt t="11749" x="1119188" y="5499100"/>
          <p14:tracePt t="11767" x="1027113" y="5484813"/>
          <p14:tracePt t="11775" x="974725" y="5459413"/>
          <p14:tracePt t="11783" x="935038" y="5459413"/>
          <p14:tracePt t="11793" x="908050" y="5446713"/>
          <p14:tracePt t="11799" x="868363" y="5446713"/>
          <p14:tracePt t="11808" x="855663" y="5446713"/>
          <p14:tracePt t="11815" x="842963" y="5446713"/>
          <p14:tracePt t="11824" x="828675" y="5446713"/>
          <p14:tracePt t="11846" x="815975" y="5446713"/>
          <p14:tracePt t="11875" x="803275" y="5446713"/>
          <p14:tracePt t="11900" x="790575" y="5459413"/>
          <p14:tracePt t="11908" x="790575" y="5472113"/>
          <p14:tracePt t="11928" x="790575" y="5484813"/>
          <p14:tracePt t="11946" x="763588" y="5538788"/>
          <p14:tracePt t="11954" x="763588" y="5551488"/>
          <p14:tracePt t="11962" x="750888" y="5564188"/>
          <p14:tracePt t="11973" x="750888" y="5576888"/>
          <p14:tracePt t="11977" x="736600" y="5616575"/>
          <p14:tracePt t="11985" x="736600" y="5643563"/>
          <p14:tracePt t="11993" x="736600" y="5656263"/>
          <p14:tracePt t="12110" x="736600" y="5668963"/>
          <p14:tracePt t="12117" x="736600" y="5683250"/>
          <p14:tracePt t="12125" x="750888" y="5708650"/>
          <p14:tracePt t="12132" x="790575" y="5722938"/>
          <p14:tracePt t="12142" x="815975" y="5748338"/>
          <p14:tracePt t="12150" x="882650" y="5788025"/>
          <p14:tracePt t="12157" x="908050" y="5827713"/>
          <p14:tracePt t="12165" x="974725" y="5840413"/>
          <p14:tracePt t="12176" x="1000125" y="5880100"/>
          <p14:tracePt t="12180" x="1039813" y="5892800"/>
          <p14:tracePt t="12188" x="1092200" y="5919788"/>
          <p14:tracePt t="12197" x="1144588" y="5932488"/>
          <p14:tracePt t="12204" x="1211263" y="5972175"/>
          <p14:tracePt t="12212" x="1263650" y="6024563"/>
          <p14:tracePt t="12221" x="1343025" y="6051550"/>
          <p14:tracePt t="12229" x="1395413" y="6091238"/>
          <p14:tracePt t="12237" x="1474788" y="6129338"/>
          <p14:tracePt t="12245" x="1566863" y="6196013"/>
          <p14:tracePt t="12253" x="1646238" y="6235700"/>
          <p14:tracePt t="12261" x="1751013" y="6248400"/>
          <p14:tracePt t="12270" x="1790700" y="6288088"/>
          <p14:tracePt t="12279" x="1870075" y="6353175"/>
          <p14:tracePt t="12284" x="1908175" y="6367463"/>
          <p14:tracePt t="12292" x="1987550" y="6392863"/>
          <p14:tracePt t="12302" x="2014538" y="6405563"/>
          <p14:tracePt t="12309" x="2066925" y="6445250"/>
          <p14:tracePt t="12316" x="2119313" y="6445250"/>
          <p14:tracePt t="12324" x="2159000" y="6459538"/>
          <p14:tracePt t="12332" x="2238375" y="6472238"/>
          <p14:tracePt t="12342" x="2263775" y="6472238"/>
          <p14:tracePt t="12349" x="2278063" y="6472238"/>
          <p14:tracePt t="12356" x="2330450" y="6497638"/>
          <p14:tracePt t="12365" x="2382838" y="6511925"/>
          <p14:tracePt t="12372" x="2422525" y="6511925"/>
          <p14:tracePt t="12380" x="2474913" y="6524625"/>
          <p14:tracePt t="12389" x="2501900" y="6551613"/>
          <p14:tracePt t="12397" x="2527300" y="6564313"/>
          <p14:tracePt t="12406" x="2554288" y="6564313"/>
          <p14:tracePt t="12411" x="2566988" y="6564313"/>
          <p14:tracePt t="12421" x="2579688" y="6564313"/>
          <p14:tracePt t="12428" x="2593975" y="6564313"/>
          <p14:tracePt t="12437" x="2619375" y="6577013"/>
          <p14:tracePt t="12444" x="2646363" y="6577013"/>
          <p14:tracePt t="12452" x="2671763" y="6589713"/>
          <p14:tracePt t="12461" x="2686050" y="6589713"/>
          <p14:tracePt t="12469" x="2738438" y="6589713"/>
          <p14:tracePt t="12476" x="2751138" y="6589713"/>
          <p14:tracePt t="12485" x="2778125" y="6604000"/>
          <p14:tracePt t="12492" x="2830513" y="6604000"/>
          <p14:tracePt t="12500" x="2843213" y="6604000"/>
          <p14:tracePt t="12509" x="2882900" y="6629400"/>
          <p14:tracePt t="12517" x="2909888" y="6629400"/>
          <p14:tracePt t="12525" x="2922588" y="6629400"/>
          <p14:tracePt t="12531" x="2935288" y="6643688"/>
          <p14:tracePt t="12540" x="2949575" y="6643688"/>
          <p14:tracePt t="12560" x="2987675" y="6643688"/>
          <p14:tracePt t="12566" x="3014663" y="6643688"/>
          <p14:tracePt t="12575" x="3041650" y="6643688"/>
          <p14:tracePt t="12581" x="3081338" y="6643688"/>
          <p14:tracePt t="12590" x="3106738" y="6643688"/>
          <p14:tracePt t="12598" x="3159125" y="6643688"/>
          <p14:tracePt t="12605" x="3198813" y="6643688"/>
          <p14:tracePt t="12613" x="3225800" y="6643688"/>
          <p14:tracePt t="12622" x="3265488" y="6643688"/>
          <p14:tracePt t="12629" x="3290888" y="6643688"/>
          <p14:tracePt t="12638" x="3330575" y="6643688"/>
          <p14:tracePt t="12645" x="3397250" y="6643688"/>
          <p14:tracePt t="12655" x="3409950" y="6643688"/>
          <p14:tracePt t="12661" x="3462338" y="6643688"/>
          <p14:tracePt t="12670" x="3514725" y="6643688"/>
          <p14:tracePt t="12678" x="3541713" y="6643688"/>
          <p14:tracePt t="12687" x="3606800" y="6643688"/>
          <p14:tracePt t="12694" x="3633788" y="6643688"/>
          <p14:tracePt t="12701" x="3659188" y="6643688"/>
          <p14:tracePt t="12709" x="3698875" y="6643688"/>
          <p14:tracePt t="12721" x="3713163" y="6643688"/>
          <p14:tracePt t="12724" x="3738563" y="6643688"/>
          <p14:tracePt t="12734" x="3778250" y="6643688"/>
          <p14:tracePt t="12743" x="3790950" y="6643688"/>
          <p14:tracePt t="12749" x="3805238" y="6643688"/>
          <p14:tracePt t="12759" x="3817938" y="6643688"/>
          <p14:tracePt t="12765" x="3843338" y="6643688"/>
          <p14:tracePt t="12773" x="3857625" y="6643688"/>
          <p14:tracePt t="12785" x="3870325" y="6643688"/>
          <p14:tracePt t="12789" x="3910013" y="6643688"/>
          <p14:tracePt t="12797" x="3922713" y="6643688"/>
          <p14:tracePt t="12805" x="3949700" y="6643688"/>
          <p14:tracePt t="12815" x="3989388" y="6643688"/>
          <p14:tracePt t="12822" x="4014788" y="6604000"/>
          <p14:tracePt t="12829" x="4054475" y="6604000"/>
          <p14:tracePt t="12837" x="4106863" y="6577013"/>
          <p14:tracePt t="12845" x="4133850" y="6564313"/>
          <p14:tracePt t="12853" x="4213225" y="6551613"/>
          <p14:tracePt t="12861" x="4252913" y="6524625"/>
          <p14:tracePt t="12869" x="4265613" y="6524625"/>
          <p14:tracePt t="12877" x="4291013" y="6497638"/>
          <p14:tracePt t="12886" x="4305300" y="6497638"/>
          <p14:tracePt t="12893" x="4330700" y="6484938"/>
          <p14:tracePt t="12902" x="4344988" y="6472238"/>
          <p14:tracePt t="12920" x="4357688" y="6459538"/>
          <p14:tracePt t="12928" x="4370388" y="6445250"/>
          <p14:tracePt t="12935" x="4383088" y="6432550"/>
          <p14:tracePt t="12944" x="4397375" y="6432550"/>
          <p14:tracePt t="12951" x="4410075" y="6432550"/>
          <p14:tracePt t="12959" x="4410075" y="6405563"/>
          <p14:tracePt t="12968" x="4422775" y="6392863"/>
          <p14:tracePt t="12992" x="4422775" y="6380163"/>
          <p14:tracePt t="13000" x="4437063" y="6380163"/>
          <p14:tracePt t="13016" x="4449763" y="6367463"/>
          <p14:tracePt t="13051" x="4462463" y="6353175"/>
          <p14:tracePt t="13059" x="4476750" y="6340475"/>
          <p14:tracePt t="13077" x="4476750" y="6327775"/>
          <p14:tracePt t="13086" x="4502150" y="6313488"/>
          <p14:tracePt t="13092" x="4502150" y="6300788"/>
          <p14:tracePt t="13100" x="4502150" y="6288088"/>
          <p14:tracePt t="13118" x="4502150" y="6235700"/>
          <p14:tracePt t="13127" x="4502150" y="6221413"/>
          <p14:tracePt t="13133" x="4502150" y="6196013"/>
          <p14:tracePt t="13144" x="4502150" y="6143625"/>
          <p14:tracePt t="13149" x="4502150" y="6103938"/>
          <p14:tracePt t="13156" x="4502150" y="6076950"/>
          <p14:tracePt t="13164" x="4502150" y="6037263"/>
          <p14:tracePt t="13173" x="4502150" y="6024563"/>
          <p14:tracePt t="13182" x="4502150" y="5999163"/>
          <p14:tracePt t="13190" x="4502150" y="5984875"/>
          <p14:tracePt t="13197" x="4502150" y="5959475"/>
          <p14:tracePt t="13205" x="4502150" y="5932488"/>
          <p14:tracePt t="13213" x="4502150" y="5919788"/>
          <p14:tracePt t="13221" x="4489450" y="5907088"/>
          <p14:tracePt t="13239" x="4489450" y="5892800"/>
          <p14:tracePt t="13267" x="4489450" y="5880100"/>
          <p14:tracePt t="13288" x="4489450" y="5867400"/>
          <p14:tracePt t="13310" x="4476750" y="5853113"/>
          <p14:tracePt t="13334" x="4476750" y="5840413"/>
          <p14:tracePt t="13343" x="4462463" y="5827713"/>
          <p14:tracePt t="13349" x="4462463" y="5800725"/>
          <p14:tracePt t="13359" x="4449763" y="5735638"/>
          <p14:tracePt t="13364" x="4437063" y="5722938"/>
          <p14:tracePt t="13372" x="4422775" y="5695950"/>
          <p14:tracePt t="13379" x="4410075" y="5683250"/>
          <p14:tracePt t="13389" x="4410075" y="5656263"/>
          <p14:tracePt t="13397" x="4383088" y="5656263"/>
          <p14:tracePt t="13404" x="4370388" y="5630863"/>
          <p14:tracePt t="13412" x="4370388" y="5616575"/>
          <p14:tracePt t="13421" x="4370388" y="5591175"/>
          <p14:tracePt t="13429" x="4370388" y="5576888"/>
          <p14:tracePt t="13447" x="4344988" y="5551488"/>
          <p14:tracePt t="13463" x="4330700" y="5484813"/>
          <p14:tracePt t="13471" x="4305300" y="5459413"/>
          <p14:tracePt t="13480" x="4305300" y="5419725"/>
          <p14:tracePt t="13489" x="4305300" y="5407025"/>
          <p14:tracePt t="13495" x="4291013" y="5392738"/>
          <p14:tracePt t="13503" x="4291013" y="5367338"/>
          <p14:tracePt t="13511" x="4278313" y="5354638"/>
          <p14:tracePt t="13519" x="4278313" y="5327650"/>
          <p14:tracePt t="13527" x="4278313" y="5300663"/>
          <p14:tracePt t="13547" x="4265613" y="5287963"/>
          <p14:tracePt t="13565" x="4252913" y="5275263"/>
          <p14:tracePt t="13757" x="4238625" y="5275263"/>
          <p14:tracePt t="13783" x="4225925" y="5275263"/>
          <p14:tracePt t="13815" x="4173538" y="5314950"/>
          <p14:tracePt t="13823" x="4121150" y="5354638"/>
          <p14:tracePt t="13830" x="4081463" y="5380038"/>
          <p14:tracePt t="13839" x="4029075" y="5407025"/>
          <p14:tracePt t="13845" x="3975100" y="5446713"/>
          <p14:tracePt t="13853" x="3910013" y="5472113"/>
          <p14:tracePt t="13860" x="3883025" y="5499100"/>
          <p14:tracePt t="13868" x="3830638" y="5511800"/>
          <p14:tracePt t="13878" x="3790950" y="5524500"/>
          <p14:tracePt t="13886" x="3751263" y="5551488"/>
          <p14:tracePt t="13895" x="3738563" y="5564188"/>
          <p14:tracePt t="13911" x="3698875" y="5564188"/>
          <p14:tracePt t="14006" x="3673475" y="5564188"/>
          <p14:tracePt t="14035" x="3633788" y="5564188"/>
          <p14:tracePt t="14069" x="3621088" y="5564188"/>
          <p14:tracePt t="14092" x="3606800" y="5564188"/>
          <p14:tracePt t="14100" x="3541713" y="5603875"/>
          <p14:tracePt t="14109" x="3527425" y="5603875"/>
          <p14:tracePt t="14115" x="3489325" y="5616575"/>
          <p14:tracePt t="14122" x="3489325" y="5630863"/>
          <p14:tracePt t="14130" x="3475038" y="5630863"/>
          <p14:tracePt t="14139" x="3462338" y="5643563"/>
          <p14:tracePt t="14147" x="3449638" y="5656263"/>
          <p14:tracePt t="14156" x="3435350" y="5668963"/>
          <p14:tracePt t="14163" x="3422650" y="5683250"/>
          <p14:tracePt t="14171" x="3422650" y="5708650"/>
          <p14:tracePt t="14179" x="3382963" y="5735638"/>
          <p14:tracePt t="14186" x="3343275" y="5788025"/>
          <p14:tracePt t="14195" x="3330575" y="5827713"/>
          <p14:tracePt t="14204" x="3317875" y="5853113"/>
          <p14:tracePt t="14212" x="3317875" y="5892800"/>
          <p14:tracePt t="14220" x="3303588" y="5907088"/>
          <p14:tracePt t="14228" x="3290888" y="5919788"/>
          <p14:tracePt t="14234" x="3290888" y="5945188"/>
          <p14:tracePt t="14241" x="3278188" y="5945188"/>
          <p14:tracePt t="14250" x="3278188" y="5959475"/>
          <p14:tracePt t="14258" x="3278188" y="5972175"/>
          <p14:tracePt t="14307" x="3225800" y="5984875"/>
          <p14:tracePt t="14317" x="3186113" y="6011863"/>
          <p14:tracePt t="14324" x="3133725" y="6024563"/>
          <p14:tracePt t="14331" x="3106738" y="6024563"/>
          <p14:tracePt t="14338" x="3081338" y="6064250"/>
          <p14:tracePt t="14347" x="3054350" y="6064250"/>
          <p14:tracePt t="14354" x="3014663" y="6076950"/>
          <p14:tracePt t="14362" x="3001963" y="6091238"/>
          <p14:tracePt t="14369" x="2987675" y="6091238"/>
          <p14:tracePt t="14377" x="2974975" y="6103938"/>
          <p14:tracePt t="14387" x="2962275" y="6103938"/>
          <p14:tracePt t="14394" x="2949575" y="6116638"/>
          <p14:tracePt t="14405" x="2935288" y="6116638"/>
          <p14:tracePt t="14420" x="2882900" y="6116638"/>
          <p14:tracePt t="14426" x="2857500" y="6116638"/>
          <p14:tracePt t="14434" x="2803525" y="6116638"/>
          <p14:tracePt t="14442" x="2725738" y="6116638"/>
          <p14:tracePt t="14452" x="2671763" y="6116638"/>
          <p14:tracePt t="14462" x="2541588" y="6116638"/>
          <p14:tracePt t="14469" x="2474913" y="6116638"/>
          <p14:tracePt t="14477" x="2422525" y="6116638"/>
          <p14:tracePt t="14484" x="2343150" y="6116638"/>
          <p14:tracePt t="14491" x="2290763" y="6116638"/>
          <p14:tracePt t="14499" x="2278063" y="6116638"/>
          <p14:tracePt t="14508" x="2238375" y="6116638"/>
          <p14:tracePt t="14515" x="2224088" y="6116638"/>
          <p14:tracePt t="14526" x="2198688" y="6116638"/>
          <p14:tracePt t="14533" x="2185988" y="6116638"/>
          <p14:tracePt t="14540" x="2159000" y="6116638"/>
          <p14:tracePt t="14547" x="2146300" y="6116638"/>
          <p14:tracePt t="14554" x="2132013" y="6116638"/>
          <p14:tracePt t="14562" x="2106613" y="6116638"/>
          <p14:tracePt t="14571" x="2079625" y="6116638"/>
          <p14:tracePt t="14579" x="2066925" y="6116638"/>
          <p14:tracePt t="14588" x="2039938" y="6116638"/>
          <p14:tracePt t="14596" x="2027238" y="6116638"/>
          <p14:tracePt t="14603" x="1974850" y="6116638"/>
          <p14:tracePt t="14611" x="1962150" y="6116638"/>
          <p14:tracePt t="14688" x="1962150" y="6103938"/>
          <p14:tracePt t="14693" x="1962150" y="6091238"/>
          <p14:tracePt t="14700" x="1962150" y="6064250"/>
          <p14:tracePt t="14711" x="1962150" y="6011863"/>
          <p14:tracePt t="14716" x="1962150" y="5972175"/>
          <p14:tracePt t="14725" x="1962150" y="5892800"/>
          <p14:tracePt t="14732" x="1962150" y="5867400"/>
          <p14:tracePt t="14743" x="1962150" y="5840413"/>
          <p14:tracePt t="14750" x="1962150" y="5775325"/>
          <p14:tracePt t="14755" x="1962150" y="5761038"/>
          <p14:tracePt t="14763" x="1962150" y="5735638"/>
          <p14:tracePt t="14776" x="1962150" y="5722938"/>
          <p14:tracePt t="14779" x="1974850" y="5695950"/>
          <p14:tracePt t="14787" x="1974850" y="5656263"/>
          <p14:tracePt t="14795" x="2000250" y="5630863"/>
          <p14:tracePt t="14803" x="2014538" y="5591175"/>
          <p14:tracePt t="14811" x="2027238" y="5551488"/>
          <p14:tracePt t="14822" x="2066925" y="5524500"/>
          <p14:tracePt t="14827" x="2119313" y="5484813"/>
          <p14:tracePt t="14835" x="2119313" y="5432425"/>
          <p14:tracePt t="14844" x="2132013" y="5419725"/>
          <p14:tracePt t="14854" x="2146300" y="5380038"/>
          <p14:tracePt t="14893" x="2159000" y="5380038"/>
          <p14:tracePt t="15008" x="2132013" y="5407025"/>
          <p14:tracePt t="15011" x="2093913" y="5419725"/>
          <p14:tracePt t="15021" x="2039938" y="5432425"/>
          <p14:tracePt t="15027" x="1987550" y="5459413"/>
          <p14:tracePt t="15035" x="1935163" y="5499100"/>
          <p14:tracePt t="15046" x="1882775" y="5511800"/>
          <p14:tracePt t="15052" x="1843088" y="5524500"/>
          <p14:tracePt t="15059" x="1803400" y="5551488"/>
          <p14:tracePt t="15068" x="1803400" y="5564188"/>
          <p14:tracePt t="15075" x="1778000" y="5591175"/>
          <p14:tracePt t="15094" x="1778000" y="5603875"/>
          <p14:tracePt t="15240" x="1790700" y="5603875"/>
          <p14:tracePt t="15247" x="1870075" y="5576888"/>
          <p14:tracePt t="15255" x="1908175" y="5564188"/>
          <p14:tracePt t="15265" x="1962150" y="5538788"/>
          <p14:tracePt t="15269" x="2014538" y="5538788"/>
          <p14:tracePt t="15277" x="2054225" y="5524500"/>
          <p14:tracePt t="15287" x="2079625" y="5511800"/>
          <p14:tracePt t="15293" x="2093913" y="5499100"/>
          <p14:tracePt t="15301" x="2119313" y="5499100"/>
          <p14:tracePt t="15309" x="2119313" y="5484813"/>
          <p14:tracePt t="15318" x="2132013" y="5484813"/>
          <p14:tracePt t="15454" x="2106613" y="5499100"/>
          <p14:tracePt t="15473" x="2106613" y="5511800"/>
          <p14:tracePt t="15484" x="2093913" y="5511800"/>
          <p14:tracePt t="15508" x="2079625" y="5511800"/>
          <p14:tracePt t="15533" x="2066925" y="5511800"/>
          <p14:tracePt t="15538" x="2066925" y="5524500"/>
          <p14:tracePt t="15545" x="2066925" y="5538788"/>
          <p14:tracePt t="15556" x="2066925" y="5551488"/>
          <p14:tracePt t="15713" x="2079625" y="5551488"/>
          <p14:tracePt t="15720" x="2119313" y="5551488"/>
          <p14:tracePt t="15728" x="2119313" y="5538788"/>
          <p14:tracePt t="15745" x="2132013" y="5524500"/>
          <p14:tracePt t="15851" x="2106613" y="5524500"/>
          <p14:tracePt t="15858" x="2079625" y="5538788"/>
          <p14:tracePt t="15866" x="2066925" y="5551488"/>
          <p14:tracePt t="15875" x="2014538" y="5551488"/>
          <p14:tracePt t="15898" x="1947863" y="5616575"/>
          <p14:tracePt t="15905" x="1935163" y="5616575"/>
          <p14:tracePt t="15913" x="1922463" y="5630863"/>
          <p14:tracePt t="16005" x="1935163" y="5630863"/>
          <p14:tracePt t="16011" x="1947863" y="5630863"/>
          <p14:tracePt t="16018" x="1962150" y="5630863"/>
          <p14:tracePt t="16026" x="2000250" y="5630863"/>
          <p14:tracePt t="16033" x="2014538" y="5630863"/>
          <p14:tracePt t="16043" x="2039938" y="5630863"/>
          <p14:tracePt t="16049" x="2054225" y="5630863"/>
          <p14:tracePt t="16060" x="2093913" y="5630863"/>
          <p14:tracePt t="16066" x="2106613" y="5630863"/>
          <p14:tracePt t="16074" x="2119313" y="5630863"/>
          <p14:tracePt t="16081" x="2132013" y="5630863"/>
          <p14:tracePt t="16090" x="2146300" y="5630863"/>
          <p14:tracePt t="16230" x="2106613" y="5630863"/>
          <p14:tracePt t="16237" x="2093913" y="5630863"/>
          <p14:tracePt t="16245" x="2066925" y="5630863"/>
          <p14:tracePt t="16252" x="2039938" y="5630863"/>
          <p14:tracePt t="16328" x="2093913" y="5630863"/>
          <p14:tracePt t="16336" x="2146300" y="5630863"/>
          <p14:tracePt t="16344" x="2185988" y="5616575"/>
          <p14:tracePt t="16351" x="2263775" y="5616575"/>
          <p14:tracePt t="16359" x="2317750" y="5603875"/>
          <p14:tracePt t="16367" x="2370138" y="5576888"/>
          <p14:tracePt t="16375" x="2395538" y="5576888"/>
          <p14:tracePt t="16383" x="2395538" y="5564188"/>
          <p14:tracePt t="16392" x="2395538" y="5551488"/>
          <p14:tracePt t="16478" x="2382838" y="5551488"/>
          <p14:tracePt t="16495" x="2330450" y="5551488"/>
          <p14:tracePt t="16502" x="2317750" y="5551488"/>
          <p14:tracePt t="16511" x="2263775" y="5551488"/>
          <p14:tracePt t="16521" x="2238375" y="5564188"/>
          <p14:tracePt t="16526" x="2198688" y="5564188"/>
          <p14:tracePt t="16534" x="2185988" y="5591175"/>
          <p14:tracePt t="16543" x="2159000" y="5591175"/>
          <p14:tracePt t="16549" x="2119313" y="5616575"/>
          <p14:tracePt t="16566" x="2093913" y="5616575"/>
          <p14:tracePt t="16575" x="2079625" y="5630863"/>
          <p14:tracePt t="16583" x="2079625" y="5643563"/>
          <p14:tracePt t="16617" x="2066925" y="5643563"/>
          <p14:tracePt t="17094" x="2119313" y="5630863"/>
          <p14:tracePt t="17101" x="2132013" y="5616575"/>
          <p14:tracePt t="17109" x="2159000" y="5603875"/>
          <p14:tracePt t="17119" x="2171700" y="5591175"/>
          <p14:tracePt t="17125" x="2171700" y="5576888"/>
          <p14:tracePt t="17132" x="2198688" y="5538788"/>
          <p14:tracePt t="17142" x="2224088" y="5538788"/>
          <p14:tracePt t="17148" x="2238375" y="5511800"/>
          <p14:tracePt t="17167" x="2251075" y="5499100"/>
          <p14:tracePt t="17178" x="2263775" y="5499100"/>
          <p14:tracePt t="17197" x="2278063" y="5499100"/>
          <p14:tracePt t="17330" x="2263775" y="5499100"/>
          <p14:tracePt t="17334" x="2224088" y="5499100"/>
          <p14:tracePt t="17344" x="2211388" y="5499100"/>
          <p14:tracePt t="17348" x="2159000" y="5499100"/>
          <p14:tracePt t="17366" x="2132013" y="5499100"/>
          <p14:tracePt t="17375" x="2119313" y="5511800"/>
          <p14:tracePt t="17383" x="2106613" y="5524500"/>
          <p14:tracePt t="17394" x="2093913" y="5538788"/>
          <p14:tracePt t="17397" x="2079625" y="5538788"/>
          <p14:tracePt t="17406" x="2079625" y="5564188"/>
          <p14:tracePt t="17415" x="2079625" y="5591175"/>
          <p14:tracePt t="17424" x="2079625" y="5603875"/>
          <p14:tracePt t="17429" x="2054225" y="5630863"/>
          <p14:tracePt t="17438" x="2054225" y="5656263"/>
          <p14:tracePt t="17445" x="2054225" y="5668963"/>
          <p14:tracePt t="17455" x="2054225" y="5708650"/>
          <p14:tracePt t="17461" x="2054225" y="5722938"/>
          <p14:tracePt t="17469" x="2054225" y="5735638"/>
          <p14:tracePt t="17478" x="2066925" y="5748338"/>
          <p14:tracePt t="17485" x="2079625" y="5800725"/>
          <p14:tracePt t="17510" x="2093913" y="5815013"/>
          <p14:tracePt t="17519" x="2106613" y="5827713"/>
          <p14:tracePt t="17529" x="2119313" y="5827713"/>
          <p14:tracePt t="17544" x="2146300" y="5827713"/>
          <p14:tracePt t="17553" x="2159000" y="5827713"/>
          <p14:tracePt t="17558" x="2185988" y="5827713"/>
          <p14:tracePt t="17567" x="2198688" y="5815013"/>
          <p14:tracePt t="17577" x="2224088" y="5815013"/>
          <p14:tracePt t="17584" x="2238375" y="5800725"/>
          <p14:tracePt t="17594" x="2251075" y="5775325"/>
          <p14:tracePt t="17601" x="2263775" y="5761038"/>
          <p14:tracePt t="17606" x="2263775" y="5748338"/>
          <p14:tracePt t="17614" x="2278063" y="5735638"/>
          <p14:tracePt t="17634" x="2278063" y="5722938"/>
          <p14:tracePt t="17644" x="2278063" y="5708650"/>
          <p14:tracePt t="17759" x="2263775" y="5708650"/>
          <p14:tracePt t="17767" x="2251075" y="5708650"/>
          <p14:tracePt t="17776" x="2224088" y="5708650"/>
          <p14:tracePt t="17784" x="2211388" y="5708650"/>
          <p14:tracePt t="17791" x="2198688" y="5708650"/>
          <p14:tracePt t="17909" x="2198688" y="5722938"/>
          <p14:tracePt t="17918" x="2198688" y="5735638"/>
          <p14:tracePt t="17927" x="2198688" y="5748338"/>
          <p14:tracePt t="17944" x="2198688" y="5761038"/>
          <p14:tracePt t="17955" x="2211388" y="5788025"/>
          <p14:tracePt t="17959" x="2211388" y="5800725"/>
          <p14:tracePt t="17980" x="2224088" y="5800725"/>
          <p14:tracePt t="17985" x="2238375" y="5800725"/>
          <p14:tracePt t="17994" x="2251075" y="5800725"/>
          <p14:tracePt t="18014" x="2278063" y="5788025"/>
          <p14:tracePt t="18021" x="2290763" y="5775325"/>
          <p14:tracePt t="18049" x="2290763" y="5761038"/>
          <p14:tracePt t="18075" x="2290763" y="5748338"/>
          <p14:tracePt t="18501" x="2278063" y="5748338"/>
          <p14:tracePt t="18508" x="2251075" y="5748338"/>
          <p14:tracePt t="18517" x="2211388" y="5748338"/>
          <p14:tracePt t="18523" x="2185988" y="5748338"/>
          <p14:tracePt t="18532" x="2146300" y="5761038"/>
          <p14:tracePt t="18539" x="2119313" y="5761038"/>
          <p14:tracePt t="18546" x="2106613" y="5748338"/>
          <p14:tracePt t="18555" x="2093913" y="5761038"/>
          <p14:tracePt t="18566" x="2054225" y="5761038"/>
          <p14:tracePt t="18592" x="2027238" y="5761038"/>
          <p14:tracePt t="18600" x="2027238" y="5775325"/>
          <p14:tracePt t="18611" x="2014538" y="5775325"/>
          <p14:tracePt t="18663" x="2000250" y="5775325"/>
          <p14:tracePt t="18682" x="1987550" y="5775325"/>
          <p14:tracePt t="18688" x="1947863" y="5775325"/>
          <p14:tracePt t="18696" x="1935163" y="5775325"/>
          <p14:tracePt t="18719" x="1922463" y="5775325"/>
          <p14:tracePt t="18739" x="1908175" y="5775325"/>
          <p14:tracePt t="18744" x="1895475" y="5775325"/>
          <p14:tracePt t="18754" x="1882775" y="5775325"/>
          <p14:tracePt t="18761" x="1870075" y="5775325"/>
          <p14:tracePt t="18768" x="1855788" y="5748338"/>
          <p14:tracePt t="18776" x="1816100" y="5735638"/>
          <p14:tracePt t="18784" x="1790700" y="5735638"/>
          <p14:tracePt t="18792" x="1711325" y="5695950"/>
          <p14:tracePt t="18800" x="1658938" y="5656263"/>
          <p14:tracePt t="18810" x="1579563" y="5656263"/>
          <p14:tracePt t="18816" x="1527175" y="5630863"/>
          <p14:tracePt t="18825" x="1422400" y="5576888"/>
          <p14:tracePt t="18833" x="1330325" y="5538788"/>
          <p14:tracePt t="18843" x="1250950" y="5499100"/>
          <p14:tracePt t="18849" x="1171575" y="5484813"/>
          <p14:tracePt t="18859" x="1066800" y="5459413"/>
          <p14:tracePt t="18864" x="1014413" y="5419725"/>
          <p14:tracePt t="18874" x="908050" y="5407025"/>
          <p14:tracePt t="18881" x="882650" y="5407025"/>
          <p14:tracePt t="18888" x="815975" y="5380038"/>
          <p14:tracePt t="18896" x="803275" y="5380038"/>
          <p14:tracePt t="18904" x="790575" y="5380038"/>
          <p14:tracePt t="18972" x="776288" y="5380038"/>
          <p14:tracePt t="18996" x="763588" y="5367338"/>
          <p14:tracePt t="19021" x="750888" y="5354638"/>
          <p14:tracePt t="19025" x="736600" y="5340350"/>
          <p14:tracePt t="19032" x="711200" y="5340350"/>
          <p14:tracePt t="19045" x="684213" y="5340350"/>
          <p14:tracePt t="19049" x="671513" y="5327650"/>
          <p14:tracePt t="19060" x="644525" y="5314950"/>
          <p14:tracePt t="19065" x="619125" y="5314950"/>
          <p14:tracePt t="19075" x="539750" y="5287963"/>
          <p14:tracePt t="19160" x="527050" y="5287963"/>
          <p14:tracePt t="19183" x="512763" y="5287963"/>
          <p14:tracePt t="19359" x="500063" y="5287963"/>
          <p14:tracePt t="19364" x="474663" y="5287963"/>
          <p14:tracePt t="19370" x="460375" y="5287963"/>
          <p14:tracePt t="19403" x="447675" y="5287963"/>
          <p14:tracePt t="19449" x="434975" y="5287963"/>
          <p14:tracePt t="19565" x="407988" y="5287963"/>
          <p14:tracePt t="19712" x="420688" y="5275263"/>
          <p14:tracePt t="19720" x="447675" y="5235575"/>
          <p14:tracePt t="19727" x="460375" y="5222875"/>
          <p14:tracePt t="19734" x="474663" y="5208588"/>
          <p14:tracePt t="19758" x="500063" y="5183188"/>
          <p14:tracePt t="19762" x="512763" y="5183188"/>
          <p14:tracePt t="19771" x="527050" y="5143500"/>
          <p14:tracePt t="19778" x="552450" y="5143500"/>
          <p14:tracePt t="19787" x="552450" y="5130800"/>
          <p14:tracePt t="19796" x="566738" y="5130800"/>
          <p14:tracePt t="19813" x="592138" y="5103813"/>
          <p14:tracePt t="19821" x="604838" y="5091113"/>
          <p14:tracePt t="19845" x="619125" y="5091113"/>
          <p14:tracePt t="19848" x="619125" y="5078413"/>
          <p14:tracePt t="19855" x="631825" y="5078413"/>
          <p14:tracePt t="19863" x="631825" y="5064125"/>
          <p14:tracePt t="19880" x="644525" y="5051425"/>
          <p14:tracePt t="19897" x="658813" y="5011738"/>
          <p14:tracePt t="19903" x="684213" y="4999038"/>
          <p14:tracePt t="19911" x="698500" y="4999038"/>
          <p14:tracePt t="19920" x="698500" y="4986338"/>
          <p14:tracePt t="19927" x="711200" y="4986338"/>
          <p14:tracePt t="19947" x="711200" y="4972050"/>
          <p14:tracePt t="20101" x="723900" y="4972050"/>
          <p14:tracePt t="20127" x="736600" y="4972050"/>
          <p14:tracePt t="20145" x="750888" y="4972050"/>
          <p14:tracePt t="20152" x="763588" y="4972050"/>
          <p14:tracePt t="20160" x="776288" y="4959350"/>
          <p14:tracePt t="20179" x="790575" y="4959350"/>
          <p14:tracePt t="20188" x="803275" y="4946650"/>
          <p14:tracePt t="20215" x="815975" y="4932363"/>
          <p14:tracePt t="20222" x="828675" y="4932363"/>
          <p14:tracePt t="20230" x="842963" y="4932363"/>
          <p14:tracePt t="20251" x="868363" y="4932363"/>
          <p14:tracePt t="20256" x="908050" y="4919663"/>
          <p14:tracePt t="20265" x="947738" y="4894263"/>
          <p14:tracePt t="20275" x="974725" y="4894263"/>
          <p14:tracePt t="20280" x="974725" y="4879975"/>
          <p14:tracePt t="20301" x="974725" y="4867275"/>
          <p14:tracePt t="20338" x="987425" y="4867275"/>
          <p14:tracePt t="20345" x="1000125" y="4867275"/>
          <p14:tracePt t="20353" x="1027113" y="4867275"/>
          <p14:tracePt t="20362" x="1039813" y="4867275"/>
          <p14:tracePt t="20378" x="1052513" y="4867275"/>
          <p14:tracePt t="20384" x="1066800" y="4867275"/>
          <p14:tracePt t="20393" x="1079500" y="4867275"/>
          <p14:tracePt t="20413" x="1106488" y="4867275"/>
          <p14:tracePt t="20429" x="1106488" y="4854575"/>
          <p14:tracePt t="20453" x="1119188" y="4854575"/>
          <p14:tracePt t="20461" x="1119188" y="4840288"/>
          <p14:tracePt t="20500" x="1131888" y="4840288"/>
          <p14:tracePt t="20610" x="1198563" y="4840288"/>
          <p14:tracePt t="20619" x="1211263" y="4827588"/>
          <p14:tracePt t="20649" x="1238250" y="4814888"/>
          <p14:tracePt t="20664" x="1276350" y="4814888"/>
          <p14:tracePt t="20680" x="1290638" y="4814888"/>
          <p14:tracePt t="20690" x="1303338" y="4814888"/>
          <p14:tracePt t="20967" x="1316038" y="4814888"/>
          <p14:tracePt t="20971" x="1330325" y="4814888"/>
          <p14:tracePt t="20979" x="1343025" y="4814888"/>
          <p14:tracePt t="20991" x="1355725" y="4814888"/>
          <p14:tracePt t="20994" x="1368425" y="4814888"/>
          <p14:tracePt t="21020" x="1382713" y="4814888"/>
          <p14:tracePt t="21029" x="1395413" y="4814888"/>
          <p14:tracePt t="21037" x="1408113" y="4814888"/>
          <p14:tracePt t="21061" x="1422400" y="4814888"/>
          <p14:tracePt t="21069" x="1447800" y="4814888"/>
          <p14:tracePt t="21077" x="1460500" y="4814888"/>
          <p14:tracePt t="21097" x="1487488" y="4814888"/>
          <p14:tracePt t="21105" x="1500188" y="4802188"/>
          <p14:tracePt t="21113" x="1514475" y="4802188"/>
          <p14:tracePt t="21123" x="1527175" y="4802188"/>
          <p14:tracePt t="21182" x="1539875" y="4802188"/>
          <p14:tracePt t="21187" x="1554163" y="4802188"/>
          <p14:tracePt t="21196" x="1566863" y="4802188"/>
          <p14:tracePt t="21215" x="1592263" y="4802188"/>
          <p14:tracePt t="21222" x="1606550" y="4802188"/>
          <p14:tracePt t="21247" x="1619250" y="4802188"/>
          <p14:tracePt t="21254" x="1631950" y="4802188"/>
          <p14:tracePt t="21293" x="1646238" y="4802188"/>
          <p14:tracePt t="21308" x="1658938" y="4802188"/>
          <p14:tracePt t="21315" x="1671638" y="4802188"/>
          <p14:tracePt t="21348" x="1684338" y="4802188"/>
          <p14:tracePt t="21368" x="1711325" y="4802188"/>
          <p14:tracePt t="21397" x="1724025" y="4802188"/>
          <p14:tracePt t="21401" x="1751013" y="4802188"/>
          <p14:tracePt t="21430" x="1763713" y="4802188"/>
          <p14:tracePt t="21465" x="1778000" y="4802188"/>
          <p14:tracePt t="21472" x="1790700" y="4802188"/>
          <p14:tracePt t="21480" x="1803400" y="4802188"/>
          <p14:tracePt t="21502" x="1816100" y="4802188"/>
          <p14:tracePt t="21506" x="1830388" y="4802188"/>
          <p14:tracePt t="21533" x="1843088" y="4802188"/>
          <p14:tracePt t="21542" x="1855788" y="4802188"/>
          <p14:tracePt t="21550" x="1870075" y="4802188"/>
          <p14:tracePt t="21569" x="1908175" y="4802188"/>
          <p14:tracePt t="21577" x="1922463" y="4802188"/>
          <p14:tracePt t="21586" x="1935163" y="4802188"/>
          <p14:tracePt t="21604" x="1962150" y="4787900"/>
          <p14:tracePt t="21612" x="1974850" y="4787900"/>
          <p14:tracePt t="21621" x="1987550" y="4787900"/>
          <p14:tracePt t="21627" x="2000250" y="4787900"/>
          <p14:tracePt t="21635" x="2014538" y="4787900"/>
          <p14:tracePt t="21646" x="2039938" y="4787900"/>
          <p14:tracePt t="21662" x="2054225" y="4787900"/>
          <p14:tracePt t="21669" x="2066925" y="4787900"/>
          <p14:tracePt t="21677" x="2079625" y="4787900"/>
          <p14:tracePt t="21696" x="2119313" y="4762500"/>
          <p14:tracePt t="21706" x="2146300" y="4762500"/>
          <p14:tracePt t="21723" x="2159000" y="4762500"/>
          <p14:tracePt t="21745" x="2185988" y="4762500"/>
          <p14:tracePt t="21754" x="2198688" y="4762500"/>
          <p14:tracePt t="21763" x="2211388" y="4748213"/>
          <p14:tracePt t="21769" x="2224088" y="4748213"/>
          <p14:tracePt t="21777" x="2238375" y="4748213"/>
          <p14:tracePt t="21785" x="2251075" y="4748213"/>
          <p14:tracePt t="21794" x="2290763" y="4748213"/>
          <p14:tracePt t="21814" x="2303463" y="4735513"/>
          <p14:tracePt t="21821" x="2317750" y="4735513"/>
          <p14:tracePt t="21829" x="2330450" y="4735513"/>
          <p14:tracePt t="21837" x="2343150" y="4735513"/>
          <p14:tracePt t="21845" x="2355850" y="4735513"/>
          <p14:tracePt t="21851" x="2382838" y="4735513"/>
          <p14:tracePt t="21859" x="2395538" y="4735513"/>
          <p14:tracePt t="21868" x="2409825" y="4735513"/>
          <p14:tracePt t="21876" x="2435225" y="4735513"/>
          <p14:tracePt t="21896" x="2462213" y="4735513"/>
          <p14:tracePt t="21903" x="2462213" y="4722813"/>
          <p14:tracePt t="21909" x="2474913" y="4722813"/>
          <p14:tracePt t="21917" x="2487613" y="4722813"/>
          <p14:tracePt t="21925" x="2501900" y="4722813"/>
          <p14:tracePt t="21949" x="2514600" y="4722813"/>
          <p14:tracePt t="21960" x="2527300" y="4722813"/>
          <p14:tracePt t="21966" x="2541588" y="4722813"/>
          <p14:tracePt t="21983" x="2554288" y="4722813"/>
          <p14:tracePt t="21993" x="2554288" y="4710113"/>
          <p14:tracePt t="21999" x="2579688" y="4710113"/>
          <p14:tracePt t="22022" x="2579688" y="4695825"/>
          <p14:tracePt t="22030" x="2593975" y="4695825"/>
          <p14:tracePt t="22055" x="2606675" y="4695825"/>
          <p14:tracePt t="22061" x="2619375" y="4695825"/>
          <p14:tracePt t="22106" x="2633663" y="4695825"/>
          <p14:tracePt t="22118" x="2646363" y="4683125"/>
          <p14:tracePt t="22123" x="2659063" y="4670425"/>
          <p14:tracePt t="22130" x="2659063" y="4656138"/>
          <p14:tracePt t="22147" x="2686050" y="4643438"/>
          <p14:tracePt t="22155" x="2698750" y="4618038"/>
          <p14:tracePt t="22163" x="2725738" y="4591050"/>
          <p14:tracePt t="22171" x="2738438" y="4578350"/>
          <p14:tracePt t="22178" x="2751138" y="4564063"/>
          <p14:tracePt t="22186" x="2751138" y="4511675"/>
          <p14:tracePt t="22194" x="2778125" y="4498975"/>
          <p14:tracePt t="22203" x="2778125" y="4486275"/>
          <p14:tracePt t="22210" x="2790825" y="4471988"/>
          <p14:tracePt t="22231" x="2790825" y="4446588"/>
          <p14:tracePt t="22255" x="2790825" y="4419600"/>
          <p14:tracePt t="22259" x="2790825" y="4406900"/>
          <p14:tracePt t="22281" x="2790825" y="4394200"/>
          <p14:tracePt t="22288" x="2790825" y="4379913"/>
          <p14:tracePt t="22361" x="2790825" y="4367213"/>
          <p14:tracePt t="22382" x="2790825" y="4354513"/>
          <p14:tracePt t="22389" x="2790825" y="4341813"/>
          <p14:tracePt t="22426" x="2790825" y="4327525"/>
          <p14:tracePt t="22639" x="2817813" y="4327525"/>
          <p14:tracePt t="22667" x="2830513" y="4327525"/>
          <p14:tracePt t="22682" x="2843213" y="4327525"/>
          <p14:tracePt t="22705" x="2843213" y="4314825"/>
          <p14:tracePt t="22730" x="2857500" y="4302125"/>
          <p14:tracePt t="22892" x="2843213" y="4302125"/>
          <p14:tracePt t="23171" x="2830513" y="4302125"/>
          <p14:tracePt t="23959" x="2803525" y="4327525"/>
          <p14:tracePt t="23967" x="2803525" y="4367213"/>
          <p14:tracePt t="23975" x="2790825" y="4419600"/>
          <p14:tracePt t="23984" x="2790825" y="4471988"/>
          <p14:tracePt t="23994" x="2790825" y="4525963"/>
          <p14:tracePt t="24000" x="2790825" y="4578350"/>
          <p14:tracePt t="24010" x="2803525" y="4683125"/>
          <p14:tracePt t="24017" x="2843213" y="4762500"/>
          <p14:tracePt t="24026" x="2857500" y="4814888"/>
          <p14:tracePt t="24031" x="2909888" y="4854575"/>
          <p14:tracePt t="24039" x="2949575" y="4906963"/>
          <p14:tracePt t="24047" x="3014663" y="4972050"/>
          <p14:tracePt t="24057" x="3041650" y="5024438"/>
          <p14:tracePt t="24063" x="3067050" y="5078413"/>
          <p14:tracePt t="24073" x="3119438" y="5130800"/>
          <p14:tracePt t="24080" x="3159125" y="5195888"/>
          <p14:tracePt t="24087" x="3198813" y="5222875"/>
          <p14:tracePt t="24096" x="3238500" y="5262563"/>
          <p14:tracePt t="24102" x="3265488" y="5314950"/>
          <p14:tracePt t="24111" x="3303588" y="5354638"/>
          <p14:tracePt t="24119" x="3317875" y="5407025"/>
          <p14:tracePt t="24127" x="3357563" y="5432425"/>
          <p14:tracePt t="24139" x="3397250" y="5446713"/>
          <p14:tracePt t="24143" x="3422650" y="5484813"/>
          <p14:tracePt t="24151" x="3462338" y="5499100"/>
          <p14:tracePt t="24159" x="3502025" y="5511800"/>
          <p14:tracePt t="24167" x="3554413" y="5551488"/>
          <p14:tracePt t="24175" x="3606800" y="5564188"/>
          <p14:tracePt t="24183" x="3646488" y="5603875"/>
          <p14:tracePt t="24193" x="3698875" y="5616575"/>
          <p14:tracePt t="24198" x="3751263" y="5643563"/>
          <p14:tracePt t="24206" x="3790950" y="5695950"/>
          <p14:tracePt t="24214" x="3843338" y="5735638"/>
          <p14:tracePt t="24223" x="3883025" y="5735638"/>
          <p14:tracePt t="24230" x="3910013" y="5775325"/>
          <p14:tracePt t="24240" x="3949700" y="5788025"/>
          <p14:tracePt t="24247" x="3975100" y="5788025"/>
          <p14:tracePt t="24255" x="4029075" y="5800725"/>
          <p14:tracePt t="24263" x="4067175" y="5827713"/>
          <p14:tracePt t="24272" x="4121150" y="5840413"/>
          <p14:tracePt t="24280" x="4173538" y="5840413"/>
          <p14:tracePt t="24288" x="4225925" y="5853113"/>
          <p14:tracePt t="24295" x="4330700" y="5880100"/>
          <p14:tracePt t="24306" x="4383088" y="5880100"/>
          <p14:tracePt t="24311" x="4489450" y="5907088"/>
          <p14:tracePt t="24320" x="4541838" y="5919788"/>
          <p14:tracePt t="24328" x="4646613" y="5945188"/>
          <p14:tracePt t="24334" x="4700588" y="5945188"/>
          <p14:tracePt t="24341" x="4752975" y="5959475"/>
          <p14:tracePt t="24350" x="4805363" y="5959475"/>
          <p14:tracePt t="24359" x="4870450" y="5959475"/>
          <p14:tracePt t="24367" x="4884738" y="5959475"/>
          <p14:tracePt t="24376" x="4910138" y="5959475"/>
          <p14:tracePt t="24383" x="4937125" y="5959475"/>
          <p14:tracePt t="24395" x="4989513" y="5959475"/>
          <p14:tracePt t="24400" x="5002213" y="5959475"/>
          <p14:tracePt t="24410" x="5029200" y="5959475"/>
          <p14:tracePt t="24447" x="5041900" y="5959475"/>
          <p14:tracePt t="24455" x="5054600" y="5959475"/>
          <p14:tracePt t="24462" x="5068888" y="5959475"/>
          <p14:tracePt t="24471" x="5081588" y="5959475"/>
          <p14:tracePt t="24477" x="5094288" y="5959475"/>
          <p14:tracePt t="24484" x="5146675" y="5959475"/>
          <p14:tracePt t="24494" x="5173663" y="5959475"/>
          <p14:tracePt t="24502" x="5253038" y="5959475"/>
          <p14:tracePt t="24510" x="5278438" y="5959475"/>
          <p14:tracePt t="24517" x="5318125" y="5959475"/>
          <p14:tracePt t="24528" x="5332413" y="5959475"/>
          <p14:tracePt t="24534" x="5357813" y="5959475"/>
          <p14:tracePt t="24542" x="5370513" y="5959475"/>
          <p14:tracePt t="24549" x="5384800" y="5959475"/>
          <p14:tracePt t="24570" x="5397500" y="5959475"/>
          <p14:tracePt t="24591" x="5424488" y="5959475"/>
          <p14:tracePt t="24595" x="5449888" y="5959475"/>
          <p14:tracePt t="24602" x="5476875" y="5959475"/>
          <p14:tracePt t="24609" x="5529263" y="5932488"/>
          <p14:tracePt t="24618" x="5581650" y="5932488"/>
          <p14:tracePt t="24628" x="5686425" y="5919788"/>
          <p14:tracePt t="24634" x="5740400" y="5919788"/>
          <p14:tracePt t="24643" x="5872163" y="5892800"/>
          <p14:tracePt t="24650" x="5949950" y="5880100"/>
          <p14:tracePt t="24661" x="6056313" y="5827713"/>
          <p14:tracePt t="24666" x="6096000" y="5827713"/>
          <p14:tracePt t="24675" x="6121400" y="5827713"/>
          <p14:tracePt t="24685" x="6134100" y="5827713"/>
          <p14:tracePt t="24690" x="6148388" y="5827713"/>
          <p14:tracePt t="24712" x="6161088" y="5827713"/>
          <p14:tracePt t="24822" x="6188075" y="5853113"/>
          <p14:tracePt t="24827" x="6200775" y="5867400"/>
          <p14:tracePt t="24835" x="6200775" y="5880100"/>
          <p14:tracePt t="24846" x="6200775" y="5907088"/>
          <p14:tracePt t="24849" x="6200775" y="5919788"/>
          <p14:tracePt t="24860" x="6213475" y="5959475"/>
          <p14:tracePt t="24868" x="6213475" y="5972175"/>
          <p14:tracePt t="24874" x="6226175" y="6011863"/>
          <p14:tracePt t="24892" x="6226175" y="6064250"/>
          <p14:tracePt t="24897" x="6226175" y="6091238"/>
          <p14:tracePt t="24906" x="6226175" y="6129338"/>
          <p14:tracePt t="24916" x="6226175" y="6143625"/>
          <p14:tracePt t="24922" x="6226175" y="6169025"/>
          <p14:tracePt t="24931" x="6226175" y="6183313"/>
          <p14:tracePt t="24939" x="6226175" y="6208713"/>
          <p14:tracePt t="24963" x="6226175" y="6248400"/>
          <p14:tracePt t="24976" x="6226175" y="6261100"/>
          <p14:tracePt t="24995" x="6226175" y="6288088"/>
          <p14:tracePt t="25001" x="6226175" y="6300788"/>
          <p14:tracePt t="25010" x="6226175" y="6313488"/>
          <p14:tracePt t="25018" x="6226175" y="6327775"/>
          <p14:tracePt t="25023" x="6226175" y="6353175"/>
          <p14:tracePt t="25032" x="6226175" y="6367463"/>
          <p14:tracePt t="25051" x="6240463" y="6380163"/>
          <p14:tracePt t="25061" x="6240463" y="6392863"/>
          <p14:tracePt t="25086" x="6240463" y="6419850"/>
          <p14:tracePt t="25418" x="6240463" y="6459538"/>
          <p14:tracePt t="25424" x="6240463" y="6511925"/>
          <p14:tracePt t="25431" x="6332538" y="6589713"/>
          <p14:tracePt t="25442" x="6345238" y="6643688"/>
          <p14:tracePt t="25446" x="6345238" y="6683375"/>
          <p14:tracePt t="25454" x="6411913" y="6761163"/>
          <p14:tracePt t="25462" x="6450013" y="6840538"/>
          <p14:tracePt t="25471" x="6503988" y="6880225"/>
          <p14:tracePt t="25494" x="6516688" y="6892925"/>
          <p14:tracePt t="25502" x="6529388" y="6892925"/>
          <p14:tracePt t="25530" x="6542088" y="6892925"/>
          <p14:tracePt t="25575" x="6581775" y="6892925"/>
          <p14:tracePt t="25583" x="6596063" y="6892925"/>
          <p14:tracePt t="25594" x="6608763" y="6905625"/>
          <p14:tracePt t="25600" x="6635750" y="6905625"/>
          <p14:tracePt t="25606" x="6661150" y="6905625"/>
          <p14:tracePt t="25614" x="6700838" y="6905625"/>
          <p14:tracePt t="25622" x="6727825" y="6905625"/>
          <p14:tracePt t="25632" x="6740525" y="6905625"/>
          <p14:tracePt t="25643" x="6753225" y="6905625"/>
          <p14:tracePt t="25649" x="6780213" y="6905625"/>
          <p14:tracePt t="25655" x="6792913" y="6905625"/>
          <p14:tracePt t="25680" x="6805613" y="6919913"/>
          <p14:tracePt t="25688" x="6832600" y="6932613"/>
          <p14:tracePt t="25696" x="6884988" y="6932613"/>
          <p14:tracePt t="25703" x="6924675" y="6959600"/>
          <p14:tracePt t="25713" x="6951663" y="6972300"/>
          <p14:tracePt t="25719" x="6989763" y="6985000"/>
          <p14:tracePt t="25726" x="7043738" y="7011988"/>
          <p14:tracePt t="25735" x="7096125" y="7024688"/>
          <p14:tracePt t="25742" x="7135813" y="7037388"/>
          <p14:tracePt t="25750" x="7188200" y="7064375"/>
          <p14:tracePt t="25760" x="7240588" y="7077075"/>
          <p14:tracePt t="25767" x="7305675" y="7143750"/>
          <p14:tracePt t="25776" x="7412038" y="7181850"/>
          <p14:tracePt t="25783" x="7464425" y="7196138"/>
          <p14:tracePt t="25791" x="7529513" y="7221538"/>
          <p14:tracePt t="25799" x="7583488" y="7261225"/>
          <p14:tracePt t="25808" x="7635875" y="7273925"/>
          <p14:tracePt t="25814" x="7688263" y="7273925"/>
          <p14:tracePt t="25822" x="7727950" y="7288213"/>
          <p14:tracePt t="25830" x="7780338" y="7313613"/>
          <p14:tracePt t="25839" x="7832725" y="7313613"/>
          <p14:tracePt t="25847" x="7859713" y="7327900"/>
          <p14:tracePt t="25855" x="7939088" y="7327900"/>
          <p14:tracePt t="25864" x="7991475" y="7327900"/>
          <p14:tracePt t="25870" x="8004175" y="7327900"/>
          <p14:tracePt t="25878" x="8056563" y="7327900"/>
          <p14:tracePt t="25897" x="8123238" y="7327900"/>
          <p14:tracePt t="25903" x="8148638" y="7327900"/>
          <p14:tracePt t="25910" x="8201025" y="7327900"/>
          <p14:tracePt t="25920" x="8255000" y="7327900"/>
          <p14:tracePt t="25926" x="8332788" y="7327900"/>
          <p14:tracePt t="25935" x="8412163" y="7327900"/>
          <p14:tracePt t="25942" x="8491538" y="7327900"/>
          <p14:tracePt t="25950" x="8543925" y="7327900"/>
          <p14:tracePt t="25958" x="8596313" y="7300913"/>
          <p14:tracePt t="25966" x="8648700" y="7288213"/>
          <p14:tracePt t="25975" x="8702675" y="7261225"/>
          <p14:tracePt t="25983" x="8740775" y="7248525"/>
          <p14:tracePt t="25992" x="8794750" y="7235825"/>
          <p14:tracePt t="25999" x="8847138" y="7208838"/>
          <p14:tracePt t="26006" x="8899525" y="7208838"/>
          <p14:tracePt t="26017" x="8939213" y="7181850"/>
          <p14:tracePt t="26027" x="8991600" y="7143750"/>
          <p14:tracePt t="26030" x="9031288" y="7104063"/>
          <p14:tracePt t="26038" x="9083675" y="7064375"/>
          <p14:tracePt t="26047" x="9123363" y="7051675"/>
          <p14:tracePt t="26054" x="9175750" y="7037388"/>
          <p14:tracePt t="26074" x="9215438" y="6997700"/>
          <p14:tracePt t="26081" x="9228138" y="6997700"/>
          <p14:tracePt t="26089" x="9242425" y="6959600"/>
          <p14:tracePt t="26097" x="9242425" y="6932613"/>
          <p14:tracePt t="26105" x="9255125" y="6892925"/>
          <p14:tracePt t="26113" x="9280525" y="6840538"/>
          <p14:tracePt t="26121" x="9294813" y="6813550"/>
          <p14:tracePt t="26128" x="9307513" y="6775450"/>
          <p14:tracePt t="26138" x="9307513" y="6721475"/>
          <p14:tracePt t="26146" x="9334500" y="6643688"/>
          <p14:tracePt t="26153" x="9347200" y="6564313"/>
          <p14:tracePt t="26162" x="9372600" y="6459538"/>
          <p14:tracePt t="26168" x="9386888" y="6380163"/>
          <p14:tracePt t="26175" x="9386888" y="6300788"/>
          <p14:tracePt t="26184" x="9412288" y="6248400"/>
          <p14:tracePt t="26192" x="9426575" y="6196013"/>
          <p14:tracePt t="26200" x="9426575" y="6169025"/>
          <p14:tracePt t="26208" x="9439275" y="6091238"/>
          <p14:tracePt t="26215" x="9439275" y="6037263"/>
          <p14:tracePt t="26226" x="9464675" y="5999163"/>
          <p14:tracePt t="26232" x="9464675" y="5972175"/>
          <p14:tracePt t="26242" x="9464675" y="5919788"/>
          <p14:tracePt t="26249" x="9464675" y="5880100"/>
          <p14:tracePt t="26257" x="9464675" y="5853113"/>
          <p14:tracePt t="26265" x="9464675" y="5815013"/>
          <p14:tracePt t="26272" x="9464675" y="5800725"/>
          <p14:tracePt t="26280" x="9464675" y="5775325"/>
          <p14:tracePt t="26289" x="9464675" y="5761038"/>
          <p14:tracePt t="26296" x="9464675" y="5748338"/>
          <p14:tracePt t="26304" x="9464675" y="5722938"/>
          <p14:tracePt t="26314" x="9464675" y="5683250"/>
          <p14:tracePt t="26320" x="9464675" y="5656263"/>
          <p14:tracePt t="26329" x="9464675" y="5643563"/>
          <p14:tracePt t="26340" x="9464675" y="5591175"/>
          <p14:tracePt t="26344" x="9464675" y="5538788"/>
          <p14:tracePt t="26352" x="9464675" y="5511800"/>
          <p14:tracePt t="26361" x="9464675" y="5472113"/>
          <p14:tracePt t="26370" x="9464675" y="5446713"/>
          <p14:tracePt t="26377" x="9464675" y="5432425"/>
          <p14:tracePt t="26384" x="9464675" y="5392738"/>
          <p14:tracePt t="26393" x="9464675" y="5380038"/>
          <p14:tracePt t="26401" x="9464675" y="5367338"/>
          <p14:tracePt t="26410" x="9464675" y="5354638"/>
          <p14:tracePt t="26418" x="9464675" y="5340350"/>
          <p14:tracePt t="26430" x="9464675" y="5327650"/>
          <p14:tracePt t="26434" x="9464675" y="5314950"/>
          <p14:tracePt t="26440" x="9464675" y="5300663"/>
          <p14:tracePt t="26450" x="9464675" y="5287963"/>
          <p14:tracePt t="26456" x="9464675" y="5275263"/>
          <p14:tracePt t="26464" x="9464675" y="5248275"/>
          <p14:tracePt t="26472" x="9464675" y="5235575"/>
          <p14:tracePt t="26481" x="9464675" y="5208588"/>
          <p14:tracePt t="26489" x="9439275" y="5170488"/>
          <p14:tracePt t="26498" x="9439275" y="5116513"/>
          <p14:tracePt t="26505" x="9439275" y="5091113"/>
          <p14:tracePt t="26512" x="9439275" y="5064125"/>
          <p14:tracePt t="26531" x="9426575" y="5024438"/>
          <p14:tracePt t="26539" x="9412288" y="4986338"/>
          <p14:tracePt t="26548" x="9386888" y="4932363"/>
          <p14:tracePt t="26553" x="9372600" y="4919663"/>
          <p14:tracePt t="26561" x="9359900" y="4906963"/>
          <p14:tracePt t="26573" x="9347200" y="4894263"/>
          <p14:tracePt t="26577" x="9334500" y="4840288"/>
          <p14:tracePt t="26586" x="9320213" y="4827588"/>
          <p14:tracePt t="26592" x="9307513" y="4802188"/>
          <p14:tracePt t="26600" x="9267825" y="4762500"/>
          <p14:tracePt t="26610" x="9255125" y="4748213"/>
          <p14:tracePt t="26617" x="9215438" y="4722813"/>
          <p14:tracePt t="26627" x="9202738" y="4695825"/>
          <p14:tracePt t="26634" x="9188450" y="4670425"/>
          <p14:tracePt t="26641" x="9188450" y="4656138"/>
          <p14:tracePt t="26650" x="9163050" y="4630738"/>
          <p14:tracePt t="26658" x="9148763" y="4603750"/>
          <p14:tracePt t="26666" x="9110663" y="4578350"/>
          <p14:tracePt t="26678" x="9096375" y="4578350"/>
          <p14:tracePt t="26681" x="9083675" y="4551363"/>
          <p14:tracePt t="26690" x="9043988" y="4525963"/>
          <p14:tracePt t="26700" x="9018588" y="4498975"/>
          <p14:tracePt t="26705" x="8978900" y="4459288"/>
          <p14:tracePt t="26713" x="8964613" y="4446588"/>
          <p14:tracePt t="26722" x="8924925" y="4406900"/>
          <p14:tracePt t="26728" x="8872538" y="4379913"/>
          <p14:tracePt t="26737" x="8832850" y="4341813"/>
          <p14:tracePt t="26747" x="8780463" y="4302125"/>
          <p14:tracePt t="26753" x="8767763" y="4249738"/>
          <p14:tracePt t="26760" x="8728075" y="4235450"/>
          <p14:tracePt t="26768" x="8675688" y="4195763"/>
          <p14:tracePt t="26775" x="8623300" y="4157663"/>
          <p14:tracePt t="26786" x="8583613" y="4143375"/>
          <p14:tracePt t="26794" x="8543925" y="4103688"/>
          <p14:tracePt t="26801" x="8491538" y="4065588"/>
          <p14:tracePt t="26810" x="8439150" y="4025900"/>
          <p14:tracePt t="26817" x="8412163" y="3998913"/>
          <p14:tracePt t="26827" x="8332788" y="3959225"/>
          <p14:tracePt t="26833" x="8280400" y="3933825"/>
          <p14:tracePt t="26842" x="8201025" y="3867150"/>
          <p14:tracePt t="26849" x="8148638" y="3854450"/>
          <p14:tracePt t="26858" x="8096250" y="3814763"/>
          <p14:tracePt t="26865" x="8004175" y="3775075"/>
          <p14:tracePt t="26881" x="7899400" y="3735388"/>
          <p14:tracePt t="26889" x="7820025" y="3722688"/>
          <p14:tracePt t="26896" x="7740650" y="3683000"/>
          <p14:tracePt t="26904" x="7688263" y="3683000"/>
          <p14:tracePt t="26914" x="7648575" y="3670300"/>
          <p14:tracePt t="26923" x="7596188" y="3670300"/>
          <p14:tracePt t="26929" x="7569200" y="3670300"/>
          <p14:tracePt t="26937" x="7516813" y="3630613"/>
          <p14:tracePt t="26948" x="7451725" y="3603625"/>
          <p14:tracePt t="26952" x="7399338" y="3603625"/>
          <p14:tracePt t="26960" x="7372350" y="3603625"/>
          <p14:tracePt t="26978" x="7240588" y="3551238"/>
          <p14:tracePt t="26985" x="7161213" y="3551238"/>
          <p14:tracePt t="26993" x="7081838" y="3525838"/>
          <p14:tracePt t="27002" x="7029450" y="3525838"/>
          <p14:tracePt t="27011" x="6977063" y="3525838"/>
          <p14:tracePt t="27016" x="6924675" y="3525838"/>
          <p14:tracePt t="27025" x="6897688" y="3525838"/>
          <p14:tracePt t="27032" x="6845300" y="3525838"/>
          <p14:tracePt t="27040" x="6805613" y="3525838"/>
          <p14:tracePt t="27048" x="6780213" y="3525838"/>
          <p14:tracePt t="27056" x="6740525" y="3525838"/>
          <p14:tracePt t="27065" x="6688138" y="3525838"/>
          <p14:tracePt t="27075" x="6661150" y="3525838"/>
          <p14:tracePt t="27082" x="6608763" y="3525838"/>
          <p14:tracePt t="27091" x="6569075" y="3525838"/>
          <p14:tracePt t="27096" x="6516688" y="3525838"/>
          <p14:tracePt t="27106" x="6450013" y="3525838"/>
          <p14:tracePt t="27113" x="6319838" y="3538538"/>
          <p14:tracePt t="27122" x="6265863" y="3538538"/>
          <p14:tracePt t="27130" x="6188075" y="3538538"/>
          <p14:tracePt t="27137" x="6134100" y="3538538"/>
          <p14:tracePt t="27145" x="6056313" y="3538538"/>
          <p14:tracePt t="27153" x="6029325" y="3538538"/>
          <p14:tracePt t="27159" x="5976938" y="3551238"/>
          <p14:tracePt t="27168" x="5937250" y="3578225"/>
          <p14:tracePt t="27176" x="5910263" y="3578225"/>
          <p14:tracePt t="27184" x="5910263" y="3590925"/>
          <p14:tracePt t="27193" x="5872163" y="3590925"/>
          <p14:tracePt t="27203" x="5845175" y="3603625"/>
          <p14:tracePt t="27209" x="5805488" y="3617913"/>
          <p14:tracePt t="27217" x="5780088" y="3643313"/>
          <p14:tracePt t="27227" x="5713413" y="3657600"/>
          <p14:tracePt t="27234" x="5700713" y="3670300"/>
          <p14:tracePt t="27244" x="5661025" y="3683000"/>
          <p14:tracePt t="27250" x="5581650" y="3722688"/>
          <p14:tracePt t="27256" x="5516563" y="3749675"/>
          <p14:tracePt t="27264" x="5489575" y="3787775"/>
          <p14:tracePt t="27272" x="5437188" y="3787775"/>
          <p14:tracePt t="27281" x="5410200" y="3802063"/>
          <p14:tracePt t="27289" x="5370513" y="3827463"/>
          <p14:tracePt t="27297" x="5357813" y="3827463"/>
          <p14:tracePt t="27304" x="5318125" y="3841750"/>
          <p14:tracePt t="27312" x="5292725" y="3879850"/>
          <p14:tracePt t="27322" x="5253038" y="3894138"/>
          <p14:tracePt t="27331" x="5200650" y="3919538"/>
          <p14:tracePt t="27338" x="5186363" y="3946525"/>
          <p14:tracePt t="27345" x="5146675" y="3973513"/>
          <p14:tracePt t="27352" x="5108575" y="3998913"/>
          <p14:tracePt t="27361" x="5081588" y="4025900"/>
          <p14:tracePt t="27369" x="5068888" y="4038600"/>
          <p14:tracePt t="27376" x="5041900" y="4051300"/>
          <p14:tracePt t="27385" x="5016500" y="4065588"/>
          <p14:tracePt t="27393" x="5016500" y="4078288"/>
          <p14:tracePt t="27400" x="4989513" y="4117975"/>
          <p14:tracePt t="27408" x="4962525" y="4143375"/>
          <p14:tracePt t="27416" x="4949825" y="4183063"/>
          <p14:tracePt t="27428" x="4910138" y="4210050"/>
          <p14:tracePt t="27432" x="4897438" y="4275138"/>
          <p14:tracePt t="27440" x="4884738" y="4302125"/>
          <p14:tracePt t="27448" x="4845050" y="4354513"/>
          <p14:tracePt t="27459" x="4818063" y="4419600"/>
          <p14:tracePt t="27465" x="4792663" y="4446588"/>
          <p14:tracePt t="27474" x="4765675" y="4498975"/>
          <p14:tracePt t="27481" x="4752975" y="4564063"/>
          <p14:tracePt t="27491" x="4738688" y="4578350"/>
          <p14:tracePt t="27497" x="4738688" y="4603750"/>
          <p14:tracePt t="27504" x="4738688" y="4630738"/>
          <p14:tracePt t="27513" x="4713288" y="4695825"/>
          <p14:tracePt t="27520" x="4700588" y="4722813"/>
          <p14:tracePt t="27528" x="4686300" y="4762500"/>
          <p14:tracePt t="27536" x="4686300" y="4787900"/>
          <p14:tracePt t="27544" x="4673600" y="4827588"/>
          <p14:tracePt t="27553" x="4646613" y="4879975"/>
          <p14:tracePt t="27562" x="4646613" y="4906963"/>
          <p14:tracePt t="27568" x="4646613" y="4946650"/>
          <p14:tracePt t="27577" x="4646613" y="4999038"/>
          <p14:tracePt t="27587" x="4646613" y="5024438"/>
          <p14:tracePt t="27592" x="4646613" y="5078413"/>
          <p14:tracePt t="27601" x="4646613" y="5116513"/>
          <p14:tracePt t="27611" x="4646613" y="5143500"/>
          <p14:tracePt t="27617" x="4646613" y="5183188"/>
          <p14:tracePt t="27625" x="4646613" y="5235575"/>
          <p14:tracePt t="27632" x="4646613" y="5262563"/>
          <p14:tracePt t="27642" x="4646613" y="5314950"/>
          <p14:tracePt t="27649" x="4646613" y="5354638"/>
          <p14:tracePt t="27656" x="4646613" y="5407025"/>
          <p14:tracePt t="27664" x="4646613" y="5432425"/>
          <p14:tracePt t="27673" x="4646613" y="5446713"/>
          <p14:tracePt t="27681" x="4646613" y="5459413"/>
          <p14:tracePt t="27689" x="4646613" y="5472113"/>
          <p14:tracePt t="27698" x="4646613" y="5511800"/>
          <p14:tracePt t="27704" x="4646613" y="5538788"/>
          <p14:tracePt t="27713" x="4646613" y="5576888"/>
          <p14:tracePt t="27720" x="4673600" y="5708650"/>
          <p14:tracePt t="27728" x="4673600" y="5722938"/>
          <p14:tracePt t="27737" x="4673600" y="5748338"/>
          <p14:tracePt t="27745" x="4686300" y="5761038"/>
          <p14:tracePt t="27752" x="4686300" y="5788025"/>
          <p14:tracePt t="27760" x="4700588" y="5800725"/>
          <p14:tracePt t="27768" x="4700588" y="5840413"/>
          <p14:tracePt t="27776" x="4713288" y="5867400"/>
          <p14:tracePt t="27784" x="4713288" y="5907088"/>
          <p14:tracePt t="27793" x="4738688" y="5919788"/>
          <p14:tracePt t="27800" x="4738688" y="5932488"/>
          <p14:tracePt t="27808" x="4765675" y="5959475"/>
          <p14:tracePt t="27817" x="4765675" y="5999163"/>
          <p14:tracePt t="27828" x="4778375" y="6011863"/>
          <p14:tracePt t="27833" x="4805363" y="6037263"/>
          <p14:tracePt t="27844" x="4830763" y="6076950"/>
          <p14:tracePt t="27848" x="4870450" y="6129338"/>
          <p14:tracePt t="27858" x="4897438" y="6169025"/>
          <p14:tracePt t="27868" x="4937125" y="6221413"/>
          <p14:tracePt t="27872" x="4976813" y="6275388"/>
          <p14:tracePt t="27881" x="5016500" y="6313488"/>
          <p14:tracePt t="27890" x="5029200" y="6367463"/>
          <p14:tracePt t="27912" x="5081588" y="6432550"/>
          <p14:tracePt t="27920" x="5094288" y="6445250"/>
          <p14:tracePt t="27928" x="5094288" y="6484938"/>
          <p14:tracePt t="27936" x="5108575" y="6497638"/>
          <p14:tracePt t="27944" x="5121275" y="6524625"/>
          <p14:tracePt t="27953" x="5121275" y="6537325"/>
          <p14:tracePt t="27961" x="5160963" y="6551613"/>
          <p14:tracePt t="27969" x="5160963" y="6564313"/>
          <p14:tracePt t="27978" x="5173663" y="6604000"/>
          <p14:tracePt t="27983" x="5186363" y="6629400"/>
          <p14:tracePt t="27994" x="5200650" y="6669088"/>
          <p14:tracePt t="28000" x="5213350" y="6683375"/>
          <p14:tracePt t="28010" x="5213350" y="6696075"/>
          <p14:tracePt t="28017" x="5213350" y="6708775"/>
          <p14:tracePt t="28027" x="5240338" y="6721475"/>
          <p14:tracePt t="28032" x="5253038" y="6735763"/>
          <p14:tracePt t="28040" x="5253038" y="6748463"/>
          <p14:tracePt t="28049" x="5253038" y="6775450"/>
          <p14:tracePt t="28074" x="5253038" y="6788150"/>
          <p14:tracePt t="28081" x="5265738" y="6800850"/>
          <p14:tracePt t="28126" x="5278438" y="6800850"/>
          <p14:tracePt t="28135" x="5318125" y="6800850"/>
          <p14:tracePt t="28144" x="5345113" y="6827838"/>
          <p14:tracePt t="28151" x="5370513" y="6827838"/>
          <p14:tracePt t="28157" x="5410200" y="6867525"/>
          <p14:tracePt t="28165" x="5424488" y="6867525"/>
          <p14:tracePt t="28173" x="5424488" y="6880225"/>
          <p14:tracePt t="28181" x="5476875" y="6919913"/>
          <p14:tracePt t="28189" x="5489575" y="6932613"/>
          <p14:tracePt t="28196" x="5489575" y="6945313"/>
          <p14:tracePt t="28207" x="5502275" y="6945313"/>
          <p14:tracePt t="28212" x="5516563" y="6959600"/>
          <p14:tracePt t="28222" x="5529263" y="6959600"/>
          <p14:tracePt t="28230" x="5541963" y="6972300"/>
          <p14:tracePt t="28237" x="5581650" y="6985000"/>
          <p14:tracePt t="28246" x="5594350" y="6997700"/>
          <p14:tracePt t="28253" x="5608638" y="6997700"/>
          <p14:tracePt t="28261" x="5634038" y="7011988"/>
          <p14:tracePt t="28269" x="5661025" y="7011988"/>
          <p14:tracePt t="28278" x="5661025" y="7024688"/>
          <p14:tracePt t="28286" x="5686425" y="7024688"/>
          <p14:tracePt t="28293" x="5700713" y="7024688"/>
          <p14:tracePt t="28319" x="5713413" y="7024688"/>
          <p14:tracePt t="28330" x="5713413" y="7051675"/>
          <p14:tracePt t="28336" x="5726113" y="7051675"/>
          <p14:tracePt t="28359" x="5740400" y="7051675"/>
          <p14:tracePt t="28383" x="5753100" y="7051675"/>
          <p14:tracePt t="28406" x="5780088" y="7051675"/>
          <p14:tracePt t="28410" x="5792788" y="7051675"/>
          <p14:tracePt t="28419" x="5805488" y="7051675"/>
          <p14:tracePt t="28429" x="5845175" y="7051675"/>
          <p14:tracePt t="28434" x="5872163" y="7051675"/>
          <p14:tracePt t="28442" x="5910263" y="7051675"/>
          <p14:tracePt t="28452" x="5937250" y="7051675"/>
          <p14:tracePt t="28458" x="5949950" y="7051675"/>
          <p14:tracePt t="28467" x="5964238" y="7064375"/>
          <p14:tracePt t="28478" x="5976938" y="7077075"/>
          <p14:tracePt t="28483" x="5989638" y="7077075"/>
          <p14:tracePt t="28503" x="6002338" y="7077075"/>
          <p14:tracePt t="28508" x="6029325" y="7089775"/>
          <p14:tracePt t="28517" x="6042025" y="7104063"/>
          <p14:tracePt t="28527" x="6069013" y="7116763"/>
          <p14:tracePt t="28532" x="6081713" y="7116763"/>
          <p14:tracePt t="28541" x="6108700" y="7129463"/>
          <p14:tracePt t="28548" x="6148388" y="7156450"/>
          <p14:tracePt t="28557" x="6226175" y="7156450"/>
          <p14:tracePt t="28565" x="6253163" y="7169150"/>
          <p14:tracePt t="28572" x="6332538" y="7181850"/>
          <p14:tracePt t="28581" x="6411913" y="7208838"/>
          <p14:tracePt t="28588" x="6464300" y="7221538"/>
          <p14:tracePt t="28595" x="6503988" y="7235825"/>
          <p14:tracePt t="28605" x="6556375" y="7261225"/>
          <p14:tracePt t="28612" x="6569075" y="7273925"/>
          <p14:tracePt t="28619" x="6596063" y="7273925"/>
          <p14:tracePt t="28627" x="6608763" y="7273925"/>
          <p14:tracePt t="28642" x="6648450" y="7288213"/>
          <p14:tracePt t="28645" x="6661150" y="7288213"/>
          <p14:tracePt t="28652" x="6673850" y="7288213"/>
          <p14:tracePt t="28677" x="6688138" y="7288213"/>
          <p14:tracePt t="28682" x="6700838" y="7288213"/>
          <p14:tracePt t="28688" x="6713538" y="7288213"/>
          <p14:tracePt t="28697" x="6727825" y="7288213"/>
          <p14:tracePt t="28703" x="6740525" y="7288213"/>
          <p14:tracePt t="28711" x="6753225" y="7288213"/>
          <p14:tracePt t="28719" x="6792913" y="7300913"/>
          <p14:tracePt t="28728" x="6819900" y="7327900"/>
          <p14:tracePt t="28737" x="6859588" y="7327900"/>
          <p14:tracePt t="28745" x="6911975" y="7327900"/>
          <p14:tracePt t="28750" x="6937375" y="7340600"/>
          <p14:tracePt t="28763" x="7016750" y="7340600"/>
          <p14:tracePt t="28767" x="7069138" y="7340600"/>
          <p14:tracePt t="28778" x="7121525" y="7340600"/>
          <p14:tracePt t="28783" x="7175500" y="7353300"/>
          <p14:tracePt t="28792" x="7213600" y="7380288"/>
          <p14:tracePt t="28800" x="7267575" y="7380288"/>
          <p14:tracePt t="28810" x="7305675" y="7380288"/>
          <p14:tracePt t="28815" x="7332663" y="7380288"/>
          <p14:tracePt t="28824" x="7345363" y="7380288"/>
          <p14:tracePt t="28832" x="7399338" y="7380288"/>
          <p14:tracePt t="28839" x="7412038" y="7380288"/>
          <p14:tracePt t="28847" x="7424738" y="7380288"/>
          <p14:tracePt t="28857" x="7477125" y="7380288"/>
          <p14:tracePt t="28864" x="7504113" y="7380288"/>
          <p14:tracePt t="28871" x="7556500" y="7380288"/>
          <p14:tracePt t="28879" x="7583488" y="7380288"/>
          <p14:tracePt t="28892" x="7623175" y="7380288"/>
          <p14:tracePt t="28895" x="7675563" y="7380288"/>
          <p14:tracePt t="28903" x="7727950" y="7380288"/>
          <p14:tracePt t="28911" x="7753350" y="7380288"/>
          <p14:tracePt t="28920" x="7807325" y="7380288"/>
          <p14:tracePt t="28929" x="7845425" y="7380288"/>
          <p14:tracePt t="28936" x="7899400" y="7380288"/>
          <p14:tracePt t="28945" x="7924800" y="7380288"/>
          <p14:tracePt t="28955" x="7977188" y="7380288"/>
          <p14:tracePt t="28959" x="8004175" y="7380288"/>
          <p14:tracePt t="28967" x="8031163" y="7366000"/>
          <p14:tracePt t="28975" x="8043863" y="7366000"/>
          <p14:tracePt t="28984" x="8096250" y="7353300"/>
          <p14:tracePt t="28993" x="8123238" y="7353300"/>
          <p14:tracePt t="28998" x="8201025" y="7353300"/>
          <p14:tracePt t="29007" x="8255000" y="7353300"/>
          <p14:tracePt t="29018" x="8280400" y="7353300"/>
          <p14:tracePt t="29023" x="8320088" y="7353300"/>
          <p14:tracePt t="29031" x="8347075" y="7353300"/>
          <p14:tracePt t="29064" x="8359775" y="7353300"/>
          <p14:tracePt t="29072" x="8372475" y="7353300"/>
          <p14:tracePt t="29079" x="8385175" y="7353300"/>
          <p14:tracePt t="29088" x="8399463" y="7353300"/>
          <p14:tracePt t="29095" x="8451850" y="7353300"/>
          <p14:tracePt t="29104" x="8504238" y="7353300"/>
          <p14:tracePt t="29112" x="8583613" y="7353300"/>
          <p14:tracePt t="29120" x="8609013" y="7353300"/>
          <p14:tracePt t="29127" x="8648700" y="7353300"/>
          <p14:tracePt t="29138" x="8662988" y="7340600"/>
          <p14:tracePt t="29164" x="8675688" y="7340600"/>
          <p14:tracePt t="29188" x="8688388" y="7340600"/>
          <p14:tracePt t="29196" x="8702675" y="7327900"/>
          <p14:tracePt t="29221" x="8728075" y="7300913"/>
          <p14:tracePt t="29228" x="8755063" y="7300913"/>
          <p14:tracePt t="29237" x="8780463" y="7273925"/>
          <p14:tracePt t="29254" x="8794750" y="7261225"/>
          <p14:tracePt t="29262" x="8807450" y="7261225"/>
          <p14:tracePt t="29270" x="8820150" y="7248525"/>
          <p14:tracePt t="29287" x="8859838" y="7221538"/>
          <p14:tracePt t="29297" x="8872538" y="7208838"/>
          <p14:tracePt t="29305" x="8872538" y="7196138"/>
          <p14:tracePt t="29311" x="8886825" y="7196138"/>
          <p14:tracePt t="29319" x="8899525" y="7181850"/>
          <p14:tracePt t="29328" x="8912225" y="7143750"/>
          <p14:tracePt t="29335" x="8912225" y="7129463"/>
          <p14:tracePt t="29343" x="8924925" y="7116763"/>
          <p14:tracePt t="29352" x="8939213" y="7104063"/>
          <p14:tracePt t="29361" x="8951913" y="7077075"/>
          <p14:tracePt t="29368" x="8964613" y="7051675"/>
          <p14:tracePt t="29376" x="8991600" y="7024688"/>
          <p14:tracePt t="29383" x="9004300" y="7011988"/>
          <p14:tracePt t="29396" x="9004300" y="6985000"/>
          <p14:tracePt t="29402" x="9031288" y="6945313"/>
          <p14:tracePt t="29407" x="9056688" y="6932613"/>
          <p14:tracePt t="29418" x="9070975" y="6919913"/>
          <p14:tracePt t="29423" x="9083675" y="6880225"/>
          <p14:tracePt t="29433" x="9083675" y="6867525"/>
          <p14:tracePt t="29440" x="9096375" y="6853238"/>
          <p14:tracePt t="29465" x="9110663" y="6840538"/>
          <p14:tracePt t="29467" x="9110663" y="6827838"/>
          <p14:tracePt t="29474" x="9110663" y="6813550"/>
          <p14:tracePt t="29495" x="9123363" y="6813550"/>
          <p14:tracePt t="29520" x="9123363" y="6800850"/>
          <p14:tracePt t="29524" x="9123363" y="6788150"/>
          <p14:tracePt t="29534" x="9123363" y="6775450"/>
          <p14:tracePt t="29554" x="9123363" y="6735763"/>
          <p14:tracePt t="29562" x="9136063" y="6721475"/>
          <p14:tracePt t="29569" x="9136063" y="6708775"/>
          <p14:tracePt t="29597" x="9136063" y="6696075"/>
          <p14:tracePt t="29600" x="9136063" y="6683375"/>
          <p14:tracePt t="29609" x="9136063" y="6669088"/>
          <p14:tracePt t="30019" x="9123363" y="6669088"/>
          <p14:tracePt t="30026" x="9070975" y="6708775"/>
          <p14:tracePt t="30034" x="9043988" y="6721475"/>
          <p14:tracePt t="30045" x="8978900" y="6735763"/>
          <p14:tracePt t="30051" x="8924925" y="6761163"/>
          <p14:tracePt t="30062" x="8872538" y="6775450"/>
          <p14:tracePt t="30066" x="8832850" y="6813550"/>
          <p14:tracePt t="30076" x="8820150" y="6827838"/>
          <p14:tracePt t="30083" x="8807450" y="6840538"/>
          <p14:tracePt t="30090" x="8780463" y="6867525"/>
          <p14:tracePt t="30097" x="8728075" y="6905625"/>
          <p14:tracePt t="30106" x="8728075" y="6945313"/>
          <p14:tracePt t="30114" x="8648700" y="6959600"/>
          <p14:tracePt t="30120" x="8623300" y="6997700"/>
          <p14:tracePt t="30129" x="8596313" y="7011988"/>
          <p14:tracePt t="30138" x="8570913" y="7064375"/>
          <p14:tracePt t="30146" x="8543925" y="7089775"/>
          <p14:tracePt t="30155" x="8531225" y="7104063"/>
          <p14:tracePt t="30162" x="8516938" y="7129463"/>
          <p14:tracePt t="30171" x="8491538" y="7129463"/>
          <p14:tracePt t="30179" x="8478838" y="7129463"/>
          <p14:tracePt t="30209" x="8451850" y="7143750"/>
          <p14:tracePt t="30212" x="8439150" y="7181850"/>
          <p14:tracePt t="30221" x="8424863" y="7181850"/>
          <p14:tracePt t="30240" x="8424863" y="7196138"/>
          <p14:tracePt t="30245" x="8412163" y="7208838"/>
          <p14:tracePt t="30253" x="8412163" y="7221538"/>
          <p14:tracePt t="30353" x="8424863" y="7235825"/>
          <p14:tracePt t="30378" x="8451850" y="7235825"/>
          <p14:tracePt t="30382" x="8464550" y="7235825"/>
          <p14:tracePt t="30391" x="8478838" y="7235825"/>
          <p14:tracePt t="30399" x="8516938" y="7208838"/>
          <p14:tracePt t="30407" x="8543925" y="7181850"/>
          <p14:tracePt t="30415" x="8609013" y="7129463"/>
          <p14:tracePt t="30428" x="8609013" y="7116763"/>
          <p14:tracePt t="30431" x="8636000" y="7077075"/>
          <p14:tracePt t="30438" x="8648700" y="7064375"/>
          <p14:tracePt t="30449" x="8648700" y="7037388"/>
          <p14:tracePt t="30454" x="8662988" y="7037388"/>
          <p14:tracePt t="30462" x="8675688" y="7037388"/>
          <p14:tracePt t="30471" x="8675688" y="7024688"/>
          <p14:tracePt t="30553" x="8688388" y="7024688"/>
          <p14:tracePt t="30570" x="8702675" y="7024688"/>
          <p14:tracePt t="30727" x="8688388" y="7024688"/>
          <p14:tracePt t="30735" x="8662988" y="7024688"/>
          <p14:tracePt t="30755" x="8648700" y="7024688"/>
          <p14:tracePt t="30763" x="8636000" y="7037388"/>
          <p14:tracePt t="30771" x="8623300" y="7037388"/>
          <p14:tracePt t="30781" x="8609013" y="7037388"/>
          <p14:tracePt t="30785" x="8570913" y="7037388"/>
          <p14:tracePt t="30793" x="8556625" y="7037388"/>
          <p14:tracePt t="30813" x="8543925" y="7037388"/>
          <p14:tracePt t="30873" x="8543925" y="7051675"/>
          <p14:tracePt t="30937" x="8609013" y="7051675"/>
          <p14:tracePt t="30946" x="8662988" y="7051675"/>
          <p14:tracePt t="30953" x="8702675" y="7051675"/>
          <p14:tracePt t="30961" x="8728075" y="7051675"/>
          <p14:tracePt t="30967" x="8740775" y="7051675"/>
          <p14:tracePt t="30978" x="8755063" y="7051675"/>
          <p14:tracePt t="31103" x="8740775" y="7051675"/>
          <p14:tracePt t="31109" x="8728075" y="7051675"/>
          <p14:tracePt t="31129" x="8715375" y="7051675"/>
          <p14:tracePt t="31136" x="8702675" y="7051675"/>
          <p14:tracePt t="31144" x="8688388" y="7051675"/>
          <p14:tracePt t="31165" x="8675688" y="7051675"/>
          <p14:tracePt t="31270" x="8728075" y="7051675"/>
          <p14:tracePt t="31277" x="8794750" y="7051675"/>
          <p14:tracePt t="31284" x="8899525" y="7051675"/>
          <p14:tracePt t="31292" x="8978900" y="7024688"/>
          <p14:tracePt t="31300" x="9031288" y="7024688"/>
          <p14:tracePt t="31312" x="9110663" y="7024688"/>
          <p14:tracePt t="31317" x="9110663" y="7011988"/>
          <p14:tracePt t="31323" x="9136063" y="7011988"/>
          <p14:tracePt t="31333" x="9148763" y="7011988"/>
          <p14:tracePt t="31353" x="9188450" y="7011988"/>
          <p14:tracePt t="31370" x="9202738" y="7011988"/>
          <p14:tracePt t="31378" x="9215438" y="7011988"/>
          <p14:tracePt t="31383" x="9228138" y="6997700"/>
          <p14:tracePt t="31405" x="9242425" y="6997700"/>
          <p14:tracePt t="31412" x="9255125" y="6997700"/>
          <p14:tracePt t="31420" x="9255125" y="6985000"/>
          <p14:tracePt t="31450" x="9267825" y="6985000"/>
          <p14:tracePt t="31473" x="9280525" y="6985000"/>
          <p14:tracePt t="31481" x="9294813" y="6972300"/>
          <p14:tracePt t="31509" x="9294813" y="6959600"/>
          <p14:tracePt t="31515" x="9307513" y="6959600"/>
          <p14:tracePt t="31525" x="9307513" y="6945313"/>
          <p14:tracePt t="31543" x="9320213" y="6945313"/>
          <p14:tracePt t="31569" x="9334500" y="6932613"/>
          <p14:tracePt t="31577" x="9334500" y="6919913"/>
          <p14:tracePt t="31582" x="9334500" y="6892925"/>
          <p14:tracePt t="31602" x="9359900" y="6880225"/>
          <p14:tracePt t="31611" x="9372600" y="6880225"/>
          <p14:tracePt t="31649" x="9386888" y="6867525"/>
          <p14:tracePt t="31674" x="9399588" y="6853238"/>
          <p14:tracePt t="31681" x="9412288" y="6853238"/>
          <p14:tracePt t="31686" x="9426575" y="6853238"/>
          <p14:tracePt t="31718" x="9439275" y="6840538"/>
          <p14:tracePt t="31788" x="9426575" y="6840538"/>
          <p14:tracePt t="31795" x="9412288" y="6853238"/>
          <p14:tracePt t="31803" x="9372600" y="6880225"/>
          <p14:tracePt t="31814" x="9359900" y="6880225"/>
          <p14:tracePt t="31830" x="9347200" y="6880225"/>
          <p14:tracePt t="32011" x="9320213" y="6880225"/>
          <p14:tracePt t="32016" x="9215438" y="6880225"/>
          <p14:tracePt t="32024" x="9163050" y="6880225"/>
          <p14:tracePt t="32034" x="9110663" y="6880225"/>
          <p14:tracePt t="32038" x="9056688" y="6880225"/>
          <p14:tracePt t="32047" x="8951913" y="6880225"/>
          <p14:tracePt t="32056" x="8886825" y="6880225"/>
          <p14:tracePt t="32062" x="8780463" y="6880225"/>
          <p14:tracePt t="32071" x="8675688" y="6880225"/>
          <p14:tracePt t="32079" x="8570913" y="6892925"/>
          <p14:tracePt t="32087" x="8531225" y="6919913"/>
          <p14:tracePt t="32095" x="8516938" y="6932613"/>
          <p14:tracePt t="32697" x="8504238" y="6932613"/>
          <p14:tracePt t="32707" x="8464550" y="6932613"/>
          <p14:tracePt t="32715" x="8424863" y="6945313"/>
          <p14:tracePt t="32723" x="8399463" y="6945313"/>
          <p14:tracePt t="32731" x="8385175" y="6959600"/>
          <p14:tracePt t="32739" x="8372475" y="6959600"/>
          <p14:tracePt t="32748" x="8320088" y="6972300"/>
          <p14:tracePt t="32755" x="8280400" y="6985000"/>
          <p14:tracePt t="32763" x="8228013" y="6985000"/>
          <p14:tracePt t="32772" x="8148638" y="6985000"/>
          <p14:tracePt t="32782" x="8083550" y="6985000"/>
          <p14:tracePt t="32788" x="8004175" y="6985000"/>
          <p14:tracePt t="32795" x="7924800" y="6985000"/>
          <p14:tracePt t="32807" x="7885113" y="7011988"/>
          <p14:tracePt t="32811" x="7859713" y="7011988"/>
          <p14:tracePt t="32834" x="7845425" y="7011988"/>
          <p14:tracePt t="32905" x="7807325" y="7011988"/>
          <p14:tracePt t="32910" x="7780338" y="7011988"/>
          <p14:tracePt t="32918" x="7753350" y="7011988"/>
          <p14:tracePt t="32928" x="7715250" y="7011988"/>
          <p14:tracePt t="32933" x="7700963" y="7011988"/>
          <p14:tracePt t="32943" x="7688263" y="7011988"/>
          <p14:tracePt t="32950" x="7675563" y="7011988"/>
          <p14:tracePt t="32970" x="7648575" y="7011988"/>
          <p14:tracePt t="32978" x="7648575" y="6997700"/>
          <p14:tracePt t="32987" x="7635875" y="6997700"/>
          <p14:tracePt t="33005" x="7596188" y="6997700"/>
          <p14:tracePt t="33012" x="7596188" y="6972300"/>
          <p14:tracePt t="33020" x="7583488" y="6972300"/>
          <p14:tracePt t="33028" x="7569200" y="6972300"/>
          <p14:tracePt t="33051" x="7556500" y="6972300"/>
          <p14:tracePt t="33204" x="7491413" y="6972300"/>
          <p14:tracePt t="33210" x="7385050" y="6972300"/>
          <p14:tracePt t="33218" x="7319963" y="6972300"/>
          <p14:tracePt t="33225" x="7213600" y="6972300"/>
          <p14:tracePt t="33233" x="7148513" y="6972300"/>
          <p14:tracePt t="33243" x="7043738" y="6972300"/>
          <p14:tracePt t="33249" x="6937375" y="6972300"/>
          <p14:tracePt t="33258" x="6832600" y="6972300"/>
          <p14:tracePt t="33265" x="6780213" y="6972300"/>
          <p14:tracePt t="33274" x="6753225" y="6972300"/>
          <p14:tracePt t="33281" x="6713538" y="6972300"/>
          <p14:tracePt t="33290" x="6700838" y="6972300"/>
          <p14:tracePt t="33296" x="6688138" y="6972300"/>
          <p14:tracePt t="33304" x="6661150" y="6972300"/>
          <p14:tracePt t="33313" x="6621463" y="6972300"/>
          <p14:tracePt t="33323" x="6596063" y="6972300"/>
          <p14:tracePt t="33330" x="6569075" y="6972300"/>
          <p14:tracePt t="33339" x="6529388" y="6972300"/>
          <p14:tracePt t="33346" x="6516688" y="6959600"/>
          <p14:tracePt t="33353" x="6489700" y="6959600"/>
          <p14:tracePt t="33377" x="6477000" y="6959600"/>
          <p14:tracePt t="33384" x="6464300" y="6959600"/>
          <p14:tracePt t="33462" x="6450013" y="6959600"/>
          <p14:tracePt t="33476" x="6424613" y="6959600"/>
          <p14:tracePt t="33482" x="6411913" y="6959600"/>
          <p14:tracePt t="33490" x="6384925" y="6932613"/>
          <p14:tracePt t="33510" x="6372225" y="6919913"/>
          <p14:tracePt t="33519" x="6357938" y="6919913"/>
          <p14:tracePt t="33531" x="6345238" y="6919913"/>
          <p14:tracePt t="33533" x="6332538" y="6905625"/>
          <p14:tracePt t="33541" x="6319838" y="6905625"/>
          <p14:tracePt t="33551" x="6280150" y="6867525"/>
          <p14:tracePt t="33558" x="6265863" y="6867525"/>
          <p14:tracePt t="33564" x="6253163" y="6853238"/>
          <p14:tracePt t="33573" x="6240463" y="6840538"/>
          <p14:tracePt t="33580" x="6226175" y="6827838"/>
          <p14:tracePt t="33589" x="6188075" y="6813550"/>
          <p14:tracePt t="33596" x="6161088" y="6800850"/>
          <p14:tracePt t="33606" x="6148388" y="6800850"/>
          <p14:tracePt t="33616" x="6108700" y="6761163"/>
          <p14:tracePt t="33621" x="6096000" y="6748463"/>
          <p14:tracePt t="33629" x="6069013" y="6735763"/>
          <p14:tracePt t="33639" x="6056313" y="6721475"/>
          <p14:tracePt t="33645" x="6042025" y="6708775"/>
          <p14:tracePt t="33657" x="6002338" y="6708775"/>
          <p14:tracePt t="33661" x="5989638" y="6669088"/>
          <p14:tracePt t="33670" x="5976938" y="6669088"/>
          <p14:tracePt t="33691" x="5949950" y="6643688"/>
          <p14:tracePt t="33697" x="5924550" y="6643688"/>
          <p14:tracePt t="33716" x="5897563" y="6643688"/>
          <p14:tracePt t="33719" x="5897563" y="6629400"/>
          <p14:tracePt t="33728" x="5884863" y="6629400"/>
          <p14:tracePt t="33736" x="5857875" y="6629400"/>
          <p14:tracePt t="33762" x="5832475" y="6589713"/>
          <p14:tracePt t="33785" x="5818188" y="6589713"/>
          <p14:tracePt t="33799" x="5805488" y="6589713"/>
          <p14:tracePt t="33861" x="5792788" y="6589713"/>
          <p14:tracePt t="33867" x="5780088" y="6589713"/>
          <p14:tracePt t="33884" x="5753100" y="6589713"/>
          <p14:tracePt t="33890" x="5740400" y="6551613"/>
          <p14:tracePt t="33899" x="5700713" y="6551613"/>
          <p14:tracePt t="33907" x="5686425" y="6551613"/>
          <p14:tracePt t="33923" x="5673725" y="6551613"/>
          <p14:tracePt t="33931" x="5661025" y="6537325"/>
          <p14:tracePt t="33955" x="5648325" y="6537325"/>
          <p14:tracePt t="33978" x="5621338" y="6537325"/>
          <p14:tracePt t="33981" x="5621338" y="6524625"/>
          <p14:tracePt t="33988" x="5581650" y="6524625"/>
          <p14:tracePt t="33996" x="5568950" y="6524625"/>
          <p14:tracePt t="34020" x="5556250" y="6524625"/>
          <p14:tracePt t="34037" x="5541963" y="6524625"/>
          <p14:tracePt t="34047" x="5529263" y="6524625"/>
          <p14:tracePt t="34072" x="5516563" y="6524625"/>
          <p14:tracePt t="34079" x="5502275" y="6524625"/>
          <p14:tracePt t="34112" x="5489575" y="6524625"/>
          <p14:tracePt t="34118" x="5476875" y="6511925"/>
          <p14:tracePt t="34126" x="5462588" y="6497638"/>
          <p14:tracePt t="34153" x="5437188" y="6484938"/>
          <p14:tracePt t="34162" x="5424488" y="6484938"/>
          <p14:tracePt t="34169" x="5424488" y="6472238"/>
          <p14:tracePt t="34174" x="5397500" y="6445250"/>
          <p14:tracePt t="34197" x="5384800" y="6419850"/>
          <p14:tracePt t="34218" x="5370513" y="6405563"/>
          <p14:tracePt t="34226" x="5370513" y="6392863"/>
          <p14:tracePt t="34234" x="5357813" y="6380163"/>
          <p14:tracePt t="34260" x="5345113" y="6367463"/>
          <p14:tracePt t="34269" x="5345113" y="6353175"/>
          <p14:tracePt t="34274" x="5332413" y="6340475"/>
          <p14:tracePt t="34305" x="5332413" y="6327775"/>
          <p14:tracePt t="34315" x="5305425" y="6313488"/>
          <p14:tracePt t="34322" x="5292725" y="6300788"/>
          <p14:tracePt t="34329" x="5292725" y="6288088"/>
          <p14:tracePt t="34426" x="5292725" y="6275388"/>
          <p14:tracePt t="34443" x="5278438" y="6248400"/>
          <p14:tracePt t="34460" x="5278438" y="6235700"/>
          <p14:tracePt t="34470" x="5265738" y="6221413"/>
          <p14:tracePt t="34475" x="5265738" y="6208713"/>
          <p14:tracePt t="34506" x="5265738" y="6196013"/>
          <p14:tracePt t="34530" x="5253038" y="6183313"/>
          <p14:tracePt t="34593" x="5240338" y="6169025"/>
          <p14:tracePt t="34610" x="5240338" y="6156325"/>
          <p14:tracePt t="34628" x="5240338" y="6143625"/>
          <p14:tracePt t="34638" x="5240338" y="6129338"/>
          <p14:tracePt t="34663" x="5240338" y="6116638"/>
          <p14:tracePt t="34681" x="5226050" y="6116638"/>
          <p14:tracePt t="34723" x="5226050" y="6103938"/>
          <p14:tracePt t="34730" x="5226050" y="6091238"/>
          <p14:tracePt t="34739" x="5226050" y="6064250"/>
          <p14:tracePt t="34755" x="5213350" y="6064250"/>
          <p14:tracePt t="34763" x="5213350" y="6051550"/>
          <p14:tracePt t="34772" x="5200650" y="6037263"/>
          <p14:tracePt t="34779" x="5200650" y="6024563"/>
          <p14:tracePt t="34803" x="5200650" y="6011863"/>
          <p14:tracePt t="34810" x="5186363" y="5999163"/>
          <p14:tracePt t="34819" x="5186363" y="5984875"/>
          <p14:tracePt t="34839" x="5173663" y="5959475"/>
          <p14:tracePt t="34846" x="5146675" y="5932488"/>
          <p14:tracePt t="34854" x="5146675" y="5907088"/>
          <p14:tracePt t="34863" x="5146675" y="5892800"/>
          <p14:tracePt t="34869" x="5133975" y="5880100"/>
          <p14:tracePt t="34877" x="5121275" y="5853113"/>
          <p14:tracePt t="34895" x="5121275" y="5840413"/>
          <p14:tracePt t="34904" x="5121275" y="5815013"/>
          <p14:tracePt t="34912" x="5121275" y="5800725"/>
          <p14:tracePt t="34919" x="5121275" y="5788025"/>
          <p14:tracePt t="34926" x="5121275" y="5775325"/>
          <p14:tracePt t="34935" x="5121275" y="5761038"/>
          <p14:tracePt t="34942" x="5121275" y="5748338"/>
          <p14:tracePt t="34950" x="5121275" y="5722938"/>
          <p14:tracePt t="34960" x="5121275" y="5708650"/>
          <p14:tracePt t="34967" x="5121275" y="5695950"/>
          <p14:tracePt t="34977" x="5121275" y="5683250"/>
          <p14:tracePt t="34983" x="5108575" y="5656263"/>
          <p14:tracePt t="34994" x="5108575" y="5643563"/>
          <p14:tracePt t="35000" x="5108575" y="5616575"/>
          <p14:tracePt t="35008" x="5108575" y="5603875"/>
          <p14:tracePt t="35015" x="5108575" y="5591175"/>
          <p14:tracePt t="35024" x="5108575" y="5576888"/>
          <p14:tracePt t="35031" x="5108575" y="5564188"/>
          <p14:tracePt t="35038" x="5108575" y="5524500"/>
          <p14:tracePt t="35048" x="5108575" y="5511800"/>
          <p14:tracePt t="35055" x="5108575" y="5499100"/>
          <p14:tracePt t="35063" x="5108575" y="5472113"/>
          <p14:tracePt t="35071" x="5108575" y="5459413"/>
          <p14:tracePt t="35078" x="5108575" y="5432425"/>
          <p14:tracePt t="35088" x="5108575" y="5419725"/>
          <p14:tracePt t="35095" x="5108575" y="5392738"/>
          <p14:tracePt t="35104" x="5108575" y="5380038"/>
          <p14:tracePt t="35112" x="5108575" y="5354638"/>
          <p14:tracePt t="35127" x="5108575" y="5327650"/>
          <p14:tracePt t="35135" x="5108575" y="5314950"/>
          <p14:tracePt t="35143" x="5108575" y="5275263"/>
          <p14:tracePt t="35151" x="5108575" y="5262563"/>
          <p14:tracePt t="35159" x="5108575" y="5248275"/>
          <p14:tracePt t="35167" x="5108575" y="5222875"/>
          <p14:tracePt t="35180" x="5108575" y="5208588"/>
          <p14:tracePt t="35184" x="5108575" y="5170488"/>
          <p14:tracePt t="35193" x="5108575" y="5156200"/>
          <p14:tracePt t="35201" x="5108575" y="5143500"/>
          <p14:tracePt t="35207" x="5108575" y="5130800"/>
          <p14:tracePt t="35216" x="5108575" y="5116513"/>
          <p14:tracePt t="35223" x="5108575" y="5103813"/>
          <p14:tracePt t="35232" x="5108575" y="5078413"/>
          <p14:tracePt t="35239" x="5108575" y="5064125"/>
          <p14:tracePt t="35247" x="5108575" y="5051425"/>
          <p14:tracePt t="35255" x="5108575" y="5038725"/>
          <p14:tracePt t="35264" x="5108575" y="5011738"/>
          <p14:tracePt t="35271" x="5108575" y="4986338"/>
          <p14:tracePt t="35279" x="5108575" y="4972050"/>
          <p14:tracePt t="35288" x="5108575" y="4906963"/>
          <p14:tracePt t="35295" x="5108575" y="4879975"/>
          <p14:tracePt t="35303" x="5108575" y="4867275"/>
          <p14:tracePt t="35314" x="5108575" y="4827588"/>
          <p14:tracePt t="35321" x="5108575" y="4814888"/>
          <p14:tracePt t="35327" x="5108575" y="4802188"/>
          <p14:tracePt t="35336" x="5108575" y="4775200"/>
          <p14:tracePt t="35343" x="5108575" y="4762500"/>
          <p14:tracePt t="35351" x="5108575" y="4722813"/>
          <p14:tracePt t="35360" x="5108575" y="4710113"/>
          <p14:tracePt t="35367" x="5108575" y="4683125"/>
          <p14:tracePt t="35379" x="5121275" y="4670425"/>
          <p14:tracePt t="35395" x="5121275" y="4643438"/>
          <p14:tracePt t="35402" x="5121275" y="4618038"/>
          <p14:tracePt t="35410" x="5121275" y="4603750"/>
          <p14:tracePt t="35431" x="5121275" y="4578350"/>
          <p14:tracePt t="35454" x="5121275" y="4564063"/>
          <p14:tracePt t="35461" x="5121275" y="4551363"/>
          <p14:tracePt t="35469" x="5121275" y="4538663"/>
          <p14:tracePt t="35478" x="5121275" y="4525963"/>
          <p14:tracePt t="35485" x="5121275" y="4511675"/>
          <p14:tracePt t="35493" x="5121275" y="4471988"/>
          <p14:tracePt t="35501" x="5121275" y="4459288"/>
          <p14:tracePt t="35509" x="5133975" y="4446588"/>
          <p14:tracePt t="35517" x="5133975" y="4433888"/>
          <p14:tracePt t="35525" x="5133975" y="4419600"/>
          <p14:tracePt t="35532" x="5160963" y="4406900"/>
          <p14:tracePt t="35541" x="5160963" y="4394200"/>
          <p14:tracePt t="35548" x="5160963" y="4379913"/>
          <p14:tracePt t="35556" x="5160963" y="4367213"/>
          <p14:tracePt t="35566" x="5160963" y="4354513"/>
          <p14:tracePt t="35575" x="5160963" y="4341813"/>
          <p14:tracePt t="35595" x="5160963" y="4302125"/>
          <p14:tracePt t="35600" x="5160963" y="4287838"/>
          <p14:tracePt t="35611" x="5173663" y="4275138"/>
          <p14:tracePt t="35629" x="5186363" y="4262438"/>
          <p14:tracePt t="35637" x="5213350" y="4210050"/>
          <p14:tracePt t="35646" x="5226050" y="4183063"/>
          <p14:tracePt t="35651" x="5226050" y="4170363"/>
          <p14:tracePt t="35659" x="5253038" y="4157663"/>
          <p14:tracePt t="35667" x="5265738" y="4157663"/>
          <p14:tracePt t="35676" x="5265738" y="4130675"/>
          <p14:tracePt t="35684" x="5278438" y="4117975"/>
          <p14:tracePt t="35693" x="5305425" y="4103688"/>
          <p14:tracePt t="35699" x="5318125" y="4090988"/>
          <p14:tracePt t="35706" x="5332413" y="4065588"/>
          <p14:tracePt t="35715" x="5345113" y="4051300"/>
          <p14:tracePt t="35722" x="5370513" y="4038600"/>
          <p14:tracePt t="35732" x="5410200" y="3998913"/>
          <p14:tracePt t="35740" x="5424488" y="3986213"/>
          <p14:tracePt t="35747" x="5437188" y="3973513"/>
          <p14:tracePt t="35756" x="5476875" y="3933825"/>
          <p14:tracePt t="35763" x="5502275" y="3933825"/>
          <p14:tracePt t="35771" x="5516563" y="3919538"/>
          <p14:tracePt t="35780" x="5516563" y="3894138"/>
          <p14:tracePt t="35787" x="5556250" y="3894138"/>
          <p14:tracePt t="35807" x="5568950" y="3879850"/>
          <p14:tracePt t="35815" x="5581650" y="3879850"/>
          <p14:tracePt t="35823" x="5594350" y="3879850"/>
          <p14:tracePt t="35831" x="5608638" y="3867150"/>
          <p14:tracePt t="35838" x="5621338" y="3867150"/>
          <p14:tracePt t="35846" x="5634038" y="3854450"/>
          <p14:tracePt t="35854" x="5673725" y="3841750"/>
          <p14:tracePt t="35862" x="5686425" y="3841750"/>
          <p14:tracePt t="35870" x="5700713" y="3841750"/>
          <p14:tracePt t="35877" x="5726113" y="3802063"/>
          <p14:tracePt t="35901" x="5832475" y="3787775"/>
          <p14:tracePt t="35909" x="5845175" y="3775075"/>
          <p14:tracePt t="35918" x="5872163" y="3762375"/>
          <p14:tracePt t="35926" x="5910263" y="3735388"/>
          <p14:tracePt t="35934" x="5924550" y="3735388"/>
          <p14:tracePt t="35942" x="5937250" y="3722688"/>
          <p14:tracePt t="35950" x="5964238" y="3722688"/>
          <p14:tracePt t="35961" x="6002338" y="3722688"/>
          <p14:tracePt t="35967" x="6016625" y="3709988"/>
          <p14:tracePt t="35975" x="6029325" y="3709988"/>
          <p14:tracePt t="35983" x="6056313" y="3695700"/>
          <p14:tracePt t="35991" x="6096000" y="3683000"/>
          <p14:tracePt t="35997" x="6108700" y="3683000"/>
          <p14:tracePt t="36006" x="6134100" y="3683000"/>
          <p14:tracePt t="36014" x="6173788" y="3657600"/>
          <p14:tracePt t="36023" x="6200775" y="3643313"/>
          <p14:tracePt t="36031" x="6240463" y="3630613"/>
          <p14:tracePt t="36037" x="6253163" y="3617913"/>
          <p14:tracePt t="36046" x="6280150" y="3617913"/>
          <p14:tracePt t="36060" x="6319838" y="3617913"/>
          <p14:tracePt t="36064" x="6345238" y="3590925"/>
          <p14:tracePt t="36070" x="6384925" y="3578225"/>
          <p14:tracePt t="36079" x="6397625" y="3578225"/>
          <p14:tracePt t="36087" x="6424613" y="3578225"/>
          <p14:tracePt t="36094" x="6437313" y="3565525"/>
          <p14:tracePt t="36111" x="6489700" y="3565525"/>
          <p14:tracePt t="36120" x="6503988" y="3565525"/>
          <p14:tracePt t="36127" x="6516688" y="3565525"/>
          <p14:tracePt t="36148" x="6556375" y="3551238"/>
          <p14:tracePt t="36155" x="6581775" y="3551238"/>
          <p14:tracePt t="36161" x="6621463" y="3538538"/>
          <p14:tracePt t="36169" x="6648450" y="3538538"/>
          <p14:tracePt t="36180" x="6661150" y="3538538"/>
          <p14:tracePt t="36187" x="6700838" y="3511550"/>
          <p14:tracePt t="36195" x="6713538" y="3511550"/>
          <p14:tracePt t="36203" x="6740525" y="3511550"/>
          <p14:tracePt t="36212" x="6753225" y="3498850"/>
          <p14:tracePt t="36218" x="6765925" y="3498850"/>
          <p14:tracePt t="36226" x="6792913" y="3498850"/>
          <p14:tracePt t="36234" x="6845300" y="3498850"/>
          <p14:tracePt t="36243" x="6884988" y="3498850"/>
          <p14:tracePt t="36249" x="6897688" y="3486150"/>
          <p14:tracePt t="36259" x="6911975" y="3486150"/>
          <p14:tracePt t="36266" x="6924675" y="3486150"/>
          <p14:tracePt t="36278" x="6937375" y="3486150"/>
          <p14:tracePt t="36282" x="6951663" y="3486150"/>
          <p14:tracePt t="36289" x="6964363" y="3486150"/>
          <p14:tracePt t="36297" x="6977063" y="3486150"/>
          <p14:tracePt t="36307" x="7004050" y="3486150"/>
          <p14:tracePt t="36314" x="7029450" y="3486150"/>
          <p14:tracePt t="36323" x="7056438" y="3486150"/>
          <p14:tracePt t="36331" x="7108825" y="3486150"/>
          <p14:tracePt t="36338" x="7148513" y="3486150"/>
          <p14:tracePt t="36346" x="7213600" y="3486150"/>
          <p14:tracePt t="36354" x="7292975" y="3486150"/>
          <p14:tracePt t="36362" x="7372350" y="3486150"/>
          <p14:tracePt t="36369" x="7424738" y="3486150"/>
          <p14:tracePt t="36377" x="7504113" y="3486150"/>
          <p14:tracePt t="36385" x="7569200" y="3498850"/>
          <p14:tracePt t="36395" x="7623175" y="3498850"/>
          <p14:tracePt t="36402" x="7661275" y="3498850"/>
          <p14:tracePt t="36410" x="7675563" y="3498850"/>
          <p14:tracePt t="36417" x="7740650" y="3498850"/>
          <p14:tracePt t="36427" x="7872413" y="3511550"/>
          <p14:tracePt t="36435" x="7924800" y="3511550"/>
          <p14:tracePt t="36443" x="7977188" y="3511550"/>
          <p14:tracePt t="36451" x="8031163" y="3538538"/>
          <p14:tracePt t="36461" x="8083550" y="3538538"/>
          <p14:tracePt t="36469" x="8096250" y="3538538"/>
          <p14:tracePt t="36475" x="8148638" y="3538538"/>
          <p14:tracePt t="36482" x="8175625" y="3551238"/>
          <p14:tracePt t="36490" x="8215313" y="3551238"/>
          <p14:tracePt t="36497" x="8228013" y="3551238"/>
          <p14:tracePt t="36505" x="8240713" y="3565525"/>
          <p14:tracePt t="36513" x="8267700" y="3565525"/>
          <p14:tracePt t="36522" x="8280400" y="3578225"/>
          <p14:tracePt t="36530" x="8320088" y="3578225"/>
          <p14:tracePt t="36541" x="8347075" y="3590925"/>
          <p14:tracePt t="36546" x="8359775" y="3617913"/>
          <p14:tracePt t="36553" x="8399463" y="3630613"/>
          <p14:tracePt t="36562" x="8412163" y="3643313"/>
          <p14:tracePt t="36570" x="8439150" y="3657600"/>
          <p14:tracePt t="36580" x="8478838" y="3695700"/>
          <p14:tracePt t="36588" x="8516938" y="3709988"/>
          <p14:tracePt t="36594" x="8531225" y="3722688"/>
          <p14:tracePt t="36602" x="8543925" y="3749675"/>
          <p14:tracePt t="36610" x="8570913" y="3775075"/>
          <p14:tracePt t="36617" x="8609013" y="3802063"/>
          <p14:tracePt t="36625" x="8623300" y="3841750"/>
          <p14:tracePt t="36633" x="8662988" y="3879850"/>
          <p14:tracePt t="36644" x="8702675" y="3933825"/>
          <p14:tracePt t="36650" x="8740775" y="3986213"/>
          <p14:tracePt t="36661" x="8755063" y="3998913"/>
          <p14:tracePt t="36665" x="8780463" y="4078288"/>
          <p14:tracePt t="36675" x="8820150" y="4130675"/>
          <p14:tracePt t="36683" x="8859838" y="4183063"/>
          <p14:tracePt t="36692" x="8899525" y="4222750"/>
          <p14:tracePt t="36702" x="8912225" y="4302125"/>
          <p14:tracePt t="36705" x="8951913" y="4354513"/>
          <p14:tracePt t="36716" x="8991600" y="4433888"/>
          <p14:tracePt t="36722" x="9096375" y="4618038"/>
          <p14:tracePt t="36730" x="9123363" y="4695825"/>
          <p14:tracePt t="36737" x="9136063" y="4748213"/>
          <p14:tracePt t="36746" x="9148763" y="4827588"/>
          <p14:tracePt t="36756" x="9175750" y="4854575"/>
          <p14:tracePt t="36762" x="9188450" y="4959350"/>
          <p14:tracePt t="36770" x="9215438" y="5011738"/>
          <p14:tracePt t="36778" x="9228138" y="5091113"/>
          <p14:tracePt t="36786" x="9228138" y="5195888"/>
          <p14:tracePt t="36793" x="9228138" y="5275263"/>
          <p14:tracePt t="36801" x="9228138" y="5327650"/>
          <p14:tracePt t="36811" x="9228138" y="5419725"/>
          <p14:tracePt t="36818" x="9228138" y="5472113"/>
          <p14:tracePt t="36827" x="9228138" y="5576888"/>
          <p14:tracePt t="36834" x="9202738" y="5630863"/>
          <p14:tracePt t="36845" x="9163050" y="5708650"/>
          <p14:tracePt t="36852" x="9163050" y="5761038"/>
          <p14:tracePt t="36859" x="9148763" y="5840413"/>
          <p14:tracePt t="36865" x="9123363" y="5892800"/>
          <p14:tracePt t="36873" x="9096375" y="5959475"/>
          <p14:tracePt t="36881" x="9096375" y="5984875"/>
          <p14:tracePt t="36895" x="9070975" y="6024563"/>
          <p14:tracePt t="36898" x="9056688" y="6051550"/>
          <p14:tracePt t="36905" x="9056688" y="6103938"/>
          <p14:tracePt t="36915" x="9043988" y="6116638"/>
          <p14:tracePt t="36921" x="9004300" y="6129338"/>
          <p14:tracePt t="36929" x="8991600" y="6196013"/>
          <p14:tracePt t="36938" x="8978900" y="6221413"/>
          <p14:tracePt t="36948" x="8964613" y="6235700"/>
          <p14:tracePt t="36954" x="8924925" y="6313488"/>
          <p14:tracePt t="36963" x="8912225" y="6327775"/>
          <p14:tracePt t="36971" x="8886825" y="6353175"/>
          <p14:tracePt t="36977" x="8886825" y="6405563"/>
          <p14:tracePt t="36986" x="8847138" y="6484938"/>
          <p14:tracePt t="36996" x="8820150" y="6537325"/>
          <p14:tracePt t="37001" x="8807450" y="6604000"/>
          <p14:tracePt t="37009" x="8780463" y="6656388"/>
          <p14:tracePt t="37017" x="8755063" y="6669088"/>
          <p14:tracePt t="37027" x="8728075" y="6721475"/>
          <p14:tracePt t="37034" x="8702675" y="6748463"/>
          <p14:tracePt t="37043" x="8675688" y="6775450"/>
          <p14:tracePt t="37050" x="8662988" y="6813550"/>
          <p14:tracePt t="37057" x="8648700" y="6840538"/>
          <p14:tracePt t="37066" x="8609013" y="6867525"/>
          <p14:tracePt t="37076" x="8609013" y="6880225"/>
          <p14:tracePt t="37083" x="8596313" y="6892925"/>
          <p14:tracePt t="37091" x="8570913" y="6892925"/>
          <p14:tracePt t="37098" x="8516938" y="6932613"/>
          <p14:tracePt t="37106" x="8478838" y="6945313"/>
          <p14:tracePt t="37113" x="8424863" y="6945313"/>
          <p14:tracePt t="37123" x="8412163" y="6945313"/>
          <p14:tracePt t="37129" x="8399463" y="6972300"/>
          <p14:tracePt t="37137" x="8385175" y="6985000"/>
          <p14:tracePt t="37145" x="8372475" y="6997700"/>
          <p14:tracePt t="37168" x="8347075" y="6997700"/>
          <p14:tracePt t="37172" x="8320088" y="6997700"/>
          <p14:tracePt t="37179" x="8307388" y="6997700"/>
          <p14:tracePt t="37187" x="8293100" y="6997700"/>
          <p14:tracePt t="37194" x="8293100" y="7024688"/>
          <p14:tracePt t="37204" x="8267700" y="7051675"/>
          <p14:tracePt t="37212" x="8255000" y="7051675"/>
          <p14:tracePt t="37219" x="8215313" y="7051675"/>
          <p14:tracePt t="37227" x="8201025" y="7064375"/>
          <p14:tracePt t="37235" x="8175625" y="7064375"/>
          <p14:tracePt t="37245" x="8135938" y="7064375"/>
          <p14:tracePt t="37252" x="8123238" y="7064375"/>
          <p14:tracePt t="37261" x="8096250" y="7077075"/>
          <p14:tracePt t="37268" x="8069263" y="7077075"/>
          <p14:tracePt t="37277" x="8043863" y="7089775"/>
          <p14:tracePt t="37284" x="8016875" y="7116763"/>
          <p14:tracePt t="37301" x="8004175" y="7116763"/>
          <p14:tracePt t="37327" x="7991475" y="7116763"/>
          <p14:tracePt t="37336" x="7977188" y="7116763"/>
          <p14:tracePt t="37344" x="7951788" y="7116763"/>
          <p14:tracePt t="37351" x="7924800" y="7116763"/>
          <p14:tracePt t="37363" x="7912100" y="7129463"/>
          <p14:tracePt t="37366" x="7885113" y="7129463"/>
          <p14:tracePt t="37375" x="7859713" y="7129463"/>
          <p14:tracePt t="37382" x="7820025" y="7143750"/>
          <p14:tracePt t="37391" x="7793038" y="7143750"/>
          <p14:tracePt t="37397" x="7780338" y="7156450"/>
          <p14:tracePt t="37405" x="7753350" y="7169150"/>
          <p14:tracePt t="37413" x="7727950" y="7169150"/>
          <p14:tracePt t="37423" x="7715250" y="7169150"/>
          <p14:tracePt t="37441" x="7700963" y="7169150"/>
          <p14:tracePt t="37459" x="7688263" y="7169150"/>
          <p14:tracePt t="37465" x="7675563" y="7169150"/>
          <p14:tracePt t="37493" x="7648575" y="7169150"/>
          <p14:tracePt t="37500" x="7623175" y="7169150"/>
          <p14:tracePt t="37510" x="7608888" y="7169150"/>
          <p14:tracePt t="37516" x="7596188" y="7169150"/>
          <p14:tracePt t="37523" x="7569200" y="7169150"/>
          <p14:tracePt t="37531" x="7529513" y="7181850"/>
          <p14:tracePt t="37539" x="7504113" y="7181850"/>
          <p14:tracePt t="37551" x="7477125" y="7181850"/>
          <p14:tracePt t="37556" x="7437438" y="7208838"/>
          <p14:tracePt t="37563" x="7385050" y="7208838"/>
          <p14:tracePt t="37571" x="7332663" y="7221538"/>
          <p14:tracePt t="37582" x="7280275" y="7221538"/>
          <p14:tracePt t="37589" x="7240588" y="7221538"/>
          <p14:tracePt t="37596" x="7188200" y="7221538"/>
          <p14:tracePt t="37606" x="7108825" y="7221538"/>
          <p14:tracePt t="37735" x="7096125" y="7221538"/>
          <p14:tracePt t="37750" x="7069138" y="7221538"/>
          <p14:tracePt t="37760" x="7056438" y="7221538"/>
          <p14:tracePt t="37766" x="7029450" y="7221538"/>
          <p14:tracePt t="37786" x="6977063" y="7221538"/>
          <p14:tracePt t="37794" x="6964363" y="7221538"/>
          <p14:tracePt t="37803" x="6924675" y="7221538"/>
          <p14:tracePt t="37812" x="6911975" y="7221538"/>
          <p14:tracePt t="37817" x="6897688" y="7221538"/>
          <p14:tracePt t="37826" x="6872288" y="7221538"/>
          <p14:tracePt t="37844" x="6832600" y="7221538"/>
          <p14:tracePt t="37852" x="6805613" y="7221538"/>
          <p14:tracePt t="37861" x="6780213" y="7221538"/>
          <p14:tracePt t="37868" x="6740525" y="7221538"/>
          <p14:tracePt t="37874" x="6700838" y="7221538"/>
          <p14:tracePt t="37897" x="6648450" y="7221538"/>
          <p14:tracePt t="37901" x="6608763" y="7221538"/>
          <p14:tracePt t="37907" x="6581775" y="7221538"/>
          <p14:tracePt t="37915" x="6542088" y="7196138"/>
          <p14:tracePt t="37923" x="6529388" y="7196138"/>
          <p14:tracePt t="37931" x="6477000" y="7181850"/>
          <p14:tracePt t="37939" x="6424613" y="7169150"/>
          <p14:tracePt t="37948" x="6397625" y="7156450"/>
          <p14:tracePt t="37956" x="6332538" y="7116763"/>
          <p14:tracePt t="37963" x="6305550" y="7077075"/>
          <p14:tracePt t="37971" x="6265863" y="7077075"/>
          <p14:tracePt t="37978" x="6253163" y="7064375"/>
          <p14:tracePt t="37988" x="6253163" y="7037388"/>
          <p14:tracePt t="37998" x="6240463" y="7037388"/>
          <p14:tracePt t="38016" x="6240463" y="7024688"/>
          <p14:tracePt t="38025" x="6240463" y="6997700"/>
          <p14:tracePt t="38043" x="6240463" y="6972300"/>
          <p14:tracePt t="38050" x="6226175" y="6959600"/>
          <p14:tracePt t="38060" x="6226175" y="6905625"/>
          <p14:tracePt t="38066" x="6226175" y="6853238"/>
          <p14:tracePt t="38072" x="6226175" y="6827838"/>
          <p14:tracePt t="38080" x="6226175" y="6775450"/>
          <p14:tracePt t="38088" x="6226175" y="6696075"/>
          <p14:tracePt t="38096" x="6226175" y="6643688"/>
          <p14:tracePt t="38106" x="6226175" y="6616700"/>
          <p14:tracePt t="38112" x="6226175" y="6577013"/>
          <p14:tracePt t="38120" x="6226175" y="6551613"/>
          <p14:tracePt t="38128" x="6226175" y="6537325"/>
          <p14:tracePt t="38144" x="6226175" y="6497638"/>
          <p14:tracePt t="38153" x="6226175" y="6484938"/>
          <p14:tracePt t="38181" x="6226175" y="6459538"/>
          <p14:tracePt t="38189" x="6226175" y="6445250"/>
          <p14:tracePt t="38197" x="6226175" y="6432550"/>
          <p14:tracePt t="38227" x="6226175" y="6419850"/>
          <p14:tracePt t="38289" x="6213475" y="6419850"/>
          <p14:tracePt t="38294" x="6200775" y="6419850"/>
          <p14:tracePt t="38301" x="6148388" y="6419850"/>
          <p14:tracePt t="38313" x="6121400" y="6419850"/>
          <p14:tracePt t="38317" x="6069013" y="6419850"/>
          <p14:tracePt t="38330" x="6002338" y="6419850"/>
          <p14:tracePt t="38334" x="5949950" y="6445250"/>
          <p14:tracePt t="38341" x="5884863" y="6445250"/>
          <p14:tracePt t="38349" x="5805488" y="6459538"/>
          <p14:tracePt t="38356" x="5753100" y="6497638"/>
          <p14:tracePt t="38364" x="5713413" y="6511925"/>
          <p14:tracePt t="38375" x="5673725" y="6537325"/>
          <p14:tracePt t="38381" x="5661025" y="6537325"/>
          <p14:tracePt t="38498" x="5686425" y="6537325"/>
          <p14:tracePt t="38506" x="5700713" y="6537325"/>
          <p14:tracePt t="38515" x="5740400" y="6511925"/>
          <p14:tracePt t="38521" x="5805488" y="6497638"/>
          <p14:tracePt t="38529" x="5832475" y="6472238"/>
          <p14:tracePt t="38537" x="5910263" y="6419850"/>
          <p14:tracePt t="38545" x="5937250" y="6419850"/>
          <p14:tracePt t="38554" x="6002338" y="6380163"/>
          <p14:tracePt t="38562" x="6081713" y="6313488"/>
          <p14:tracePt t="38569" x="6096000" y="6300788"/>
          <p14:tracePt t="38671" x="6081713" y="6300788"/>
          <p14:tracePt t="38676" x="6029325" y="6300788"/>
          <p14:tracePt t="38683" x="5976938" y="6300788"/>
          <p14:tracePt t="38691" x="5845175" y="6313488"/>
          <p14:tracePt t="38697" x="5713413" y="6313488"/>
          <p14:tracePt t="38715" x="5397500" y="6380163"/>
          <p14:tracePt t="38722" x="5226050" y="6405563"/>
          <p14:tracePt t="38730" x="5054600" y="6459538"/>
          <p14:tracePt t="38736" x="4976813" y="6459538"/>
          <p14:tracePt t="38744" x="4922838" y="6459538"/>
          <p14:tracePt t="38757" x="4884738" y="6472238"/>
          <p14:tracePt t="38761" x="4884738" y="6484938"/>
          <p14:tracePt t="38769" x="4870450" y="6484938"/>
          <p14:tracePt t="38777" x="4870450" y="6497638"/>
          <p14:tracePt t="38869" x="4884738" y="6497638"/>
          <p14:tracePt t="38877" x="4897438" y="6497638"/>
          <p14:tracePt t="38884" x="4962525" y="6497638"/>
          <p14:tracePt t="38894" x="5029200" y="6472238"/>
          <p14:tracePt t="38899" x="5133975" y="6459538"/>
          <p14:tracePt t="38908" x="5240338" y="6432550"/>
          <p14:tracePt t="38916" x="5292725" y="6419850"/>
          <p14:tracePt t="38924" x="5370513" y="6380163"/>
          <p14:tracePt t="38932" x="5410200" y="6340475"/>
          <p14:tracePt t="38939" x="5462588" y="6327775"/>
          <p14:tracePt t="38946" x="5476875" y="6327775"/>
          <p14:tracePt t="38954" x="5489575" y="6313488"/>
          <p14:tracePt t="38962" x="5502275" y="6313488"/>
          <p14:tracePt t="38994" x="5502275" y="6300788"/>
          <p14:tracePt t="39128" x="5489575" y="6300788"/>
          <p14:tracePt t="39154" x="5476875" y="6300788"/>
          <p14:tracePt t="40597" x="5489575" y="6288088"/>
          <p14:tracePt t="40604" x="5489575" y="6275388"/>
          <p14:tracePt t="40611" x="5502275" y="6248400"/>
          <p14:tracePt t="40622" x="5541963" y="6208713"/>
          <p14:tracePt t="40626" x="5581650" y="6196013"/>
          <p14:tracePt t="40634" x="5594350" y="6183313"/>
          <p14:tracePt t="40643" x="5594350" y="6169025"/>
          <p14:tracePt t="40664" x="5608638" y="6169025"/>
          <p14:tracePt t="40667" x="5621338" y="6156325"/>
          <p14:tracePt t="40755" x="5621338" y="6143625"/>
          <p14:tracePt t="40771" x="5621338" y="6129338"/>
          <p14:tracePt t="40780" x="5621338" y="6116638"/>
          <p14:tracePt t="40785" x="5621338" y="6091238"/>
          <p14:tracePt t="40793" x="5621338" y="6064250"/>
          <p14:tracePt t="40802" x="5621338" y="6051550"/>
          <p14:tracePt t="40810" x="5621338" y="6024563"/>
          <p14:tracePt t="40817" x="5621338" y="6011863"/>
          <p14:tracePt t="40826" x="5621338" y="5972175"/>
          <p14:tracePt t="40834" x="5621338" y="5959475"/>
          <p14:tracePt t="40846" x="5621338" y="5932488"/>
          <p14:tracePt t="40850" x="5621338" y="5907088"/>
          <p14:tracePt t="40857" x="5608638" y="5892800"/>
          <p14:tracePt t="40865" x="5608638" y="5853113"/>
          <p14:tracePt t="40876" x="5594350" y="5840413"/>
          <p14:tracePt t="40900" x="5581650" y="5827713"/>
          <p14:tracePt t="40905" x="5581650" y="5815013"/>
          <p14:tracePt t="40910" x="5568950" y="5800725"/>
          <p14:tracePt t="40930" x="5568950" y="5775325"/>
          <p14:tracePt t="40939" x="5568950" y="5761038"/>
          <p14:tracePt t="40946" x="5541963" y="5722938"/>
          <p14:tracePt t="40953" x="5541963" y="5708650"/>
          <p14:tracePt t="40962" x="5529263" y="5695950"/>
          <p14:tracePt t="40970" x="5516563" y="5668963"/>
          <p14:tracePt t="40978" x="5516563" y="5656263"/>
          <p14:tracePt t="40986" x="5516563" y="5616575"/>
          <p14:tracePt t="40995" x="5502275" y="5603875"/>
          <p14:tracePt t="41002" x="5502275" y="5591175"/>
          <p14:tracePt t="41010" x="5489575" y="5564188"/>
          <p14:tracePt t="41017" x="5489575" y="5524500"/>
          <p14:tracePt t="41028" x="5489575" y="5511800"/>
          <p14:tracePt t="41033" x="5476875" y="5484813"/>
          <p14:tracePt t="41041" x="5476875" y="5472113"/>
          <p14:tracePt t="41049" x="5462588" y="5432425"/>
          <p14:tracePt t="41057" x="5462588" y="5419725"/>
          <p14:tracePt t="41065" x="5462588" y="5407025"/>
          <p14:tracePt t="41076" x="5462588" y="5392738"/>
          <p14:tracePt t="41081" x="5437188" y="5367338"/>
          <p14:tracePt t="41090" x="5437188" y="5327650"/>
          <p14:tracePt t="41097" x="5437188" y="5314950"/>
          <p14:tracePt t="41107" x="5424488" y="5287963"/>
          <p14:tracePt t="41113" x="5410200" y="5248275"/>
          <p14:tracePt t="41121" x="5410200" y="5235575"/>
          <p14:tracePt t="41130" x="5397500" y="5208588"/>
          <p14:tracePt t="41137" x="5397500" y="5195888"/>
          <p14:tracePt t="41146" x="5397500" y="5156200"/>
          <p14:tracePt t="41154" x="5397500" y="5143500"/>
          <p14:tracePt t="41173" x="5397500" y="5130800"/>
          <p14:tracePt t="41184" x="5397500" y="5116513"/>
          <p14:tracePt t="41188" x="5397500" y="5103813"/>
          <p14:tracePt t="41196" x="5397500" y="5078413"/>
          <p14:tracePt t="41204" x="5397500" y="5064125"/>
          <p14:tracePt t="41222" x="5397500" y="5024438"/>
          <p14:tracePt t="41231" x="5397500" y="5011738"/>
          <p14:tracePt t="41238" x="5397500" y="4999038"/>
          <p14:tracePt t="41247" x="5397500" y="4972050"/>
          <p14:tracePt t="41253" x="5397500" y="4959350"/>
          <p14:tracePt t="41262" x="5397500" y="4946650"/>
          <p14:tracePt t="41273" x="5397500" y="4932363"/>
          <p14:tracePt t="41278" x="5397500" y="4919663"/>
          <p14:tracePt t="41297" x="5397500" y="4906963"/>
          <p14:tracePt t="41302" x="5397500" y="4879975"/>
          <p14:tracePt t="41325" x="5397500" y="4867275"/>
          <p14:tracePt t="41350" x="5397500" y="4854575"/>
          <p14:tracePt t="41383" x="5397500" y="4840288"/>
          <p14:tracePt t="41391" x="5397500" y="4827588"/>
          <p14:tracePt t="41398" x="5397500" y="4802188"/>
          <p14:tracePt t="41418" x="5397500" y="4722813"/>
          <p14:tracePt t="41427" x="5397500" y="4710113"/>
          <p14:tracePt t="41433" x="5397500" y="4695825"/>
          <p14:tracePt t="41442" x="5397500" y="4683125"/>
          <p14:tracePt t="41448" x="5397500" y="4670425"/>
          <p14:tracePt t="41457" x="5397500" y="4656138"/>
          <p14:tracePt t="41464" x="5397500" y="4643438"/>
          <p14:tracePt t="41472" x="5397500" y="4630738"/>
          <p14:tracePt t="41486" x="5397500" y="4603750"/>
          <p14:tracePt t="41488" x="5397500" y="4591050"/>
          <p14:tracePt t="41495" x="5397500" y="4578350"/>
          <p14:tracePt t="41503" x="5397500" y="4551363"/>
          <p14:tracePt t="41512" x="5397500" y="4538663"/>
          <p14:tracePt t="41533" x="5397500" y="4511675"/>
          <p14:tracePt t="41539" x="5410200" y="4511675"/>
          <p14:tracePt t="41545" x="5410200" y="4471988"/>
          <p14:tracePt t="41565" x="5424488" y="4446588"/>
          <p14:tracePt t="41573" x="5424488" y="4433888"/>
          <p14:tracePt t="41580" x="5437188" y="4419600"/>
          <p14:tracePt t="41588" x="5449888" y="4394200"/>
          <p14:tracePt t="41596" x="5449888" y="4379913"/>
          <p14:tracePt t="41608" x="5476875" y="4354513"/>
          <p14:tracePt t="41613" x="5489575" y="4341813"/>
          <p14:tracePt t="41621" x="5502275" y="4314825"/>
          <p14:tracePt t="41641" x="5502275" y="4287838"/>
          <p14:tracePt t="41649" x="5516563" y="4275138"/>
          <p14:tracePt t="41657" x="5529263" y="4262438"/>
          <p14:tracePt t="41679" x="5541963" y="4235450"/>
          <p14:tracePt t="41685" x="5594350" y="4195763"/>
          <p14:tracePt t="41693" x="5621338" y="4157663"/>
          <p14:tracePt t="41702" x="5648325" y="4143375"/>
          <p14:tracePt t="41706" x="5661025" y="4130675"/>
          <p14:tracePt t="41728" x="5700713" y="4117975"/>
          <p14:tracePt t="41736" x="5700713" y="4103688"/>
          <p14:tracePt t="41752" x="5713413" y="4103688"/>
          <p14:tracePt t="41776" x="5740400" y="4103688"/>
          <p14:tracePt t="41781" x="5753100" y="4090988"/>
          <p14:tracePt t="41788" x="5792788" y="4078288"/>
          <p14:tracePt t="41796" x="5818188" y="4051300"/>
          <p14:tracePt t="41804" x="5832475" y="4051300"/>
          <p14:tracePt t="41812" x="5884863" y="4038600"/>
          <p14:tracePt t="41820" x="5897563" y="4038600"/>
          <p14:tracePt t="41828" x="5924550" y="4025900"/>
          <p14:tracePt t="41848" x="5964238" y="4025900"/>
          <p14:tracePt t="41877" x="5989638" y="4025900"/>
          <p14:tracePt t="41887" x="6029325" y="4025900"/>
          <p14:tracePt t="41898" x="6056313" y="4025900"/>
          <p14:tracePt t="41902" x="6069013" y="4011613"/>
          <p14:tracePt t="41910" x="6081713" y="3998913"/>
          <p14:tracePt t="41917" x="6121400" y="3998913"/>
          <p14:tracePt t="41926" x="6134100" y="3986213"/>
          <p14:tracePt t="41933" x="6161088" y="3986213"/>
          <p14:tracePt t="41946" x="6173788" y="3986213"/>
          <p14:tracePt t="41949" x="6188075" y="3986213"/>
          <p14:tracePt t="41956" x="6200775" y="3986213"/>
          <p14:tracePt t="41964" x="6213475" y="3986213"/>
          <p14:tracePt t="41972" x="6226175" y="3986213"/>
          <p14:tracePt t="41980" x="6265863" y="3959225"/>
          <p14:tracePt t="41992" x="6292850" y="3959225"/>
          <p14:tracePt t="41997" x="6345238" y="3946525"/>
          <p14:tracePt t="42004" x="6411913" y="3946525"/>
          <p14:tracePt t="42014" x="6437313" y="3946525"/>
          <p14:tracePt t="42021" x="6477000" y="3933825"/>
          <p14:tracePt t="42029" x="6529388" y="3933825"/>
          <p14:tracePt t="42037" x="6556375" y="3933825"/>
          <p14:tracePt t="42045" x="6596063" y="3906838"/>
          <p14:tracePt t="42054" x="6608763" y="3906838"/>
          <p14:tracePt t="42061" x="6621463" y="3906838"/>
          <p14:tracePt t="42069" x="6635750" y="3906838"/>
          <p14:tracePt t="42077" x="6648450" y="3906838"/>
          <p14:tracePt t="42084" x="6673850" y="3906838"/>
          <p14:tracePt t="42096" x="6688138" y="3906838"/>
          <p14:tracePt t="42101" x="6700838" y="3906838"/>
          <p14:tracePt t="42111" x="6753225" y="3906838"/>
          <p14:tracePt t="42118" x="6780213" y="3906838"/>
          <p14:tracePt t="42131" x="6845300" y="3894138"/>
          <p14:tracePt t="42133" x="6872288" y="3894138"/>
          <p14:tracePt t="42140" x="6911975" y="3894138"/>
          <p14:tracePt t="42150" x="6937375" y="3894138"/>
          <p14:tracePt t="42158" x="6964363" y="3894138"/>
          <p14:tracePt t="42166" x="7004050" y="3879850"/>
          <p14:tracePt t="42175" x="7029450" y="3879850"/>
          <p14:tracePt t="42181" x="7043738" y="3879850"/>
          <p14:tracePt t="42189" x="7081838" y="3879850"/>
          <p14:tracePt t="42197" x="7108825" y="3879850"/>
          <p14:tracePt t="42204" x="7121525" y="3879850"/>
          <p14:tracePt t="42212" x="7161213" y="3879850"/>
          <p14:tracePt t="42220" x="7188200" y="3879850"/>
          <p14:tracePt t="42229" x="7213600" y="3879850"/>
          <p14:tracePt t="42237" x="7280275" y="3879850"/>
          <p14:tracePt t="42248" x="7399338" y="3879850"/>
          <p14:tracePt t="42253" x="7477125" y="3879850"/>
          <p14:tracePt t="42260" x="7491413" y="3879850"/>
          <p14:tracePt t="42270" x="7516813" y="3879850"/>
          <p14:tracePt t="42277" x="7569200" y="3879850"/>
          <p14:tracePt t="42286" x="7608888" y="3879850"/>
          <p14:tracePt t="42295" x="7661275" y="3879850"/>
          <p14:tracePt t="42302" x="7715250" y="3879850"/>
          <p14:tracePt t="42312" x="7780338" y="3879850"/>
          <p14:tracePt t="42320" x="7859713" y="3879850"/>
          <p14:tracePt t="42324" x="7899400" y="3879850"/>
          <p14:tracePt t="42332" x="7964488" y="3879850"/>
          <p14:tracePt t="42341" x="8016875" y="3879850"/>
          <p14:tracePt t="42348" x="8069263" y="3879850"/>
          <p14:tracePt t="42357" x="8108950" y="3879850"/>
          <p14:tracePt t="42365" x="8162925" y="3879850"/>
          <p14:tracePt t="42375" x="8215313" y="3879850"/>
          <p14:tracePt t="42381" x="8240713" y="3879850"/>
          <p14:tracePt t="42389" x="8255000" y="3879850"/>
          <p14:tracePt t="42398" x="8280400" y="3879850"/>
          <p14:tracePt t="42405" x="8293100" y="3879850"/>
          <p14:tracePt t="42412" x="8307388" y="3879850"/>
          <p14:tracePt t="42443" x="8320088" y="3879850"/>
          <p14:tracePt t="42466" x="8332788" y="3879850"/>
          <p14:tracePt t="42473" x="8347075" y="3879850"/>
          <p14:tracePt t="42503" x="8359775" y="3879850"/>
          <p14:tracePt t="42509" x="8372475" y="3879850"/>
          <p14:tracePt t="42534" x="8385175" y="3879850"/>
          <p14:tracePt t="42571" x="8399463" y="3879850"/>
          <p14:tracePt t="42597" x="8412163" y="3879850"/>
          <p14:tracePt t="42629" x="8424863" y="3879850"/>
          <p14:tracePt t="42651" x="8451850" y="3879850"/>
          <p14:tracePt t="42660" x="8464550" y="3894138"/>
          <p14:tracePt t="42665" x="8478838" y="3894138"/>
          <p14:tracePt t="42698" x="8491538" y="3906838"/>
          <p14:tracePt t="42722" x="8504238" y="3919538"/>
          <p14:tracePt t="42739" x="8516938" y="3919538"/>
          <p14:tracePt t="42746" x="8531225" y="3919538"/>
          <p14:tracePt t="42768" x="8543925" y="3919538"/>
          <p14:tracePt t="42776" x="8543925" y="3933825"/>
          <p14:tracePt t="42800" x="8556625" y="3946525"/>
          <p14:tracePt t="43176" x="8570913" y="3986213"/>
          <p14:tracePt t="43182" x="8609013" y="4011613"/>
          <p14:tracePt t="43188" x="8609013" y="4025900"/>
          <p14:tracePt t="43197" x="8636000" y="4065588"/>
          <p14:tracePt t="43203" x="8636000" y="4078288"/>
          <p14:tracePt t="43211" x="8662988" y="4090988"/>
          <p14:tracePt t="43221" x="8662988" y="4103688"/>
          <p14:tracePt t="43253" x="8675688" y="4117975"/>
          <p14:tracePt t="43260" x="8675688" y="4130675"/>
          <p14:tracePt t="43284" x="8675688" y="4143375"/>
          <p14:tracePt t="43329" x="8675688" y="4157663"/>
          <p14:tracePt t="43400" x="8702675" y="4210050"/>
          <p14:tracePt t="43410" x="8715375" y="4222750"/>
          <p14:tracePt t="43426" x="8715375" y="4235450"/>
          <p14:tracePt t="43433" x="8728075" y="4249738"/>
          <p14:tracePt t="43442" x="8728075" y="4262438"/>
          <p14:tracePt t="43460" x="8728075" y="4287838"/>
          <p14:tracePt t="43469" x="8740775" y="4302125"/>
          <p14:tracePt t="43485" x="8740775" y="4314825"/>
          <p14:tracePt t="43493" x="8755063" y="4327525"/>
          <p14:tracePt t="43502" x="8755063" y="4354513"/>
          <p14:tracePt t="43510" x="8780463" y="4367213"/>
          <p14:tracePt t="43520" x="8794750" y="4367213"/>
          <p14:tracePt t="43526" x="8807450" y="4406900"/>
          <p14:tracePt t="43534" x="8807450" y="4419600"/>
          <p14:tracePt t="43547" x="8820150" y="4433888"/>
          <p14:tracePt t="43550" x="8820150" y="4446588"/>
          <p14:tracePt t="43557" x="8820150" y="4459288"/>
          <p14:tracePt t="43565" x="8832850" y="4471988"/>
          <p14:tracePt t="43575" x="8847138" y="4471988"/>
          <p14:tracePt t="43582" x="8859838" y="4486275"/>
          <p14:tracePt t="43610" x="8872538" y="4511675"/>
          <p14:tracePt t="43638" x="8886825" y="4511675"/>
          <p14:tracePt t="43799" x="8899525" y="4511675"/>
          <p14:tracePt t="43805" x="8912225" y="4511675"/>
          <p14:tracePt t="43814" x="8964613" y="4511675"/>
          <p14:tracePt t="43827" x="8978900" y="4511675"/>
          <p14:tracePt t="43827" x="8991600" y="4511675"/>
          <p14:tracePt t="44158" x="8991600" y="4538663"/>
          <p14:tracePt t="44166" x="8991600" y="4564063"/>
          <p14:tracePt t="44177" x="9004300" y="4578350"/>
          <p14:tracePt t="44194" x="9018588" y="4591050"/>
          <p14:tracePt t="44204" x="9043988" y="4603750"/>
          <p14:tracePt t="44207" x="9043988" y="4618038"/>
          <p14:tracePt t="44225" x="9043988" y="4630738"/>
          <p14:tracePt t="44251" x="9056688" y="4643438"/>
          <p14:tracePt t="44259" x="9056688" y="4656138"/>
          <p14:tracePt t="44266" x="9070975" y="4670425"/>
          <p14:tracePt t="44275" x="9083675" y="4710113"/>
          <p14:tracePt t="44281" x="9096375" y="4722813"/>
          <p14:tracePt t="44301" x="9110663" y="4748213"/>
          <p14:tracePt t="44307" x="9123363" y="4787900"/>
          <p14:tracePt t="44316" x="9148763" y="4814888"/>
          <p14:tracePt t="44326" x="9175750" y="4854575"/>
          <p14:tracePt t="44330" x="9175750" y="4879975"/>
          <p14:tracePt t="44342" x="9202738" y="4894263"/>
          <p14:tracePt t="44347" x="9228138" y="4932363"/>
          <p14:tracePt t="44355" x="9228138" y="4959350"/>
          <p14:tracePt t="44362" x="9242425" y="4972050"/>
          <p14:tracePt t="44370" x="9255125" y="5011738"/>
          <p14:tracePt t="44379" x="9255125" y="5064125"/>
          <p14:tracePt t="44390" x="9280525" y="5116513"/>
          <p14:tracePt t="44395" x="9280525" y="5130800"/>
          <p14:tracePt t="44402" x="9294813" y="5143500"/>
          <p14:tracePt t="44415" x="9294813" y="5170488"/>
          <p14:tracePt t="44418" x="9294813" y="5195888"/>
          <p14:tracePt t="44428" x="9294813" y="5208588"/>
          <p14:tracePt t="44436" x="9294813" y="5235575"/>
          <p14:tracePt t="44442" x="9294813" y="5262563"/>
          <p14:tracePt t="44453" x="9294813" y="5314950"/>
          <p14:tracePt t="44458" x="9294813" y="5354638"/>
          <p14:tracePt t="44468" x="9294813" y="5380038"/>
          <p14:tracePt t="44478" x="9294813" y="5432425"/>
          <p14:tracePt t="44483" x="9294813" y="5472113"/>
          <p14:tracePt t="44492" x="9294813" y="5484813"/>
          <p14:tracePt t="44497" x="9294813" y="5499100"/>
          <p14:tracePt t="44507" x="9294813" y="5511800"/>
          <p14:tracePt t="44520" x="9294813" y="5538788"/>
          <p14:tracePt t="44523" x="9294813" y="5551488"/>
          <p14:tracePt t="44545" x="9294813" y="5564188"/>
          <p14:tracePt t="44569" x="9294813" y="5591175"/>
          <p14:tracePt t="44571" x="9294813" y="5603875"/>
          <p14:tracePt t="44579" x="9280525" y="5616575"/>
          <p14:tracePt t="44593" x="9255125" y="5616575"/>
          <p14:tracePt t="44594" x="9255125" y="5630863"/>
          <p14:tracePt t="44603" x="9255125" y="5643563"/>
          <p14:tracePt t="44611" x="9242425" y="5656263"/>
          <p14:tracePt t="44619" x="9228138" y="5668963"/>
          <p14:tracePt t="44643" x="9215438" y="5683250"/>
          <p14:tracePt t="44651" x="9215438" y="5695950"/>
          <p14:tracePt t="44657" x="9202738" y="5708650"/>
          <p14:tracePt t="44680" x="9175750" y="5748338"/>
          <p14:tracePt t="44688" x="9175750" y="5761038"/>
          <p14:tracePt t="44696" x="9163050" y="5788025"/>
          <p14:tracePt t="44705" x="9136063" y="5800725"/>
          <p14:tracePt t="44715" x="9123363" y="5815013"/>
          <p14:tracePt t="44720" x="9096375" y="5867400"/>
          <p14:tracePt t="44730" x="9031288" y="5972175"/>
          <p14:tracePt t="44736" x="9018588" y="6011863"/>
          <p14:tracePt t="44747" x="8991600" y="6037263"/>
          <p14:tracePt t="44750" x="8939213" y="6103938"/>
          <p14:tracePt t="44760" x="8899525" y="6143625"/>
          <p14:tracePt t="44769" x="8847138" y="6196013"/>
          <p14:tracePt t="44776" x="8832850" y="6221413"/>
          <p14:tracePt t="44783" x="8767763" y="6313488"/>
          <p14:tracePt t="44792" x="8728075" y="6367463"/>
          <p14:tracePt t="44801" x="8675688" y="6419850"/>
          <p14:tracePt t="44813" x="8636000" y="6484938"/>
          <p14:tracePt t="44816" x="8596313" y="6511925"/>
          <p14:tracePt t="44823" x="8543925" y="6577013"/>
          <p14:tracePt t="44831" x="8516938" y="6604000"/>
          <p14:tracePt t="44839" x="8491538" y="6643688"/>
          <p14:tracePt t="44851" x="8478838" y="6656388"/>
          <p14:tracePt t="44857" x="8478838" y="6669088"/>
          <p14:tracePt t="44864" x="8464550" y="6708775"/>
          <p14:tracePt t="44895" x="8424863" y="6748463"/>
          <p14:tracePt t="44901" x="8424863" y="6761163"/>
          <p14:tracePt t="44908" x="8412163" y="6761163"/>
          <p14:tracePt t="44916" x="8399463" y="6761163"/>
          <p14:tracePt t="44923" x="8399463" y="6788150"/>
          <p14:tracePt t="44943" x="8385175" y="6827838"/>
          <p14:tracePt t="44961" x="8372475" y="6827838"/>
          <p14:tracePt t="44967" x="8359775" y="6840538"/>
          <p14:tracePt t="44987" x="8359775" y="6853238"/>
          <p14:tracePt t="45077" x="8293100" y="6853238"/>
          <p14:tracePt t="45084" x="8267700" y="6853238"/>
          <p14:tracePt t="45093" x="8228013" y="6867525"/>
          <p14:tracePt t="45102" x="8201025" y="6892925"/>
          <p14:tracePt t="45112" x="8162925" y="6892925"/>
          <p14:tracePt t="45118" x="8135938" y="6905625"/>
          <p14:tracePt t="45126" x="8108950" y="6919913"/>
          <p14:tracePt t="45133" x="8083550" y="6919913"/>
          <p14:tracePt t="45140" x="8031163" y="6945313"/>
          <p14:tracePt t="45147" x="7899400" y="6985000"/>
          <p14:tracePt t="45157" x="7845425" y="6985000"/>
          <p14:tracePt t="45166" x="7793038" y="6985000"/>
          <p14:tracePt t="45173" x="7740650" y="6997700"/>
          <p14:tracePt t="45180" x="7661275" y="7024688"/>
          <p14:tracePt t="45188" x="7608888" y="7024688"/>
          <p14:tracePt t="45197" x="7529513" y="7037388"/>
          <p14:tracePt t="45205" x="7477125" y="7037388"/>
          <p14:tracePt t="45217" x="7372350" y="7064375"/>
          <p14:tracePt t="45220" x="7319963" y="7104063"/>
          <p14:tracePt t="45228" x="7188200" y="7116763"/>
          <p14:tracePt t="45236" x="7108825" y="7156450"/>
          <p14:tracePt t="45244" x="7029450" y="7181850"/>
          <p14:tracePt t="45252" x="6989763" y="7181850"/>
          <p14:tracePt t="45262" x="6937375" y="7196138"/>
          <p14:tracePt t="45269" x="6911975" y="7208838"/>
          <p14:tracePt t="45286" x="6897688" y="7208838"/>
          <p14:tracePt t="45295" x="6884988" y="7208838"/>
          <p14:tracePt t="45303" x="6859588" y="7208838"/>
          <p14:tracePt t="45311" x="6845300" y="7208838"/>
          <p14:tracePt t="45319" x="6832600" y="7208838"/>
          <p14:tracePt t="45327" x="6792913" y="7208838"/>
          <p14:tracePt t="45335" x="6740525" y="7208838"/>
          <p14:tracePt t="45344" x="6700838" y="7208838"/>
          <p14:tracePt t="45351" x="6648450" y="7208838"/>
          <p14:tracePt t="45362" x="6542088" y="7208838"/>
          <p14:tracePt t="45367" x="6437313" y="7169150"/>
          <p14:tracePt t="45379" x="6332538" y="7143750"/>
          <p14:tracePt t="45382" x="6226175" y="7143750"/>
          <p14:tracePt t="45392" x="6042025" y="7064375"/>
          <p14:tracePt t="45401" x="5897563" y="7037388"/>
          <p14:tracePt t="45407" x="5700713" y="6985000"/>
          <p14:tracePt t="45414" x="5556250" y="6945313"/>
          <p14:tracePt t="45424" x="5410200" y="6892925"/>
          <p14:tracePt t="45432" x="5292725" y="6853238"/>
          <p14:tracePt t="45440" x="5160963" y="6827838"/>
          <p14:tracePt t="45447" x="5041900" y="6788150"/>
          <p14:tracePt t="45455" x="4897438" y="6735763"/>
          <p14:tracePt t="45462" x="4792663" y="6708775"/>
          <p14:tracePt t="45470" x="4673600" y="6669088"/>
          <p14:tracePt t="45482" x="4397375" y="6551613"/>
          <p14:tracePt t="45486" x="4225925" y="6484938"/>
          <p14:tracePt t="45494" x="4067175" y="6405563"/>
          <p14:tracePt t="45502" x="3897313" y="6327775"/>
          <p14:tracePt t="45512" x="3751263" y="6261100"/>
          <p14:tracePt t="45519" x="3541713" y="6208713"/>
          <p14:tracePt t="45527" x="3397250" y="6156325"/>
          <p14:tracePt t="45536" x="3186113" y="6051550"/>
          <p14:tracePt t="45543" x="3027363" y="5945188"/>
          <p14:tracePt t="45551" x="2790825" y="5840413"/>
          <p14:tracePt t="45559" x="2579688" y="5735638"/>
          <p14:tracePt t="45567" x="2330450" y="5564188"/>
          <p14:tracePt t="45576" x="2146300" y="5472113"/>
          <p14:tracePt t="45582" x="1870075" y="5300663"/>
          <p14:tracePt t="45590" x="1684338" y="5170488"/>
          <p14:tracePt t="45598" x="1460500" y="4999038"/>
          <p14:tracePt t="45607" x="1316038" y="4879975"/>
          <p14:tracePt t="45614" x="1131888" y="4722813"/>
          <p14:tracePt t="45623" x="947738" y="4591050"/>
          <p14:tracePt t="45630" x="763588" y="4433888"/>
          <p14:tracePt t="45638" x="579438" y="4302125"/>
          <p14:tracePt t="45647" x="420688" y="4170363"/>
          <p14:tracePt t="45655" x="236538" y="4011613"/>
          <p14:tracePt t="45663" x="52388" y="3854450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32A7E26-7FBD-4CA2-8C81-18F2EA0BCBF9}"/>
              </a:ext>
            </a:extLst>
          </p:cNvPr>
          <p:cNvCxnSpPr/>
          <p:nvPr/>
        </p:nvCxnSpPr>
        <p:spPr>
          <a:xfrm>
            <a:off x="296291" y="2040509"/>
            <a:ext cx="9635109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95A64795-A5D6-4293-936C-6BD8185A54E4}"/>
              </a:ext>
            </a:extLst>
          </p:cNvPr>
          <p:cNvSpPr txBox="1"/>
          <p:nvPr/>
        </p:nvSpPr>
        <p:spPr>
          <a:xfrm>
            <a:off x="241300" y="736600"/>
            <a:ext cx="89535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 "/>
              </a:rPr>
              <a:t>LO I can write a good discursive text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9A973-880D-4A4C-A880-54D1F8BF645B}"/>
              </a:ext>
            </a:extLst>
          </p:cNvPr>
          <p:cNvSpPr txBox="1"/>
          <p:nvPr/>
        </p:nvSpPr>
        <p:spPr>
          <a:xfrm>
            <a:off x="533400" y="2362200"/>
            <a:ext cx="76200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 "/>
              </a:rPr>
              <a:t>LO I can  write a great discursive text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E3F3FFE-CEB9-46D6-A0B2-469025772428}"/>
              </a:ext>
            </a:extLst>
          </p:cNvPr>
          <p:cNvCxnSpPr/>
          <p:nvPr/>
        </p:nvCxnSpPr>
        <p:spPr>
          <a:xfrm>
            <a:off x="165100" y="3568700"/>
            <a:ext cx="104013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045DDBD-C4DA-4767-9964-587B12F31AB0}"/>
              </a:ext>
            </a:extLst>
          </p:cNvPr>
          <p:cNvSpPr txBox="1"/>
          <p:nvPr/>
        </p:nvSpPr>
        <p:spPr>
          <a:xfrm>
            <a:off x="355600" y="3721100"/>
            <a:ext cx="85217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 "/>
              </a:rPr>
              <a:t>LO I can write an exceptional discursive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E840BA-BF34-4CD0-818C-93FAD64E323A}"/>
              </a:ext>
            </a:extLst>
          </p:cNvPr>
          <p:cNvSpPr txBox="1"/>
          <p:nvPr/>
        </p:nvSpPr>
        <p:spPr>
          <a:xfrm>
            <a:off x="555941" y="4813720"/>
            <a:ext cx="7992314" cy="267765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Success Criteria</a:t>
            </a:r>
          </a:p>
          <a:p>
            <a:r>
              <a:rPr lang="en-GB" sz="2400" dirty="0">
                <a:solidFill>
                  <a:srgbClr val="000000"/>
                </a:solidFill>
              </a:rPr>
              <a:t>Use plan</a:t>
            </a:r>
          </a:p>
          <a:p>
            <a:r>
              <a:rPr lang="en-GB" sz="2400" dirty="0">
                <a:solidFill>
                  <a:srgbClr val="000000"/>
                </a:solidFill>
              </a:rPr>
              <a:t>Make arguments powerful</a:t>
            </a:r>
          </a:p>
          <a:p>
            <a:r>
              <a:rPr lang="en-GB" sz="2400" dirty="0">
                <a:solidFill>
                  <a:srgbClr val="000000"/>
                </a:solidFill>
              </a:rPr>
              <a:t>Use reasons</a:t>
            </a:r>
          </a:p>
          <a:p>
            <a:r>
              <a:rPr lang="en-GB" sz="2400" dirty="0">
                <a:solidFill>
                  <a:srgbClr val="000000"/>
                </a:solidFill>
              </a:rPr>
              <a:t>Balanced conclusion</a:t>
            </a:r>
          </a:p>
          <a:p>
            <a:r>
              <a:rPr lang="en-GB" sz="2400" dirty="0">
                <a:solidFill>
                  <a:srgbClr val="000000"/>
                </a:solidFill>
              </a:rPr>
              <a:t>Use the Discursive writing checklist to guide your writing (it is in the work folder </a:t>
            </a:r>
            <a:r>
              <a:rPr lang="en-GB" sz="2400">
                <a:solidFill>
                  <a:srgbClr val="000000"/>
                </a:solidFill>
              </a:rPr>
              <a:t>for today) </a:t>
            </a:r>
            <a:endParaRPr lang="en-GB" sz="2400" dirty="0">
              <a:solidFill>
                <a:srgbClr val="000000"/>
              </a:solidFill>
            </a:endParaRPr>
          </a:p>
        </p:txBody>
      </p:sp>
      <p:pic>
        <p:nvPicPr>
          <p:cNvPr id="37" name="Audio 36">
            <a:hlinkClick r:id="" action="ppaction://media"/>
            <a:extLst>
              <a:ext uri="{FF2B5EF4-FFF2-40B4-BE49-F238E27FC236}">
                <a16:creationId xmlns:a16="http://schemas.microsoft.com/office/drawing/2014/main" id="{749453E0-7E56-4F47-AD6E-409EFD4770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805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192"/>
    </mc:Choice>
    <mc:Fallback>
      <p:transition spd="slow" advTm="73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35" x="1263650" y="3289300"/>
          <p14:tracePt t="542" x="1947863" y="3749675"/>
          <p14:tracePt t="551" x="2554288" y="4117975"/>
          <p14:tracePt t="558" x="3081338" y="4419600"/>
          <p14:tracePt t="567" x="3514725" y="4775200"/>
          <p14:tracePt t="575" x="3790950" y="4946650"/>
          <p14:tracePt t="582" x="4041775" y="5078413"/>
          <p14:tracePt t="590" x="4198938" y="5235575"/>
          <p14:tracePt t="598" x="4318000" y="5354638"/>
          <p14:tracePt t="607" x="4397375" y="5407025"/>
          <p14:tracePt t="616" x="4422775" y="5432425"/>
          <p14:tracePt t="622" x="4449763" y="5446713"/>
          <p14:tracePt t="630" x="4449763" y="5472113"/>
          <p14:tracePt t="640" x="4462463" y="5472113"/>
          <p14:tracePt t="657" x="4489450" y="5472113"/>
          <p14:tracePt t="674" x="4568825" y="5472113"/>
          <p14:tracePt t="682" x="4581525" y="5472113"/>
          <p14:tracePt t="690" x="4621213" y="5472113"/>
          <p14:tracePt t="701" x="4673600" y="5472113"/>
          <p14:tracePt t="706" x="4725988" y="5472113"/>
          <p14:tracePt t="714" x="4818063" y="5472113"/>
          <p14:tracePt t="722" x="4897438" y="5472113"/>
          <p14:tracePt t="730" x="5054600" y="5472113"/>
          <p14:tracePt t="738" x="5146675" y="5472113"/>
          <p14:tracePt t="746" x="5292725" y="5472113"/>
          <p14:tracePt t="754" x="5397500" y="5472113"/>
          <p14:tracePt t="762" x="5489575" y="5472113"/>
          <p14:tracePt t="774" x="5529263" y="5472113"/>
          <p14:tracePt t="777" x="5581650" y="5472113"/>
          <p14:tracePt t="797" x="5594350" y="5472113"/>
          <p14:tracePt t="1027" x="5594350" y="5484813"/>
          <p14:tracePt t="1046" x="5608638" y="5484813"/>
          <p14:tracePt t="1073" x="5621338" y="5499100"/>
          <p14:tracePt t="9880" x="5621338" y="5446713"/>
          <p14:tracePt t="9887" x="5594350" y="5327650"/>
          <p14:tracePt t="9895" x="5556250" y="5222875"/>
          <p14:tracePt t="9905" x="5502275" y="5038725"/>
          <p14:tracePt t="9909" x="5397500" y="4867275"/>
          <p14:tracePt t="9918" x="5265738" y="4710113"/>
          <p14:tracePt t="9926" x="5108575" y="4498975"/>
          <p14:tracePt t="9933" x="4937125" y="4249738"/>
          <p14:tracePt t="9943" x="4725988" y="4025900"/>
          <p14:tracePt t="9950" x="4529138" y="3802063"/>
          <p14:tracePt t="9959" x="4344988" y="3617913"/>
          <p14:tracePt t="9968" x="4146550" y="3394075"/>
          <p14:tracePt t="9974" x="4002088" y="3249613"/>
          <p14:tracePt t="9983" x="3830638" y="3051175"/>
          <p14:tracePt t="9990" x="3713163" y="2906713"/>
          <p14:tracePt t="9998" x="3581400" y="2789238"/>
          <p14:tracePt t="10007" x="3489325" y="2657475"/>
          <p14:tracePt t="10013" x="3397250" y="2578100"/>
          <p14:tracePt t="10022" x="3343275" y="2538413"/>
          <p14:tracePt t="10031" x="3290888" y="2498725"/>
          <p14:tracePt t="10038" x="3251200" y="2460625"/>
          <p14:tracePt t="10046" x="3211513" y="2446338"/>
          <p14:tracePt t="10059" x="3198813" y="2446338"/>
          <p14:tracePt t="10062" x="3173413" y="2446338"/>
          <p14:tracePt t="10076" x="3159125" y="2406650"/>
          <p14:tracePt t="10080" x="3146425" y="2406650"/>
          <p14:tracePt t="10085" x="3133725" y="2406650"/>
          <p14:tracePt t="10095" x="3106738" y="2406650"/>
          <p14:tracePt t="10118" x="3081338" y="2406650"/>
          <p14:tracePt t="10123" x="3054350" y="2393950"/>
          <p14:tracePt t="10134" x="3041650" y="2381250"/>
          <p14:tracePt t="10141" x="3001963" y="2368550"/>
          <p14:tracePt t="10147" x="2949575" y="2341563"/>
          <p14:tracePt t="10155" x="2870200" y="2301875"/>
          <p14:tracePt t="10163" x="2830513" y="2289175"/>
          <p14:tracePt t="10172" x="2751138" y="2249488"/>
          <p14:tracePt t="10179" x="2671763" y="2184400"/>
          <p14:tracePt t="10188" x="2579688" y="2144713"/>
          <p14:tracePt t="10196" x="2514600" y="2117725"/>
          <p14:tracePt t="10205" x="2422525" y="2078038"/>
          <p14:tracePt t="10214" x="2370138" y="2065338"/>
          <p14:tracePt t="10220" x="2290763" y="2038350"/>
          <p14:tracePt t="10229" x="2238375" y="2012950"/>
          <p14:tracePt t="10238" x="2185988" y="1985963"/>
          <p14:tracePt t="10243" x="2171700" y="1985963"/>
          <p14:tracePt t="10251" x="2119313" y="1973263"/>
          <p14:tracePt t="10260" x="2079625" y="1960563"/>
          <p14:tracePt t="10267" x="2066925" y="1946275"/>
          <p14:tracePt t="10275" x="2039938" y="1920875"/>
          <p14:tracePt t="10284" x="1987550" y="1908175"/>
          <p14:tracePt t="10291" x="1935163" y="1893888"/>
          <p14:tracePt t="10300" x="1870075" y="1868488"/>
          <p14:tracePt t="10307" x="1843088" y="1854200"/>
          <p14:tracePt t="10315" x="1790700" y="1816100"/>
          <p14:tracePt t="10323" x="1724025" y="1801813"/>
          <p14:tracePt t="10332" x="1698625" y="1762125"/>
          <p14:tracePt t="10340" x="1658938" y="1749425"/>
          <p14:tracePt t="10348" x="1606550" y="1724025"/>
          <p14:tracePt t="10358" x="1566863" y="1709738"/>
          <p14:tracePt t="10363" x="1554163" y="1709738"/>
          <p14:tracePt t="10371" x="1539875" y="1709738"/>
          <p14:tracePt t="10381" x="1514475" y="1697038"/>
          <p14:tracePt t="10387" x="1500188" y="1697038"/>
          <p14:tracePt t="10395" x="1460500" y="1684338"/>
          <p14:tracePt t="10404" x="1447800" y="1684338"/>
          <p14:tracePt t="10411" x="1422400" y="1684338"/>
          <p14:tracePt t="10420" x="1408113" y="1684338"/>
          <p14:tracePt t="10427" x="1382713" y="1684338"/>
          <p14:tracePt t="10436" x="1355725" y="1684338"/>
          <p14:tracePt t="10444" x="1343025" y="1684338"/>
          <p14:tracePt t="10453" x="1330325" y="1684338"/>
          <p14:tracePt t="10460" x="1303338" y="1684338"/>
          <p14:tracePt t="10467" x="1303338" y="1657350"/>
          <p14:tracePt t="10476" x="1290638" y="1657350"/>
          <p14:tracePt t="10485" x="1263650" y="1657350"/>
          <p14:tracePt t="10491" x="1250950" y="1657350"/>
          <p14:tracePt t="10500" x="1238250" y="1644650"/>
          <p14:tracePt t="10527" x="1211263" y="1644650"/>
          <p14:tracePt t="10528" x="1198563" y="1644650"/>
          <p14:tracePt t="10957" x="1223963" y="1644650"/>
          <p14:tracePt t="10965" x="1238250" y="1644650"/>
          <p14:tracePt t="10983" x="1250950" y="1644650"/>
          <p14:tracePt t="10990" x="1263650" y="1644650"/>
          <p14:tracePt t="10997" x="1290638" y="1644650"/>
          <p14:tracePt t="11005" x="1316038" y="1644650"/>
          <p14:tracePt t="11016" x="1382713" y="1644650"/>
          <p14:tracePt t="11023" x="1435100" y="1644650"/>
          <p14:tracePt t="11030" x="1487488" y="1644650"/>
          <p14:tracePt t="11040" x="1539875" y="1644650"/>
          <p14:tracePt t="11049" x="1606550" y="1644650"/>
          <p14:tracePt t="11054" x="1684338" y="1644650"/>
          <p14:tracePt t="11062" x="1738313" y="1644650"/>
          <p14:tracePt t="11074" x="1790700" y="1644650"/>
          <p14:tracePt t="11077" x="1843088" y="1644650"/>
          <p14:tracePt t="11085" x="1895475" y="1657350"/>
          <p14:tracePt t="11094" x="1935163" y="1657350"/>
          <p14:tracePt t="11101" x="1962150" y="1657350"/>
          <p14:tracePt t="11110" x="2014538" y="1657350"/>
          <p14:tracePt t="11118" x="2066925" y="1657350"/>
          <p14:tracePt t="11126" x="2132013" y="1670050"/>
          <p14:tracePt t="11134" x="2159000" y="1670050"/>
          <p14:tracePt t="11143" x="2185988" y="1670050"/>
          <p14:tracePt t="11151" x="2224088" y="1670050"/>
          <p14:tracePt t="11159" x="2251075" y="1670050"/>
          <p14:tracePt t="11166" x="2355850" y="1670050"/>
          <p14:tracePt t="11172" x="2409825" y="1670050"/>
          <p14:tracePt t="11182" x="2435225" y="1670050"/>
          <p14:tracePt t="11189" x="2447925" y="1670050"/>
          <p14:tracePt t="11198" x="2487613" y="1670050"/>
          <p14:tracePt t="11209" x="2514600" y="1670050"/>
          <p14:tracePt t="11213" x="2554288" y="1670050"/>
          <p14:tracePt t="11221" x="2579688" y="1670050"/>
          <p14:tracePt t="11230" x="2606675" y="1670050"/>
          <p14:tracePt t="11237" x="2633663" y="1670050"/>
          <p14:tracePt t="11246" x="2646363" y="1670050"/>
          <p14:tracePt t="11255" x="2686050" y="1670050"/>
          <p14:tracePt t="11261" x="2725738" y="1670050"/>
          <p14:tracePt t="11273" x="2778125" y="1670050"/>
          <p14:tracePt t="11278" x="2803525" y="1670050"/>
          <p14:tracePt t="11284" x="2882900" y="1670050"/>
          <p14:tracePt t="11293" x="2935288" y="1670050"/>
          <p14:tracePt t="11300" x="2962275" y="1670050"/>
          <p14:tracePt t="11310" x="2974975" y="1670050"/>
          <p14:tracePt t="11319" x="3001963" y="1670050"/>
          <p14:tracePt t="11325" x="3014663" y="1670050"/>
          <p14:tracePt t="11336" x="3027363" y="1670050"/>
          <p14:tracePt t="11355" x="3041650" y="1670050"/>
          <p14:tracePt t="11364" x="3054350" y="1670050"/>
          <p14:tracePt t="11382" x="3067050" y="1670050"/>
          <p14:tracePt t="11389" x="3081338" y="1670050"/>
          <p14:tracePt t="11412" x="3094038" y="1670050"/>
          <p14:tracePt t="11657" x="3238500" y="1670050"/>
          <p14:tracePt t="11666" x="3317875" y="1697038"/>
          <p14:tracePt t="11672" x="3397250" y="1697038"/>
          <p14:tracePt t="11680" x="3462338" y="1697038"/>
          <p14:tracePt t="11688" x="3514725" y="1697038"/>
          <p14:tracePt t="11696" x="3554413" y="1709738"/>
          <p14:tracePt t="11707" x="3567113" y="1709738"/>
          <p14:tracePt t="11714" x="3581400" y="1709738"/>
          <p14:tracePt t="11876" x="3606800" y="1709738"/>
          <p14:tracePt t="11882" x="3621088" y="1709738"/>
          <p14:tracePt t="11891" x="3659188" y="1709738"/>
          <p14:tracePt t="11901" x="3713163" y="1709738"/>
          <p14:tracePt t="11905" x="3738563" y="1709738"/>
          <p14:tracePt t="11914" x="3778250" y="1709738"/>
          <p14:tracePt t="11921" x="3830638" y="1709738"/>
          <p14:tracePt t="11930" x="3883025" y="1709738"/>
          <p14:tracePt t="11938" x="3897313" y="1709738"/>
          <p14:tracePt t="11946" x="3922713" y="1709738"/>
          <p14:tracePt t="11955" x="3937000" y="1709738"/>
          <p14:tracePt t="11963" x="3962400" y="1709738"/>
          <p14:tracePt t="11986" x="3989388" y="1709738"/>
          <p14:tracePt t="11990" x="4002088" y="1709738"/>
          <p14:tracePt t="11997" x="4014788" y="1709738"/>
          <p14:tracePt t="12417" x="4041775" y="1709738"/>
          <p14:tracePt t="12659" x="4094163" y="1709738"/>
          <p14:tracePt t="12667" x="4160838" y="1709738"/>
          <p14:tracePt t="12676" x="4213225" y="1709738"/>
          <p14:tracePt t="12682" x="4265613" y="1709738"/>
          <p14:tracePt t="12690" x="4330700" y="1736725"/>
          <p14:tracePt t="12700" x="4357688" y="1736725"/>
          <p14:tracePt t="12706" x="4370388" y="1749425"/>
          <p14:tracePt t="12714" x="4397375" y="1749425"/>
          <p14:tracePt t="12736" x="4410075" y="1749425"/>
          <p14:tracePt t="12955" x="4422775" y="1749425"/>
          <p14:tracePt t="12963" x="4489450" y="1749425"/>
          <p14:tracePt t="12967" x="4554538" y="1749425"/>
          <p14:tracePt t="12975" x="4621213" y="1749425"/>
          <p14:tracePt t="12983" x="4673600" y="1749425"/>
          <p14:tracePt t="12992" x="4738688" y="1724025"/>
          <p14:tracePt t="13000" x="4752975" y="1724025"/>
          <p14:tracePt t="13007" x="4765675" y="1724025"/>
          <p14:tracePt t="13620" x="4738688" y="1724025"/>
          <p14:tracePt t="13625" x="4725988" y="1724025"/>
          <p14:tracePt t="13634" x="4700588" y="1724025"/>
          <p14:tracePt t="13643" x="4673600" y="1724025"/>
          <p14:tracePt t="13648" x="4633913" y="1724025"/>
          <p14:tracePt t="13656" x="4581525" y="1724025"/>
          <p14:tracePt t="13665" x="4568825" y="1724025"/>
          <p14:tracePt t="13674" x="4541838" y="1724025"/>
          <p14:tracePt t="13681" x="4502150" y="1724025"/>
          <p14:tracePt t="13690" x="4489450" y="1724025"/>
          <p14:tracePt t="13695" x="4449763" y="1724025"/>
          <p14:tracePt t="13706" x="4410075" y="1709738"/>
          <p14:tracePt t="13712" x="4370388" y="1684338"/>
          <p14:tracePt t="13722" x="4344988" y="1684338"/>
          <p14:tracePt t="13729" x="4305300" y="1670050"/>
          <p14:tracePt t="13737" x="4252913" y="1657350"/>
          <p14:tracePt t="13744" x="4198938" y="1657350"/>
          <p14:tracePt t="13752" x="4173538" y="1631950"/>
          <p14:tracePt t="13762" x="4106863" y="1617663"/>
          <p14:tracePt t="13770" x="4054475" y="1604963"/>
          <p14:tracePt t="13777" x="4014788" y="1565275"/>
          <p14:tracePt t="13783" x="3989388" y="1565275"/>
          <p14:tracePt t="13793" x="3949700" y="1552575"/>
          <p14:tracePt t="13801" x="3922713" y="1552575"/>
          <p14:tracePt t="13807" x="3910013" y="1539875"/>
          <p14:tracePt t="13816" x="3910013" y="1512888"/>
          <p14:tracePt t="13893" x="3897313" y="1500188"/>
          <p14:tracePt t="13907" x="3897313" y="1485900"/>
          <p14:tracePt t="13916" x="3897313" y="1473200"/>
          <p14:tracePt t="13922" x="3883025" y="1473200"/>
          <p14:tracePt t="14140" x="3843338" y="1473200"/>
          <p14:tracePt t="14148" x="3843338" y="1485900"/>
          <p14:tracePt t="14159" x="3830638" y="1512888"/>
          <p14:tracePt t="14174" x="3817938" y="1512888"/>
          <p14:tracePt t="14199" x="3817938" y="1525588"/>
          <p14:tracePt t="14222" x="3897313" y="1525588"/>
          <p14:tracePt t="14229" x="4002088" y="1512888"/>
          <p14:tracePt t="14237" x="4081463" y="1473200"/>
          <p14:tracePt t="14245" x="4198938" y="1447800"/>
          <p14:tracePt t="14251" x="4278313" y="1408113"/>
          <p14:tracePt t="14259" x="4383088" y="1381125"/>
          <p14:tracePt t="14269" x="4422775" y="1381125"/>
          <p14:tracePt t="14274" x="4449763" y="1368425"/>
          <p14:tracePt t="14284" x="4489450" y="1368425"/>
          <p14:tracePt t="14292" x="4489450" y="1355725"/>
          <p14:tracePt t="14299" x="4502150" y="1355725"/>
          <p14:tracePt t="14307" x="4514850" y="1355725"/>
          <p14:tracePt t="14317" x="4554538" y="1355725"/>
          <p14:tracePt t="14324" x="4660900" y="1355725"/>
          <p14:tracePt t="14333" x="4805363" y="1328738"/>
          <p14:tracePt t="14342" x="4937125" y="1328738"/>
          <p14:tracePt t="14348" x="5041900" y="1328738"/>
          <p14:tracePt t="14356" x="5173663" y="1328738"/>
          <p14:tracePt t="14367" x="5253038" y="1316038"/>
          <p14:tracePt t="14370" x="5332413" y="1316038"/>
          <p14:tracePt t="14381" x="5357813" y="1289050"/>
          <p14:tracePt t="14387" x="5397500" y="1276350"/>
          <p14:tracePt t="14396" x="5449888" y="1276350"/>
          <p14:tracePt t="14405" x="5476875" y="1262063"/>
          <p14:tracePt t="14412" x="5502275" y="1262063"/>
          <p14:tracePt t="14423" x="5516563" y="1262063"/>
          <p14:tracePt t="14429" x="5529263" y="1262063"/>
          <p14:tracePt t="14435" x="5541963" y="1262063"/>
          <p14:tracePt t="14517" x="5568950" y="1262063"/>
          <p14:tracePt t="14522" x="5608638" y="1262063"/>
          <p14:tracePt t="14530" x="5661025" y="1262063"/>
          <p14:tracePt t="14538" x="5686425" y="1262063"/>
          <p14:tracePt t="14546" x="5700713" y="1262063"/>
          <p14:tracePt t="14555" x="5726113" y="1262063"/>
          <p14:tracePt t="14573" x="5740400" y="1262063"/>
          <p14:tracePt t="14581" x="5765800" y="1262063"/>
          <p14:tracePt t="14614" x="5780088" y="1262063"/>
          <p14:tracePt t="14622" x="5792788" y="1262063"/>
          <p14:tracePt t="14630" x="5805488" y="1249363"/>
          <p14:tracePt t="14640" x="5818188" y="1236663"/>
          <p14:tracePt t="14645" x="5832475" y="1223963"/>
          <p14:tracePt t="14652" x="5857875" y="1196975"/>
          <p14:tracePt t="14663" x="5897563" y="1184275"/>
          <p14:tracePt t="14668" x="5937250" y="1144588"/>
          <p14:tracePt t="14680" x="5949950" y="1117600"/>
          <p14:tracePt t="14684" x="5989638" y="1104900"/>
          <p14:tracePt t="14692" x="6016625" y="1065213"/>
          <p14:tracePt t="14704" x="6016625" y="1025525"/>
          <p14:tracePt t="14708" x="6029325" y="1012825"/>
          <p14:tracePt t="14717" x="6042025" y="1000125"/>
          <p14:tracePt t="14724" x="6042025" y="985838"/>
          <p14:tracePt t="14733" x="6056313" y="973138"/>
          <p14:tracePt t="14743" x="6056313" y="960438"/>
          <p14:tracePt t="14758" x="6056313" y="947738"/>
          <p14:tracePt t="15025" x="6081713" y="947738"/>
          <p14:tracePt t="15049" x="6096000" y="947738"/>
          <p14:tracePt t="15057" x="6108700" y="947738"/>
          <p14:tracePt t="15065" x="6121400" y="947738"/>
          <p14:tracePt t="15086" x="6134100" y="947738"/>
          <p14:tracePt t="15092" x="6148388" y="947738"/>
          <p14:tracePt t="15099" x="6161088" y="947738"/>
          <p14:tracePt t="15118" x="6173788" y="947738"/>
          <p14:tracePt t="15164" x="6188075" y="947738"/>
          <p14:tracePt t="15337" x="6213475" y="947738"/>
          <p14:tracePt t="15353" x="6253163" y="947738"/>
          <p14:tracePt t="15362" x="6265863" y="947738"/>
          <p14:tracePt t="15392" x="6292850" y="947738"/>
          <p14:tracePt t="15408" x="6332538" y="960438"/>
          <p14:tracePt t="15415" x="6357938" y="985838"/>
          <p14:tracePt t="15425" x="6384925" y="1000125"/>
          <p14:tracePt t="15434" x="6411913" y="1000125"/>
          <p14:tracePt t="15439" x="6437313" y="1012825"/>
          <p14:tracePt t="15448" x="6477000" y="1025525"/>
          <p14:tracePt t="15456" x="6516688" y="1052513"/>
          <p14:tracePt t="15464" x="6542088" y="1065213"/>
          <p14:tracePt t="15472" x="6581775" y="1077913"/>
          <p14:tracePt t="15481" x="6596063" y="1077913"/>
          <p14:tracePt t="15490" x="6621463" y="1117600"/>
          <p14:tracePt t="15496" x="6635750" y="1117600"/>
          <p14:tracePt t="15514" x="6688138" y="1131888"/>
          <p14:tracePt t="15526" x="6740525" y="1144588"/>
          <p14:tracePt t="15528" x="6753225" y="1144588"/>
          <p14:tracePt t="15536" x="6780213" y="1184275"/>
          <p14:tracePt t="15545" x="6832600" y="1184275"/>
          <p14:tracePt t="15559" x="6845300" y="1196975"/>
          <p14:tracePt t="15563" x="6859588" y="1209675"/>
          <p14:tracePt t="15567" x="6884988" y="1223963"/>
          <p14:tracePt t="15587" x="6897688" y="1236663"/>
          <p14:tracePt t="15593" x="6911975" y="1249363"/>
          <p14:tracePt t="15601" x="6911975" y="1262063"/>
          <p14:tracePt t="15609" x="6911975" y="1276350"/>
          <p14:tracePt t="15618" x="6924675" y="1276350"/>
          <p14:tracePt t="15627" x="6951663" y="1289050"/>
          <p14:tracePt t="15633" x="6964363" y="1328738"/>
          <p14:tracePt t="15654" x="6977063" y="1341438"/>
          <p14:tracePt t="15659" x="6989763" y="1368425"/>
          <p14:tracePt t="15667" x="7004050" y="1381125"/>
          <p14:tracePt t="15678" x="7016750" y="1433513"/>
          <p14:tracePt t="15683" x="7043738" y="1473200"/>
          <p14:tracePt t="15690" x="7043738" y="1500188"/>
          <p14:tracePt t="15698" x="7056438" y="1552575"/>
          <p14:tracePt t="15708" x="7069138" y="1604963"/>
          <p14:tracePt t="15717" x="7096125" y="1644650"/>
          <p14:tracePt t="15723" x="7096125" y="1697038"/>
          <p14:tracePt t="15732" x="7108825" y="1749425"/>
          <p14:tracePt t="15743" x="7108825" y="1789113"/>
          <p14:tracePt t="15746" x="7108825" y="1816100"/>
          <p14:tracePt t="15754" x="7121525" y="1868488"/>
          <p14:tracePt t="15762" x="7121525" y="1908175"/>
          <p14:tracePt t="15770" x="7121525" y="1960563"/>
          <p14:tracePt t="15778" x="7121525" y="1985963"/>
          <p14:tracePt t="15790" x="7121525" y="2025650"/>
          <p14:tracePt t="15795" x="7121525" y="2052638"/>
          <p14:tracePt t="15805" x="7121525" y="2078038"/>
          <p14:tracePt t="15811" x="7121525" y="2105025"/>
          <p14:tracePt t="15819" x="7121525" y="2130425"/>
          <p14:tracePt t="15826" x="7121525" y="2157413"/>
          <p14:tracePt t="15836" x="7121525" y="2209800"/>
          <p14:tracePt t="15843" x="7121525" y="2249488"/>
          <p14:tracePt t="15852" x="7121525" y="2301875"/>
          <p14:tracePt t="15859" x="7121525" y="2328863"/>
          <p14:tracePt t="15867" x="7121525" y="2368550"/>
          <p14:tracePt t="15874" x="7121525" y="2381250"/>
          <p14:tracePt t="15883" x="7121525" y="2393950"/>
          <p14:tracePt t="15909" x="7121525" y="2406650"/>
          <p14:tracePt t="15916" x="7108825" y="2433638"/>
          <p14:tracePt t="15925" x="7096125" y="2473325"/>
          <p14:tracePt t="15935" x="7056438" y="2486025"/>
          <p14:tracePt t="15942" x="7043738" y="2498725"/>
          <p14:tracePt t="15949" x="7029450" y="2538413"/>
          <p14:tracePt t="15958" x="6989763" y="2552700"/>
          <p14:tracePt t="15965" x="6977063" y="2552700"/>
          <p14:tracePt t="15973" x="6937375" y="2565400"/>
          <p14:tracePt t="15981" x="6897688" y="2590800"/>
          <p14:tracePt t="15989" x="6859588" y="2605088"/>
          <p14:tracePt t="15996" x="6845300" y="2605088"/>
          <p14:tracePt t="16098" x="6832600" y="2605088"/>
          <p14:tracePt t="16106" x="6819900" y="2605088"/>
          <p14:tracePt t="16263" x="6805613" y="2605088"/>
          <p14:tracePt t="16269" x="6792913" y="2605088"/>
          <p14:tracePt t="16276" x="6792913" y="2617788"/>
          <p14:tracePt t="16295" x="6780213" y="2617788"/>
          <p14:tracePt t="16331" x="6765925" y="2617788"/>
          <p14:tracePt t="16357" x="6753225" y="2617788"/>
          <p14:tracePt t="16399" x="6740525" y="2617788"/>
          <p14:tracePt t="16874" x="6753225" y="2617788"/>
          <p14:tracePt t="16881" x="6780213" y="2605088"/>
          <p14:tracePt t="16889" x="6792913" y="2605088"/>
          <p14:tracePt t="16904" x="6805613" y="2605088"/>
          <p14:tracePt t="16942" x="6832600" y="2605088"/>
          <p14:tracePt t="16984" x="6859588" y="2605088"/>
          <p14:tracePt t="16991" x="6884988" y="2605088"/>
          <p14:tracePt t="16998" x="6937375" y="2605088"/>
          <p14:tracePt t="17006" x="6989763" y="2605088"/>
          <p14:tracePt t="17014" x="7004050" y="2605088"/>
          <p14:tracePt t="17021" x="7043738" y="2605088"/>
          <p14:tracePt t="17029" x="7069138" y="2605088"/>
          <p14:tracePt t="17037" x="7108825" y="2605088"/>
          <p14:tracePt t="17045" x="7121525" y="2605088"/>
          <p14:tracePt t="17055" x="7200900" y="2605088"/>
          <p14:tracePt t="17062" x="7253288" y="2605088"/>
          <p14:tracePt t="17072" x="7332663" y="2605088"/>
          <p14:tracePt t="17079" x="7385050" y="2605088"/>
          <p14:tracePt t="17087" x="7424738" y="2605088"/>
          <p14:tracePt t="17096" x="7451725" y="2605088"/>
          <p14:tracePt t="17101" x="7464425" y="2605088"/>
          <p14:tracePt t="17110" x="7477125" y="2605088"/>
          <p14:tracePt t="17121" x="7491413" y="2605088"/>
          <p14:tracePt t="17126" x="7504113" y="2605088"/>
          <p14:tracePt t="17134" x="7543800" y="2617788"/>
          <p14:tracePt t="17143" x="7569200" y="2630488"/>
          <p14:tracePt t="17150" x="7608888" y="2630488"/>
          <p14:tracePt t="17158" x="7661275" y="2670175"/>
          <p14:tracePt t="17166" x="7740650" y="2709863"/>
          <p14:tracePt t="17175" x="7780338" y="2736850"/>
          <p14:tracePt t="17184" x="7807325" y="2762250"/>
          <p14:tracePt t="17192" x="7845425" y="2789238"/>
          <p14:tracePt t="17198" x="7899400" y="2841625"/>
          <p14:tracePt t="17206" x="7912100" y="2854325"/>
          <p14:tracePt t="17213" x="7951788" y="2881313"/>
          <p14:tracePt t="17222" x="7991475" y="2946400"/>
          <p14:tracePt t="17229" x="8031163" y="3025775"/>
          <p14:tracePt t="17237" x="8083550" y="3065463"/>
          <p14:tracePt t="17245" x="8096250" y="3117850"/>
          <p14:tracePt t="17257" x="8135938" y="3143250"/>
          <p14:tracePt t="17261" x="8148638" y="3182938"/>
          <p14:tracePt t="17274" x="8175625" y="3235325"/>
          <p14:tracePt t="17278" x="8188325" y="3275013"/>
          <p14:tracePt t="17287" x="8188325" y="3289300"/>
          <p14:tracePt t="17294" x="8201025" y="3314700"/>
          <p14:tracePt t="17301" x="8228013" y="3354388"/>
          <p14:tracePt t="17312" x="8228013" y="3406775"/>
          <p14:tracePt t="17320" x="8240713" y="3419475"/>
          <p14:tracePt t="17326" x="8240713" y="3473450"/>
          <p14:tracePt t="17334" x="8255000" y="3498850"/>
          <p14:tracePt t="17341" x="8255000" y="3538538"/>
          <p14:tracePt t="17349" x="8255000" y="3551238"/>
          <p14:tracePt t="17357" x="8267700" y="3590925"/>
          <p14:tracePt t="17365" x="8267700" y="3617913"/>
          <p14:tracePt t="17374" x="8267700" y="3657600"/>
          <p14:tracePt t="17392" x="8267700" y="3709988"/>
          <p14:tracePt t="17402" x="8267700" y="3722688"/>
          <p14:tracePt t="17410" x="8267700" y="3762375"/>
          <p14:tracePt t="17417" x="8267700" y="3787775"/>
          <p14:tracePt t="17424" x="8255000" y="3802063"/>
          <p14:tracePt t="17435" x="8255000" y="3841750"/>
          <p14:tracePt t="17441" x="8255000" y="3854450"/>
          <p14:tracePt t="17449" x="8240713" y="3879850"/>
          <p14:tracePt t="17457" x="8228013" y="3894138"/>
          <p14:tracePt t="17475" x="8201025" y="3919538"/>
          <p14:tracePt t="17482" x="8188325" y="3946525"/>
          <p14:tracePt t="17490" x="8175625" y="3973513"/>
          <p14:tracePt t="17499" x="8175625" y="3986213"/>
          <p14:tracePt t="17506" x="8162925" y="3998913"/>
          <p14:tracePt t="17515" x="8148638" y="4011613"/>
          <p14:tracePt t="17522" x="8148638" y="4025900"/>
          <p14:tracePt t="17532" x="8135938" y="4065588"/>
          <p14:tracePt t="17542" x="8123238" y="4078288"/>
          <p14:tracePt t="17557" x="8108950" y="4103688"/>
          <p14:tracePt t="17565" x="8083550" y="4117975"/>
          <p14:tracePt t="17572" x="8083550" y="4130675"/>
          <p14:tracePt t="17592" x="8056563" y="4170363"/>
          <p14:tracePt t="17600" x="8043863" y="4183063"/>
          <p14:tracePt t="17607" x="8031163" y="4195763"/>
          <p14:tracePt t="17615" x="8031163" y="4210050"/>
          <p14:tracePt t="17622" x="8016875" y="4222750"/>
          <p14:tracePt t="17631" x="8004175" y="4235450"/>
          <p14:tracePt t="17640" x="7964488" y="4249738"/>
          <p14:tracePt t="17665" x="7951788" y="4262438"/>
          <p14:tracePt t="17668" x="7939088" y="4275138"/>
          <p14:tracePt t="17676" x="7924800" y="4275138"/>
          <p14:tracePt t="17687" x="7912100" y="4302125"/>
          <p14:tracePt t="17693" x="7899400" y="4302125"/>
          <p14:tracePt t="17700" x="7899400" y="4314825"/>
          <p14:tracePt t="17722" x="7885113" y="4314825"/>
          <p14:tracePt t="17743" x="7872413" y="4314825"/>
          <p14:tracePt t="17756" x="7859713" y="4314825"/>
          <p14:tracePt t="17774" x="7845425" y="4314825"/>
          <p14:tracePt t="17783" x="7832725" y="4314825"/>
          <p14:tracePt t="17791" x="7807325" y="4314825"/>
          <p14:tracePt t="17798" x="7807325" y="4327525"/>
          <p14:tracePt t="17807" x="7780338" y="4327525"/>
          <p14:tracePt t="17815" x="7767638" y="4341813"/>
          <p14:tracePt t="17821" x="7753350" y="4341813"/>
          <p14:tracePt t="17831" x="7740650" y="4341813"/>
          <p14:tracePt t="17838" x="7727950" y="4341813"/>
          <p14:tracePt t="17873" x="7715250" y="4341813"/>
          <p14:tracePt t="17939" x="7700963" y="4341813"/>
          <p14:tracePt t="17950" x="7688263" y="4341813"/>
          <p14:tracePt t="17975" x="7661275" y="4341813"/>
          <p14:tracePt t="18010" x="7648575" y="4341813"/>
          <p14:tracePt t="18017" x="7635875" y="4341813"/>
          <p14:tracePt t="18025" x="7623175" y="4341813"/>
          <p14:tracePt t="18045" x="7596188" y="4341813"/>
          <p14:tracePt t="18052" x="7583488" y="4341813"/>
          <p14:tracePt t="18061" x="7556500" y="4341813"/>
          <p14:tracePt t="18078" x="7516813" y="4341813"/>
          <p14:tracePt t="18087" x="7504113" y="4341813"/>
          <p14:tracePt t="18095" x="7477125" y="4341813"/>
          <p14:tracePt t="18104" x="7464425" y="4341813"/>
          <p14:tracePt t="18113" x="7451725" y="4341813"/>
          <p14:tracePt t="18119" x="7437438" y="4354513"/>
          <p14:tracePt t="18128" x="7412038" y="4354513"/>
          <p14:tracePt t="18135" x="7399338" y="4354513"/>
          <p14:tracePt t="18152" x="7385050" y="4354513"/>
          <p14:tracePt t="18159" x="7372350" y="4367213"/>
          <p14:tracePt t="18167" x="7359650" y="4367213"/>
          <p14:tracePt t="18193" x="7345363" y="4367213"/>
          <p14:tracePt t="21983" x="7345363" y="4379913"/>
          <p14:tracePt t="22038" x="7345363" y="4394200"/>
          <p14:tracePt t="22045" x="7345363" y="4406900"/>
          <p14:tracePt t="22052" x="7319963" y="4459288"/>
          <p14:tracePt t="22060" x="7280275" y="4538663"/>
          <p14:tracePt t="22068" x="7175500" y="4656138"/>
          <p14:tracePt t="22076" x="7135813" y="4775200"/>
          <p14:tracePt t="22085" x="7029450" y="4894263"/>
          <p14:tracePt t="22092" x="6937375" y="5038725"/>
          <p14:tracePt t="22107" x="6872288" y="5130800"/>
          <p14:tracePt t="22108" x="6805613" y="5208588"/>
          <p14:tracePt t="22116" x="6765925" y="5275263"/>
          <p14:tracePt t="22123" x="6727825" y="5327650"/>
          <p14:tracePt t="22131" x="6713538" y="5367338"/>
          <p14:tracePt t="22139" x="6700838" y="5380038"/>
          <p14:tracePt t="22149" x="6688138" y="5392738"/>
          <p14:tracePt t="22177" x="6596063" y="5432425"/>
          <p14:tracePt t="22185" x="6542088" y="5459413"/>
          <p14:tracePt t="22194" x="6450013" y="5524500"/>
          <p14:tracePt t="22201" x="6397625" y="5564188"/>
          <p14:tracePt t="22210" x="6292850" y="5630863"/>
          <p14:tracePt t="22218" x="6240463" y="5668963"/>
          <p14:tracePt t="22224" x="6134100" y="5708650"/>
          <p14:tracePt t="22232" x="6069013" y="5722938"/>
          <p14:tracePt t="22241" x="6002338" y="5748338"/>
          <p14:tracePt t="22247" x="5976938" y="5748338"/>
          <p14:tracePt t="22256" x="5949950" y="5748338"/>
          <p14:tracePt t="22264" x="5924550" y="5748338"/>
          <p14:tracePt t="22271" x="5884863" y="5748338"/>
          <p14:tracePt t="22282" x="5857875" y="5748338"/>
          <p14:tracePt t="22290" x="5805488" y="5748338"/>
          <p14:tracePt t="22297" x="5753100" y="5748338"/>
          <p14:tracePt t="22304" x="5648325" y="5735638"/>
          <p14:tracePt t="22314" x="5437188" y="5708650"/>
          <p14:tracePt t="22322" x="5240338" y="5708650"/>
          <p14:tracePt t="22330" x="5041900" y="5708650"/>
          <p14:tracePt t="22338" x="4845050" y="5708650"/>
          <p14:tracePt t="22344" x="4725988" y="5695950"/>
          <p14:tracePt t="22352" x="4568825" y="5695950"/>
          <p14:tracePt t="22361" x="4462463" y="5695950"/>
          <p14:tracePt t="22369" x="4383088" y="5668963"/>
          <p14:tracePt t="22376" x="4330700" y="5668963"/>
          <p14:tracePt t="22384" x="4278313" y="5656263"/>
          <p14:tracePt t="22408" x="4265613" y="5656263"/>
          <p14:tracePt t="22416" x="4252913" y="5656263"/>
          <p14:tracePt t="22436" x="4225925" y="5656263"/>
          <p14:tracePt t="22445" x="4213225" y="5656263"/>
          <p14:tracePt t="22453" x="4186238" y="5656263"/>
          <p14:tracePt t="22460" x="4160838" y="5656263"/>
          <p14:tracePt t="22468" x="4121150" y="5656263"/>
          <p14:tracePt t="22475" x="4067175" y="5656263"/>
          <p14:tracePt t="22484" x="4041775" y="5656263"/>
          <p14:tracePt t="22492" x="4029075" y="5656263"/>
          <p14:tracePt t="22499" x="3989388" y="5656263"/>
          <p14:tracePt t="22507" x="3975100" y="5656263"/>
          <p14:tracePt t="22515" x="3949700" y="5656263"/>
          <p14:tracePt t="22536" x="3937000" y="5656263"/>
          <p14:tracePt t="22913" x="3883025" y="5656263"/>
          <p14:tracePt t="22921" x="3857625" y="5656263"/>
          <p14:tracePt t="22931" x="3805238" y="5656263"/>
          <p14:tracePt t="22935" x="3790950" y="5656263"/>
          <p14:tracePt t="22945" x="3778250" y="5656263"/>
          <p14:tracePt t="22953" x="3751263" y="5656263"/>
          <p14:tracePt t="22960" x="3738563" y="5656263"/>
          <p14:tracePt t="22969" x="3725863" y="5668963"/>
          <p14:tracePt t="22993" x="3713163" y="5668963"/>
          <p14:tracePt t="23014" x="3698875" y="5668963"/>
          <p14:tracePt t="23172" x="3686175" y="5668963"/>
          <p14:tracePt t="23176" x="3686175" y="5643563"/>
          <p14:tracePt t="23183" x="3686175" y="5603875"/>
          <p14:tracePt t="23195" x="3686175" y="5551488"/>
          <p14:tracePt t="23199" x="3686175" y="5499100"/>
          <p14:tracePt t="23207" x="3713163" y="5419725"/>
          <p14:tracePt t="23217" x="3725863" y="5367338"/>
          <p14:tracePt t="23223" x="3725863" y="5340350"/>
          <p14:tracePt t="23231" x="3725863" y="5327650"/>
          <p14:tracePt t="23240" x="3725863" y="5314950"/>
          <p14:tracePt t="23455" x="3725863" y="5327650"/>
          <p14:tracePt t="23463" x="3725863" y="5354638"/>
          <p14:tracePt t="23471" x="3725863" y="5367338"/>
          <p14:tracePt t="23479" x="3725863" y="5380038"/>
          <p14:tracePt t="23488" x="3713163" y="5419725"/>
          <p14:tracePt t="23505" x="3713163" y="5432425"/>
          <p14:tracePt t="23514" x="3713163" y="5446713"/>
          <p14:tracePt t="23522" x="3698875" y="5459413"/>
          <p14:tracePt t="23529" x="3698875" y="5472113"/>
          <p14:tracePt t="23537" x="3686175" y="5484813"/>
          <p14:tracePt t="23545" x="3673475" y="5499100"/>
          <p14:tracePt t="23562" x="3673475" y="5511800"/>
          <p14:tracePt t="23572" x="3673475" y="5524500"/>
          <p14:tracePt t="23580" x="3673475" y="5538788"/>
          <p14:tracePt t="23597" x="3646488" y="5576888"/>
          <p14:tracePt t="23605" x="3646488" y="5591175"/>
          <p14:tracePt t="23615" x="3646488" y="5603875"/>
          <p14:tracePt t="23740" x="3659188" y="5551488"/>
          <p14:tracePt t="23745" x="3659188" y="5538788"/>
          <p14:tracePt t="23772" x="3659188" y="5524500"/>
          <p14:tracePt t="24115" x="3673475" y="5524500"/>
          <p14:tracePt t="24118" x="3686175" y="5524500"/>
          <p14:tracePt t="24145" x="3698875" y="5524500"/>
          <p14:tracePt t="24150" x="3713163" y="5524500"/>
          <p14:tracePt t="24283" x="3713163" y="5511800"/>
          <p14:tracePt t="24288" x="3713163" y="5484813"/>
          <p14:tracePt t="27025" x="3765550" y="5472113"/>
          <p14:tracePt t="27032" x="3817938" y="5459413"/>
          <p14:tracePt t="27040" x="3857625" y="5446713"/>
          <p14:tracePt t="27048" x="3883025" y="5446713"/>
          <p14:tracePt t="27056" x="3883025" y="5419725"/>
          <p14:tracePt t="27064" x="3897313" y="5419725"/>
          <p14:tracePt t="27196" x="3910013" y="5419725"/>
          <p14:tracePt t="27203" x="3922713" y="5419725"/>
          <p14:tracePt t="27220" x="3937000" y="5419725"/>
          <p14:tracePt t="27236" x="3949700" y="5419725"/>
          <p14:tracePt t="27244" x="3962400" y="5419725"/>
          <p14:tracePt t="27282" x="3989388" y="5419725"/>
          <p14:tracePt t="27290" x="4014788" y="5419725"/>
          <p14:tracePt t="27326" x="4029075" y="5419725"/>
          <p14:tracePt t="27344" x="4041775" y="5419725"/>
          <p14:tracePt t="27379" x="4054475" y="5419725"/>
          <p14:tracePt t="27398" x="4067175" y="5419725"/>
          <p14:tracePt t="27405" x="4081463" y="5419725"/>
          <p14:tracePt t="27424" x="4081463" y="5432425"/>
          <p14:tracePt t="27433" x="4094163" y="5432425"/>
          <p14:tracePt t="27441" x="4106863" y="5446713"/>
          <p14:tracePt t="27460" x="4121150" y="5459413"/>
          <p14:tracePt t="27468" x="4146550" y="5459413"/>
          <p14:tracePt t="27476" x="4160838" y="5472113"/>
          <p14:tracePt t="27495" x="4160838" y="5484813"/>
          <p14:tracePt t="27504" x="4173538" y="5499100"/>
          <p14:tracePt t="27511" x="4186238" y="5511800"/>
          <p14:tracePt t="27541" x="4198938" y="5524500"/>
          <p14:tracePt t="27565" x="4213225" y="5538788"/>
          <p14:tracePt t="27588" x="4213225" y="5551488"/>
          <p14:tracePt t="27596" x="4225925" y="5551488"/>
          <p14:tracePt t="27623" x="4225925" y="5564188"/>
          <p14:tracePt t="27648" x="4225925" y="5576888"/>
          <p14:tracePt t="27670" x="4225925" y="5603875"/>
          <p14:tracePt t="27694" x="4225925" y="5616575"/>
          <p14:tracePt t="27701" x="4225925" y="5630863"/>
          <p14:tracePt t="27710" x="4225925" y="5643563"/>
          <p14:tracePt t="27727" x="4225925" y="5656263"/>
          <p14:tracePt t="27735" x="4225925" y="5668963"/>
          <p14:tracePt t="27763" x="4225925" y="5683250"/>
          <p14:tracePt t="27771" x="4225925" y="5695950"/>
          <p14:tracePt t="27780" x="4225925" y="5708650"/>
          <p14:tracePt t="27798" x="4225925" y="5722938"/>
          <p14:tracePt t="27804" x="4225925" y="5735638"/>
          <p14:tracePt t="27813" x="4225925" y="5748338"/>
          <p14:tracePt t="27833" x="4225925" y="5761038"/>
          <p14:tracePt t="27840" x="4225925" y="5788025"/>
          <p14:tracePt t="27848" x="4225925" y="5800725"/>
          <p14:tracePt t="27868" x="4225925" y="5815013"/>
          <p14:tracePt t="27877" x="4225925" y="5827713"/>
          <p14:tracePt t="27907" x="4225925" y="5840413"/>
          <p14:tracePt t="27911" x="4225925" y="5853113"/>
          <p14:tracePt t="27919" x="4213225" y="5867400"/>
          <p14:tracePt t="27950" x="4198938" y="5880100"/>
          <p14:tracePt t="27957" x="4186238" y="5892800"/>
          <p14:tracePt t="27967" x="4173538" y="5907088"/>
          <p14:tracePt t="27985" x="4160838" y="5919788"/>
          <p14:tracePt t="27993" x="4133850" y="5932488"/>
          <p14:tracePt t="27999" x="4121150" y="5932488"/>
          <p14:tracePt t="28018" x="4106863" y="5959475"/>
          <p14:tracePt t="28026" x="4094163" y="5959475"/>
          <p14:tracePt t="28035" x="4081463" y="5972175"/>
          <p14:tracePt t="28055" x="4067175" y="5972175"/>
          <p14:tracePt t="28062" x="4054475" y="5984875"/>
          <p14:tracePt t="28088" x="4041775" y="5999163"/>
          <p14:tracePt t="28184" x="4029075" y="5999163"/>
          <p14:tracePt t="29617" x="4041775" y="5999163"/>
          <p14:tracePt t="29660" x="4054475" y="5999163"/>
          <p14:tracePt t="29667" x="4067175" y="5999163"/>
          <p14:tracePt t="29685" x="4081463" y="5999163"/>
          <p14:tracePt t="29706" x="4094163" y="5999163"/>
          <p14:tracePt t="29714" x="4106863" y="6011863"/>
          <p14:tracePt t="29721" x="4121150" y="6011863"/>
          <p14:tracePt t="29746" x="4146550" y="6037263"/>
          <p14:tracePt t="29755" x="4160838" y="6037263"/>
          <p14:tracePt t="29763" x="4160838" y="6076950"/>
          <p14:tracePt t="29769" x="4173538" y="6091238"/>
          <p14:tracePt t="29777" x="4186238" y="6091238"/>
          <p14:tracePt t="29785" x="4198938" y="6103938"/>
          <p14:tracePt t="29793" x="4198938" y="6116638"/>
          <p14:tracePt t="29802" x="4198938" y="6143625"/>
          <p14:tracePt t="29810" x="4213225" y="6156325"/>
          <p14:tracePt t="29827" x="4213225" y="6183313"/>
          <p14:tracePt t="29835" x="4225925" y="6208713"/>
          <p14:tracePt t="29844" x="4225925" y="6221413"/>
          <p14:tracePt t="29864" x="4238625" y="6235700"/>
          <p14:tracePt t="29874" x="4238625" y="6248400"/>
          <p14:tracePt t="29879" x="4238625" y="6261100"/>
          <p14:tracePt t="29901" x="4238625" y="6288088"/>
          <p14:tracePt t="29905" x="4238625" y="6300788"/>
          <p14:tracePt t="29913" x="4225925" y="6313488"/>
          <p14:tracePt t="29920" x="4225925" y="6327775"/>
          <p14:tracePt t="29928" x="4213225" y="6340475"/>
          <p14:tracePt t="29949" x="4198938" y="6367463"/>
          <p14:tracePt t="29958" x="4186238" y="6367463"/>
          <p14:tracePt t="29964" x="4173538" y="6367463"/>
          <p14:tracePt t="29972" x="4160838" y="6367463"/>
          <p14:tracePt t="29990" x="4121150" y="6367463"/>
          <p14:tracePt t="30008" x="4094163" y="6367463"/>
          <p14:tracePt t="30021" x="4081463" y="6367463"/>
          <p14:tracePt t="30023" x="4054475" y="6367463"/>
          <p14:tracePt t="30031" x="4014788" y="6367463"/>
          <p14:tracePt t="30038" x="4002088" y="6367463"/>
          <p14:tracePt t="30046" x="3975100" y="6367463"/>
          <p14:tracePt t="30054" x="3962400" y="6367463"/>
          <p14:tracePt t="30062" x="3949700" y="6367463"/>
          <p14:tracePt t="30086" x="3897313" y="6367463"/>
          <p14:tracePt t="30091" x="3883025" y="6367463"/>
          <p14:tracePt t="30099" x="3857625" y="6367463"/>
          <p14:tracePt t="30118" x="3817938" y="6367463"/>
          <p14:tracePt t="30126" x="3805238" y="6367463"/>
          <p14:tracePt t="30135" x="3790950" y="6367463"/>
          <p14:tracePt t="30141" x="3778250" y="6367463"/>
          <p14:tracePt t="30167" x="3751263" y="6367463"/>
          <p14:tracePt t="30172" x="3738563" y="6367463"/>
          <p14:tracePt t="30179" x="3713163" y="6367463"/>
          <p14:tracePt t="30188" x="3673475" y="6367463"/>
          <p14:tracePt t="30195" x="3659188" y="6367463"/>
          <p14:tracePt t="30205" x="3621088" y="6367463"/>
          <p14:tracePt t="30212" x="3606800" y="6367463"/>
          <p14:tracePt t="30219" x="3594100" y="6367463"/>
          <p14:tracePt t="30229" x="3581400" y="6367463"/>
          <p14:tracePt t="30245" x="3567113" y="6367463"/>
          <p14:tracePt t="30253" x="3554413" y="6367463"/>
          <p14:tracePt t="30275" x="3541713" y="6367463"/>
          <p14:tracePt t="31168" x="3554413" y="6367463"/>
          <p14:tracePt t="31273" x="3567113" y="6380163"/>
          <p14:tracePt t="31280" x="3581400" y="6405563"/>
          <p14:tracePt t="31289" x="3581400" y="6419850"/>
          <p14:tracePt t="31297" x="3581400" y="6445250"/>
          <p14:tracePt t="31320" x="3594100" y="6459538"/>
          <p14:tracePt t="31323" x="3594100" y="6484938"/>
          <p14:tracePt t="31331" x="3594100" y="6497638"/>
          <p14:tracePt t="31339" x="3594100" y="6511925"/>
          <p14:tracePt t="31348" x="3594100" y="6524625"/>
          <p14:tracePt t="31357" x="3594100" y="6537325"/>
          <p14:tracePt t="31363" x="3594100" y="6564313"/>
          <p14:tracePt t="31371" x="3594100" y="6577013"/>
          <p14:tracePt t="31379" x="3594100" y="6589713"/>
          <p14:tracePt t="31390" x="3594100" y="6604000"/>
          <p14:tracePt t="31397" x="3581400" y="6604000"/>
          <p14:tracePt t="31405" x="3567113" y="6604000"/>
          <p14:tracePt t="31411" x="3567113" y="6616700"/>
          <p14:tracePt t="31420" x="3567113" y="6643688"/>
          <p14:tracePt t="31446" x="3567113" y="6656388"/>
          <p14:tracePt t="31471" x="3567113" y="6669088"/>
          <p14:tracePt t="32665" x="3541713" y="6669088"/>
          <p14:tracePt t="71948" x="3527425" y="6669088"/>
          <p14:tracePt t="71963" x="3502025" y="6669088"/>
          <p14:tracePt t="71969" x="3449638" y="6669088"/>
          <p14:tracePt t="71974" x="3409950" y="6669088"/>
          <p14:tracePt t="71983" x="3382963" y="6669088"/>
          <p14:tracePt t="71991" x="3278188" y="6656388"/>
          <p14:tracePt t="71999" x="3133725" y="6616700"/>
          <p14:tracePt t="72007" x="2882900" y="6497638"/>
          <p14:tracePt t="72015" x="2554288" y="6419850"/>
          <p14:tracePt t="72024" x="2159000" y="6300788"/>
          <p14:tracePt t="72031" x="1803400" y="6183313"/>
          <p14:tracePt t="72041" x="1211263" y="5867400"/>
          <p14:tracePt t="72048" x="658813" y="568325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6203112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Custom</PresentationFormat>
  <Paragraphs>12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Arial - 36</vt:lpstr>
      <vt:lpstr>Calibri</vt:lpstr>
      <vt:lpstr>Calibri Light</vt:lpstr>
      <vt:lpstr>Calibri </vt:lpstr>
      <vt:lpstr>Office Theme</vt:lpstr>
      <vt:lpstr>Discursive Writing Day 3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2</cp:revision>
  <dcterms:created xsi:type="dcterms:W3CDTF">2021-01-20T17:04:05Z</dcterms:created>
  <dcterms:modified xsi:type="dcterms:W3CDTF">2021-01-21T10:05:54Z</dcterms:modified>
</cp:coreProperties>
</file>