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74" r:id="rId3"/>
    <p:sldId id="257" r:id="rId4"/>
    <p:sldId id="259" r:id="rId5"/>
    <p:sldId id="258" r:id="rId6"/>
    <p:sldId id="275" r:id="rId7"/>
  </p:sldIdLst>
  <p:sldSz cx="10160000" cy="7620000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FDDE-1A80-41AE-8A86-FB95BDECF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C1D52-E67E-436B-BDE5-407950EEA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E924-A293-4FBB-94D6-DD14F4CD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6A54-1C3C-4F4D-8365-241FBC355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B975-A764-4316-8758-1F68955A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6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0EF-70DA-4074-9CFD-5309A8A7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5C8F-7617-4CD7-A994-C5FA8ABF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C10F2-3699-4360-B166-34ED1786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8A8AF-C41C-486A-AA23-270F9F164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5987-C0D5-4502-887A-221C5ECB5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1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1AB6-A912-4094-84EA-751F13DA0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ACF49-AF3A-4EB4-83C1-942004A26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691FF-2144-4C5C-B0ED-7F59CDB0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3DC74-C2A2-44CE-BAB4-FD526915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9FEDC-55A2-47DD-BD23-5BDF098C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F255A-1F16-4A31-8D4B-025A4861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BD851-272E-47BC-AB14-784C1D2CC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3BC30D-CC4E-4D4A-8C22-63F95E780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F6DA7-F548-4577-9B52-917D5101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CE2EA-3A16-412C-A1BF-E0177896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ED5F-3B75-4FE8-9E92-D006F42F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2A5BA-2906-4B04-956F-3BEFFA18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F5F9-CABB-41AA-9BA0-6F5BC57F9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7A1B7-8A9C-40AF-BD2E-C181905CB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43A7-47B4-4BF4-9A9D-7E6369B23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A4458-78B6-4B59-A390-0E9025429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BBE3-6553-41F8-9C7A-1C4B22B9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D30FC9-620A-4BE2-A965-306C194EB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ABD56-E875-4F87-95BF-E4759D97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E9AB8-902C-4A9F-B377-1541C1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8764F-0428-42B5-A7A5-E86AB05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718C7B-537D-4054-AD71-1593B7E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D3072-CE96-4140-871B-EE8C3B075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C732DC-53CD-470B-9F29-55925DD6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CE766D-296E-4FA0-8E14-56272B17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CC3A6-122A-480D-9D00-47374925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B38B-1D0B-4BD7-9188-144A4AF4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90843-0416-4B21-BFE5-368DEF1C5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271B32-E8C3-4D8A-B3A4-A8DFCCB74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83F03-FCAE-4B80-BA5E-11816C9DB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3CDC9-9DDD-4E34-9EC5-940A3EBAF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67BE5-08B8-4900-84CE-445A6228A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2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82E3-2C81-4F07-94E2-0039721C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2567E-55BC-4D26-A92C-475F83586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BC5AC-9B0C-4BA5-B232-5CECCAEC2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003CF-6C39-4D0B-BD1A-A11A4C829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A6AED-C2DD-4EE4-A934-16404B98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AAAB6-4C1C-4A3F-AC3E-C6BACCE58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E386-F03C-40E4-8CEA-84FF39F3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10C7C-2C42-4FD9-82F1-D710D77C3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2FB5A-1653-4A55-9E92-DE2CF54EC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3EC5D-7ADC-46D9-BB48-88D7E45E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A11-F10B-43B4-90BB-CBBE5923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69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F53555-1E03-404F-84EC-CE3065756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269D5-ADD2-4947-8080-80E5DE92E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E821B-8107-4395-B89B-C0B3F91E3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8F406-A14E-4F0C-92B3-C9ED8872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E5BDF-4432-4A4E-9549-A9D2C63A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27C9C-2BC4-410B-8C0C-C7051BBA4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E2B67-5587-4956-BEEA-D2E3D17B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3F5B3-CBB7-4338-952A-AF2157964A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E4B9E-E315-4B9A-840A-36274024D24F}" type="datetimeFigureOut">
              <a:rPr lang="en-US" smtClean="0"/>
              <a:t>1/12/2021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EF74-C335-4D0E-A10E-3DEB81E0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E0875-D8EF-4A0C-8957-70FB2501C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64325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4400" dirty="0">
                <a:solidFill>
                  <a:srgbClr val="000000"/>
                </a:solidFill>
              </a:rPr>
              <a:t>Geography</a:t>
            </a:r>
          </a:p>
          <a:p>
            <a:endParaRPr lang="en-GB" sz="4400" b="1" dirty="0">
              <a:solidFill>
                <a:srgbClr val="000000"/>
              </a:solidFill>
            </a:endParaRPr>
          </a:p>
          <a:p>
            <a:pPr algn="ctr"/>
            <a:r>
              <a:rPr lang="en-GB" sz="6000" b="1" dirty="0">
                <a:solidFill>
                  <a:srgbClr val="000000"/>
                </a:solidFill>
              </a:rPr>
              <a:t>Homes around the World</a:t>
            </a: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GB" sz="4400" b="1" dirty="0">
              <a:solidFill>
                <a:srgbClr val="000000"/>
              </a:solidFill>
              <a:latin typeface="CCW Cursive Writing 1 - 36"/>
            </a:endParaRPr>
          </a:p>
          <a:p>
            <a:pPr algn="ctr"/>
            <a:endParaRPr lang="en-US" sz="4400" b="1" dirty="0">
              <a:solidFill>
                <a:srgbClr val="000000"/>
              </a:solidFill>
              <a:latin typeface="CCW Cursive Writing 1 - 36"/>
            </a:endParaRPr>
          </a:p>
        </p:txBody>
      </p:sp>
      <p:pic>
        <p:nvPicPr>
          <p:cNvPr id="1026" name="Picture 2" descr="Cartoon Earth Step by Step Drawing Lesson | Earth drawings, Globe drawing,  Earth day drawing">
            <a:extLst>
              <a:ext uri="{FF2B5EF4-FFF2-40B4-BE49-F238E27FC236}">
                <a16:creationId xmlns:a16="http://schemas.microsoft.com/office/drawing/2014/main" id="{5D36230F-A8C9-4792-97FE-643CC4E274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087" y="2835274"/>
            <a:ext cx="4949826" cy="4474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E484D450-F6B0-413F-841A-66E5CD48B3C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184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05"/>
    </mc:Choice>
    <mc:Fallback xmlns="">
      <p:transition spd="slow" advTm="113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424731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5400" b="1" dirty="0">
                <a:solidFill>
                  <a:srgbClr val="000000"/>
                </a:solidFill>
              </a:rPr>
              <a:t>We are learning</a:t>
            </a:r>
          </a:p>
          <a:p>
            <a:endParaRPr lang="en-US" sz="5400" b="1" dirty="0">
              <a:solidFill>
                <a:srgbClr val="000000"/>
              </a:solidFill>
            </a:endParaRPr>
          </a:p>
          <a:p>
            <a:r>
              <a:rPr lang="en-US" sz="5400" dirty="0">
                <a:solidFill>
                  <a:srgbClr val="000000"/>
                </a:solidFill>
              </a:rPr>
              <a:t>To </a:t>
            </a:r>
            <a:r>
              <a:rPr lang="en-GB" sz="5400" dirty="0">
                <a:solidFill>
                  <a:srgbClr val="000000"/>
                </a:solidFill>
              </a:rPr>
              <a:t>make observations of the different types of homes around us.</a:t>
            </a:r>
            <a:endParaRPr lang="en-US" sz="5400" dirty="0">
              <a:solidFill>
                <a:srgbClr val="000000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AFCA34C-001C-4153-B35F-FC94B95E610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89054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9"/>
    </mc:Choice>
    <mc:Fallback>
      <p:transition spd="slow" advTm="120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44063B4-D399-410A-B623-D482BE5AC32A}"/>
              </a:ext>
            </a:extLst>
          </p:cNvPr>
          <p:cNvSpPr txBox="1"/>
          <p:nvPr/>
        </p:nvSpPr>
        <p:spPr>
          <a:xfrm>
            <a:off x="88900" y="1104900"/>
            <a:ext cx="9842500" cy="175432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5400" dirty="0">
                <a:solidFill>
                  <a:srgbClr val="000000"/>
                </a:solidFill>
              </a:rPr>
              <a:t>Do you remember what type of home you live in? </a:t>
            </a:r>
            <a:endParaRPr lang="en-US" sz="5400" dirty="0">
              <a:solidFill>
                <a:srgbClr val="000000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721FC80-6E7B-407E-AE75-E9AC90E3F0D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27866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15"/>
    </mc:Choice>
    <mc:Fallback>
      <p:transition spd="slow" advTm="52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317500" y="669472"/>
            <a:ext cx="9842500" cy="674030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5400" dirty="0">
                <a:solidFill>
                  <a:srgbClr val="000000"/>
                </a:solidFill>
              </a:rPr>
              <a:t>Today, I would like you to do a bit of exploring. </a:t>
            </a:r>
          </a:p>
          <a:p>
            <a:r>
              <a:rPr lang="en-GB" sz="5400" dirty="0">
                <a:solidFill>
                  <a:srgbClr val="000000"/>
                </a:solidFill>
              </a:rPr>
              <a:t>If you go out for a walk, see if you can draw the different homes around you. </a:t>
            </a:r>
          </a:p>
          <a:p>
            <a:r>
              <a:rPr lang="en-GB" sz="5400" dirty="0">
                <a:solidFill>
                  <a:srgbClr val="000000"/>
                </a:solidFill>
              </a:rPr>
              <a:t>If you can’t go for a walk, look out of your window and draw the homes you can see. </a:t>
            </a:r>
            <a:endParaRPr lang="en-US" sz="5400" dirty="0">
              <a:solidFill>
                <a:srgbClr val="000000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F277EDE-CFD1-423C-8248-401B59C73F9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646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004"/>
    </mc:Choice>
    <mc:Fallback>
      <p:transition spd="slow" advTm="170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our samples of student drawings representing &quot;individual home... |  Download Scientific Diagram">
            <a:extLst>
              <a:ext uri="{FF2B5EF4-FFF2-40B4-BE49-F238E27FC236}">
                <a16:creationId xmlns:a16="http://schemas.microsoft.com/office/drawing/2014/main" id="{1E172DD1-3FFD-47C9-818C-8901516604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863" y="57150"/>
            <a:ext cx="5248275" cy="7505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8E56571-40EF-407C-9456-B66BB7FC156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28481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79"/>
    </mc:Choice>
    <mc:Fallback>
      <p:transition spd="slow" advTm="73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317500" y="669472"/>
            <a:ext cx="9842500" cy="258532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5400" dirty="0">
                <a:solidFill>
                  <a:srgbClr val="000000"/>
                </a:solidFill>
              </a:rPr>
              <a:t>On the paper that I have typed for you, draw and label the homes around you.</a:t>
            </a:r>
            <a:endParaRPr lang="en-US" sz="5400" dirty="0">
              <a:solidFill>
                <a:srgbClr val="000000"/>
              </a:solidFill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C297437-F88A-421F-83D5-175F7341F3F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39551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840"/>
    </mc:Choice>
    <mc:Fallback>
      <p:transition spd="slow" advTm="88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102</Words>
  <Application>Microsoft Office PowerPoint</Application>
  <PresentationFormat>Custom</PresentationFormat>
  <Paragraphs>15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Calibri</vt:lpstr>
      <vt:lpstr>Arial</vt:lpstr>
      <vt:lpstr>CCW Cursive Writing 1 - 36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15</cp:revision>
  <dcterms:created xsi:type="dcterms:W3CDTF">2021-01-05T15:26:57Z</dcterms:created>
  <dcterms:modified xsi:type="dcterms:W3CDTF">2021-01-12T18:45:58Z</dcterms:modified>
</cp:coreProperties>
</file>