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4"/>
  </p:handoutMasterIdLst>
  <p:sldIdLst>
    <p:sldId id="258" r:id="rId2"/>
    <p:sldId id="263" r:id="rId3"/>
    <p:sldId id="264" r:id="rId4"/>
    <p:sldId id="267" r:id="rId5"/>
    <p:sldId id="268" r:id="rId6"/>
    <p:sldId id="269" r:id="rId7"/>
    <p:sldId id="270" r:id="rId8"/>
    <p:sldId id="271" r:id="rId9"/>
    <p:sldId id="272" r:id="rId10"/>
    <p:sldId id="273" r:id="rId11"/>
    <p:sldId id="274" r:id="rId12"/>
    <p:sldId id="275" r:id="rId13"/>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Sassoon Infant Rg" panose="02000503030000020003" charset="0"/>
      <p:regular r:id="rId19"/>
      <p:bold r:id="rId20"/>
    </p:embeddedFont>
    <p:embeddedFont>
      <p:font typeface="Tuffy" panose="020B0603060100000000" charset="0"/>
      <p:regular r:id="rId21"/>
      <p:bold r:id="rId22"/>
      <p:italic r:id="rId23"/>
      <p:boldItalic r:id="rId24"/>
    </p:embeddedFont>
    <p:embeddedFont>
      <p:font typeface="Twinkl" panose="020B0604020202020204" charset="0"/>
      <p:regular r:id="rId25"/>
      <p:bold r:id="rId26"/>
    </p:embeddedFont>
    <p:embeddedFont>
      <p:font typeface="Twinkl SemiBold" charset="0"/>
      <p:bold r:id="rId27"/>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DF84"/>
    <a:srgbClr val="A3CE56"/>
    <a:srgbClr val="BFE57B"/>
    <a:srgbClr val="6C388B"/>
    <a:srgbClr val="21A6F9"/>
    <a:srgbClr val="FEFBDA"/>
    <a:srgbClr val="FFFFE1"/>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4" d="100"/>
          <a:sy n="84" d="100"/>
        </p:scale>
        <p:origin x="1566" y="96"/>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77" d="100"/>
          <a:sy n="77" d="100"/>
        </p:scale>
        <p:origin x="1806"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135B58-1C33-4A3B-B972-6EB8306EDEF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71F0C53F-F42B-43CF-B136-A759FE22461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F8626ADE-BDCA-4EDF-B783-415F8CB06292}" type="datetimeFigureOut">
              <a:rPr lang="en-GB"/>
              <a:pPr>
                <a:defRPr/>
              </a:pPr>
              <a:t>10/02/2021</a:t>
            </a:fld>
            <a:endParaRPr lang="en-GB"/>
          </a:p>
        </p:txBody>
      </p:sp>
      <p:sp>
        <p:nvSpPr>
          <p:cNvPr id="4" name="Footer Placeholder 3">
            <a:extLst>
              <a:ext uri="{FF2B5EF4-FFF2-40B4-BE49-F238E27FC236}">
                <a16:creationId xmlns:a16="http://schemas.microsoft.com/office/drawing/2014/main" id="{B7259FE8-5035-425E-A681-DD70E57DCFA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269F54C1-8005-481B-92E3-B6E12DBB950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875498E6-6466-46B9-917F-A2BE3720E1E8}"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2C27DD0E-D22F-4292-838F-C57CEBD01D3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Twinkl" pitchFamily="2" charset="0"/>
              </a:defRPr>
            </a:lvl1pPr>
          </a:lstStyle>
          <a:p>
            <a:r>
              <a:rPr lang="en-US" dirty="0"/>
              <a:t>Click to edit Master title style</a:t>
            </a:r>
          </a:p>
        </p:txBody>
      </p:sp>
    </p:spTree>
    <p:extLst>
      <p:ext uri="{BB962C8B-B14F-4D97-AF65-F5344CB8AC3E}">
        <p14:creationId xmlns:p14="http://schemas.microsoft.com/office/powerpoint/2010/main" val="38078221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2DDE3BEE-579F-4EA7-8EF7-E6F3E49AA80E}"/>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65224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8A6282BB-44F8-4DB3-9A30-5C2AE820B7B8}"/>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8C847D58-B6F2-4A2A-8572-4294EE05BBE4}"/>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79160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D7225845-361B-4338-A9B7-CBEA2D997A9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F1AFBBDB-E0BA-4E1B-AD0C-A560B4F60B54}"/>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Whole Class">
            <a:extLst>
              <a:ext uri="{FF2B5EF4-FFF2-40B4-BE49-F238E27FC236}">
                <a16:creationId xmlns:a16="http://schemas.microsoft.com/office/drawing/2014/main" id="{59254816-DABE-4465-AF90-AA676812FAA8}"/>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8"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45595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875C424A-DDC2-40B6-BD1D-CE6AFE08153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B48CF08D-3D7B-4909-AEBD-FA2983C6AFC7}"/>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ndividual Work">
            <a:extLst>
              <a:ext uri="{FF2B5EF4-FFF2-40B4-BE49-F238E27FC236}">
                <a16:creationId xmlns:a16="http://schemas.microsoft.com/office/drawing/2014/main" id="{08AB1212-ACB3-4490-BFBF-CDC29EA84A69}"/>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11"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3905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1F336020-F06B-486E-9C04-7282ABA41FF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9C46D53E-3A95-4672-B88E-F8A0D0570CCB}"/>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airs">
            <a:extLst>
              <a:ext uri="{FF2B5EF4-FFF2-40B4-BE49-F238E27FC236}">
                <a16:creationId xmlns:a16="http://schemas.microsoft.com/office/drawing/2014/main" id="{591847C1-B24B-4DF4-976D-95D54D87A454}"/>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13499109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90879AA2-5259-4C19-BDF4-9A4DA3A931E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CC5367F4-6C56-44B5-BDF7-D2ECE594A89E}"/>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Talking Partners">
            <a:extLst>
              <a:ext uri="{FF2B5EF4-FFF2-40B4-BE49-F238E27FC236}">
                <a16:creationId xmlns:a16="http://schemas.microsoft.com/office/drawing/2014/main" id="{9136BB05-EDDE-47C9-A7F5-75F0A76598FB}"/>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1768442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69A65715-F041-4AD4-B9DA-F5D5AE6BC1C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3A3D4F28-9A7B-4886-89D1-7C42FB054D58}"/>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oup Work">
            <a:extLst>
              <a:ext uri="{FF2B5EF4-FFF2-40B4-BE49-F238E27FC236}">
                <a16:creationId xmlns:a16="http://schemas.microsoft.com/office/drawing/2014/main" id="{AC5433C6-5BD4-42A0-8612-FFDBD87F40B9}"/>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1556055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98FB41EF-791C-4CCC-9A39-382A0F42995D}"/>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D9EBF714-4856-4E66-8EC5-990FA41776CE}"/>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2">
            <a:extLst>
              <a:ext uri="{FF2B5EF4-FFF2-40B4-BE49-F238E27FC236}">
                <a16:creationId xmlns:a16="http://schemas.microsoft.com/office/drawing/2014/main" id="{0D8CD0C0-9B13-4DC6-88A4-2E074ACF4C72}"/>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2755322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DCE52172-14C6-418C-8B18-5ADED141C82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2825F030-A3CA-4AD7-B534-9FDAE32C5C1B}"/>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642EF2BC-202B-43AB-B8DE-45E3F89C7539}"/>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342193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dirty="0"/>
              <a:t>Click to edit Master text styles</a:t>
            </a:r>
          </a:p>
        </p:txBody>
      </p:sp>
    </p:spTree>
    <p:extLst>
      <p:ext uri="{BB962C8B-B14F-4D97-AF65-F5344CB8AC3E}">
        <p14:creationId xmlns:p14="http://schemas.microsoft.com/office/powerpoint/2010/main" val="14540422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645334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CB63855B-8351-4F28-A4E5-041348C1418B}"/>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0014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D6734DF-E7A9-4B7A-87D6-B6E381E5A586}"/>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B235DFD6-7B94-430D-A471-7ABCD1D3626F}"/>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85" r:id="rId11"/>
    <p:sldLayoutId id="2147483686" r:id="rId12"/>
    <p:sldLayoutId id="2147483697" r:id="rId13"/>
  </p:sldLayoutIdLst>
  <p:txStyles>
    <p:titleStyle>
      <a:lvl1pPr algn="l" rtl="0" fontAlgn="base">
        <a:lnSpc>
          <a:spcPct val="90000"/>
        </a:lnSpc>
        <a:spcBef>
          <a:spcPct val="0"/>
        </a:spcBef>
        <a:spcAft>
          <a:spcPct val="0"/>
        </a:spcAft>
        <a:defRPr sz="4000" b="1" kern="1200">
          <a:solidFill>
            <a:srgbClr val="1C1C1C"/>
          </a:solidFill>
          <a:latin typeface="Twinkl" pitchFamily="2" charset="0"/>
          <a:ea typeface="+mj-ea"/>
          <a:cs typeface="+mj-cs"/>
        </a:defRPr>
      </a:lvl1pPr>
      <a:lvl2pPr algn="l" rtl="0" fontAlgn="base">
        <a:lnSpc>
          <a:spcPct val="90000"/>
        </a:lnSpc>
        <a:spcBef>
          <a:spcPct val="0"/>
        </a:spcBef>
        <a:spcAft>
          <a:spcPct val="0"/>
        </a:spcAft>
        <a:defRPr sz="4000" b="1">
          <a:solidFill>
            <a:srgbClr val="1C1C1C"/>
          </a:solidFill>
          <a:latin typeface="Twinkl" panose="020B0604020202020204" pitchFamily="2" charset="0"/>
        </a:defRPr>
      </a:lvl2pPr>
      <a:lvl3pPr algn="l" rtl="0" fontAlgn="base">
        <a:lnSpc>
          <a:spcPct val="90000"/>
        </a:lnSpc>
        <a:spcBef>
          <a:spcPct val="0"/>
        </a:spcBef>
        <a:spcAft>
          <a:spcPct val="0"/>
        </a:spcAft>
        <a:defRPr sz="4000" b="1">
          <a:solidFill>
            <a:srgbClr val="1C1C1C"/>
          </a:solidFill>
          <a:latin typeface="Twinkl" panose="020B0604020202020204" pitchFamily="2" charset="0"/>
        </a:defRPr>
      </a:lvl3pPr>
      <a:lvl4pPr algn="l" rtl="0" fontAlgn="base">
        <a:lnSpc>
          <a:spcPct val="90000"/>
        </a:lnSpc>
        <a:spcBef>
          <a:spcPct val="0"/>
        </a:spcBef>
        <a:spcAft>
          <a:spcPct val="0"/>
        </a:spcAft>
        <a:defRPr sz="4000" b="1">
          <a:solidFill>
            <a:srgbClr val="1C1C1C"/>
          </a:solidFill>
          <a:latin typeface="Twinkl" panose="020B0604020202020204" pitchFamily="2" charset="0"/>
        </a:defRPr>
      </a:lvl4pPr>
      <a:lvl5pPr algn="l" rtl="0" fontAlgn="base">
        <a:lnSpc>
          <a:spcPct val="90000"/>
        </a:lnSpc>
        <a:spcBef>
          <a:spcPct val="0"/>
        </a:spcBef>
        <a:spcAft>
          <a:spcPct val="0"/>
        </a:spcAft>
        <a:defRPr sz="4000" b="1">
          <a:solidFill>
            <a:srgbClr val="1C1C1C"/>
          </a:solidFill>
          <a:latin typeface="Twinkl" panose="020B0604020202020204" pitchFamily="2" charset="0"/>
        </a:defRPr>
      </a:lvl5pPr>
      <a:lvl6pPr marL="457200" algn="l" rtl="0" fontAlgn="base">
        <a:lnSpc>
          <a:spcPct val="90000"/>
        </a:lnSpc>
        <a:spcBef>
          <a:spcPct val="0"/>
        </a:spcBef>
        <a:spcAft>
          <a:spcPct val="0"/>
        </a:spcAft>
        <a:defRPr sz="4000" b="1">
          <a:solidFill>
            <a:srgbClr val="1C1C1C"/>
          </a:solidFill>
          <a:latin typeface="Twinkl" panose="020B0604020202020204" pitchFamily="2" charset="0"/>
        </a:defRPr>
      </a:lvl6pPr>
      <a:lvl7pPr marL="914400" algn="l" rtl="0" fontAlgn="base">
        <a:lnSpc>
          <a:spcPct val="90000"/>
        </a:lnSpc>
        <a:spcBef>
          <a:spcPct val="0"/>
        </a:spcBef>
        <a:spcAft>
          <a:spcPct val="0"/>
        </a:spcAft>
        <a:defRPr sz="4000" b="1">
          <a:solidFill>
            <a:srgbClr val="1C1C1C"/>
          </a:solidFill>
          <a:latin typeface="Twinkl" panose="020B0604020202020204" pitchFamily="2" charset="0"/>
        </a:defRPr>
      </a:lvl7pPr>
      <a:lvl8pPr marL="1371600" algn="l" rtl="0" fontAlgn="base">
        <a:lnSpc>
          <a:spcPct val="90000"/>
        </a:lnSpc>
        <a:spcBef>
          <a:spcPct val="0"/>
        </a:spcBef>
        <a:spcAft>
          <a:spcPct val="0"/>
        </a:spcAft>
        <a:defRPr sz="4000" b="1">
          <a:solidFill>
            <a:srgbClr val="1C1C1C"/>
          </a:solidFill>
          <a:latin typeface="Twinkl" panose="020B0604020202020204" pitchFamily="2" charset="0"/>
        </a:defRPr>
      </a:lvl8pPr>
      <a:lvl9pPr marL="1828800" algn="l" rtl="0" fontAlgn="base">
        <a:lnSpc>
          <a:spcPct val="90000"/>
        </a:lnSpc>
        <a:spcBef>
          <a:spcPct val="0"/>
        </a:spcBef>
        <a:spcAft>
          <a:spcPct val="0"/>
        </a:spcAft>
        <a:defRPr sz="4000" b="1">
          <a:solidFill>
            <a:srgbClr val="1C1C1C"/>
          </a:solidFill>
          <a:latin typeface="Twinkl" panose="020B0604020202020204"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audio" Target="../media/media1.m4a"/><Relationship Id="rId7" Type="http://schemas.openxmlformats.org/officeDocument/2006/relationships/image" Target="../media/image12.pn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13.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13.pn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3.png"/><Relationship Id="rId5" Type="http://schemas.openxmlformats.org/officeDocument/2006/relationships/image" Target="../media/image14.png"/><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3.png"/><Relationship Id="rId5" Type="http://schemas.openxmlformats.org/officeDocument/2006/relationships/image" Target="../media/image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3.png"/><Relationship Id="rId5" Type="http://schemas.openxmlformats.org/officeDocument/2006/relationships/image" Target="../media/image3.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3.png"/><Relationship Id="rId5" Type="http://schemas.openxmlformats.org/officeDocument/2006/relationships/image" Target="../media/image3.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Layout" Target="../slideLayouts/slideLayout3.xml"/><Relationship Id="rId7" Type="http://schemas.openxmlformats.org/officeDocument/2006/relationships/image" Target="../media/image3.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3.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3.png"/><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3.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4.xml"/><Relationship Id="rId6" Type="http://schemas.openxmlformats.org/officeDocument/2006/relationships/image" Target="../media/image13.png"/><Relationship Id="rId5" Type="http://schemas.openxmlformats.org/officeDocument/2006/relationships/image" Target="../media/image22.png"/><Relationship Id="rId4"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7" Type="http://schemas.openxmlformats.org/officeDocument/2006/relationships/image" Target="../media/image13.png"/><Relationship Id="rId2" Type="http://schemas.microsoft.com/office/2007/relationships/media" Target="../media/media11.m4a"/><Relationship Id="rId1" Type="http://schemas.openxmlformats.org/officeDocument/2006/relationships/tags" Target="../tags/tag5.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audio" Target="../media/media12.m4a"/><Relationship Id="rId7" Type="http://schemas.openxmlformats.org/officeDocument/2006/relationships/image" Target="../media/image26.png"/><Relationship Id="rId2" Type="http://schemas.microsoft.com/office/2007/relationships/media" Target="../media/media12.m4a"/><Relationship Id="rId1" Type="http://schemas.openxmlformats.org/officeDocument/2006/relationships/tags" Target="../tags/tag6.xml"/><Relationship Id="rId6" Type="http://schemas.openxmlformats.org/officeDocument/2006/relationships/image" Target="../media/image25.png"/><Relationship Id="rId11" Type="http://schemas.openxmlformats.org/officeDocument/2006/relationships/image" Target="../media/image13.png"/><Relationship Id="rId5" Type="http://schemas.openxmlformats.org/officeDocument/2006/relationships/image" Target="../media/image4.png"/><Relationship Id="rId10" Type="http://schemas.openxmlformats.org/officeDocument/2006/relationships/image" Target="../media/image29.png"/><Relationship Id="rId4" Type="http://schemas.openxmlformats.org/officeDocument/2006/relationships/slideLayout" Target="../slideLayouts/slideLayout3.xml"/><Relationship Id="rId9"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a:extLst>
              <a:ext uri="{FF2B5EF4-FFF2-40B4-BE49-F238E27FC236}">
                <a16:creationId xmlns:a16="http://schemas.microsoft.com/office/drawing/2014/main" id="{78ACE113-63D8-46F8-B4FA-3F8B2C739921}"/>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3251200" y="2141538"/>
            <a:ext cx="5738813" cy="471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itle 7">
            <a:extLst>
              <a:ext uri="{FF2B5EF4-FFF2-40B4-BE49-F238E27FC236}">
                <a16:creationId xmlns:a16="http://schemas.microsoft.com/office/drawing/2014/main" id="{2A984CC4-CBEC-474D-827A-907F638E5B81}"/>
              </a:ext>
            </a:extLst>
          </p:cNvPr>
          <p:cNvSpPr>
            <a:spLocks noGrp="1"/>
          </p:cNvSpPr>
          <p:nvPr>
            <p:ph type="ctrTitle" idx="4294967295"/>
          </p:nvPr>
        </p:nvSpPr>
        <p:spPr>
          <a:xfrm>
            <a:off x="0" y="576263"/>
            <a:ext cx="9144000" cy="1639887"/>
          </a:xfrm>
          <a:prstGeom prst="roundRect">
            <a:avLst>
              <a:gd name="adj" fmla="val 0"/>
            </a:avLst>
          </a:prstGeom>
          <a:solidFill>
            <a:schemeClr val="bg1">
              <a:alpha val="70979"/>
            </a:schemeClr>
          </a:solidFill>
        </p:spPr>
        <p:txBody>
          <a:bodyPr lIns="0" tIns="0" rIns="0" bIns="0"/>
          <a:lstStyle/>
          <a:p>
            <a:r>
              <a:rPr lang="en-GB" altLang="en-US" sz="6600"/>
              <a:t>Palm Sunday</a:t>
            </a:r>
          </a:p>
        </p:txBody>
      </p:sp>
      <p:pic>
        <p:nvPicPr>
          <p:cNvPr id="15364" name="Twinkl Logo">
            <a:extLst>
              <a:ext uri="{FF2B5EF4-FFF2-40B4-BE49-F238E27FC236}">
                <a16:creationId xmlns:a16="http://schemas.microsoft.com/office/drawing/2014/main" id="{981AE7EC-EE3E-4105-B2C0-5FA38F9BBB04}"/>
              </a:ext>
            </a:extLst>
          </p:cNvPr>
          <p:cNvPicPr>
            <a:picLocks noChangeAspect="1"/>
          </p:cNvPicPr>
          <p:nvPr/>
        </p:nvPicPr>
        <p:blipFill>
          <a:blip r:embed="rId6" cstate="email">
            <a:grayscl/>
            <a:biLevel thresh="50000"/>
            <a:extLst>
              <a:ext uri="{28A0092B-C50C-407E-A947-70E740481C1C}">
                <a14:useLocalDpi xmlns:a14="http://schemas.microsoft.com/office/drawing/2010/main"/>
              </a:ext>
            </a:extLst>
          </a:blip>
          <a:srcRect/>
          <a:stretch>
            <a:fillRect/>
          </a:stretch>
        </p:blipFill>
        <p:spPr bwMode="auto">
          <a:xfrm>
            <a:off x="4278313" y="57197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1">
            <a:extLst>
              <a:ext uri="{FF2B5EF4-FFF2-40B4-BE49-F238E27FC236}">
                <a16:creationId xmlns:a16="http://schemas.microsoft.com/office/drawing/2014/main" id="{7205706C-7C4B-4815-AAAC-31FCAF22A8BA}"/>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269875" y="2066925"/>
            <a:ext cx="4164013" cy="479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20CC84DA-FF40-46BF-8052-76197B50A3F1}"/>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5348"/>
    </mc:Choice>
    <mc:Fallback>
      <p:transition spd="slow" advTm="53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04C1D7E4-C762-4D22-8625-C7876C008BB3}"/>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24" name="Rounded Rectangle 23">
            <a:extLst>
              <a:ext uri="{FF2B5EF4-FFF2-40B4-BE49-F238E27FC236}">
                <a16:creationId xmlns:a16="http://schemas.microsoft.com/office/drawing/2014/main" id="{866415BB-F536-4602-9EB6-4C1FFADF1B9F}"/>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16388" name="Title 1">
            <a:extLst>
              <a:ext uri="{FF2B5EF4-FFF2-40B4-BE49-F238E27FC236}">
                <a16:creationId xmlns:a16="http://schemas.microsoft.com/office/drawing/2014/main" id="{6F9BC794-35BE-4AA6-AA76-F3C522539652}"/>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lnSpc>
                <a:spcPct val="90000"/>
              </a:lnSpc>
            </a:pPr>
            <a:r>
              <a:rPr lang="en-US" altLang="en-US" sz="3600" b="1">
                <a:latin typeface="Twinkl SemiBold" pitchFamily="2" charset="0"/>
              </a:rPr>
              <a:t>Success Criteria</a:t>
            </a:r>
          </a:p>
        </p:txBody>
      </p:sp>
      <p:sp>
        <p:nvSpPr>
          <p:cNvPr id="16389" name="Title 1">
            <a:extLst>
              <a:ext uri="{FF2B5EF4-FFF2-40B4-BE49-F238E27FC236}">
                <a16:creationId xmlns:a16="http://schemas.microsoft.com/office/drawing/2014/main" id="{C929716B-9D7B-4E03-A508-A87F129DCA6C}"/>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lnSpc>
                <a:spcPct val="90000"/>
              </a:lnSpc>
            </a:pPr>
            <a:endParaRPr lang="en-US" altLang="en-US" sz="3600" b="1" dirty="0">
              <a:latin typeface="Twinkl SemiBold" pitchFamily="2" charset="0"/>
            </a:endParaRPr>
          </a:p>
        </p:txBody>
      </p:sp>
      <p:sp>
        <p:nvSpPr>
          <p:cNvPr id="16390" name="Content Placeholder 15">
            <a:extLst>
              <a:ext uri="{FF2B5EF4-FFF2-40B4-BE49-F238E27FC236}">
                <a16:creationId xmlns:a16="http://schemas.microsoft.com/office/drawing/2014/main" id="{E2EB35DF-D055-4827-8936-673689285429}"/>
              </a:ext>
            </a:extLst>
          </p:cNvPr>
          <p:cNvSpPr>
            <a:spLocks noGrp="1"/>
          </p:cNvSpPr>
          <p:nvPr>
            <p:ph idx="1"/>
          </p:nvPr>
        </p:nvSpPr>
        <p:spPr>
          <a:xfrm>
            <a:off x="628650" y="1127125"/>
            <a:ext cx="7886700" cy="1409700"/>
          </a:xfrm>
        </p:spPr>
        <p:txBody>
          <a:bodyPr/>
          <a:lstStyle/>
          <a:p>
            <a:pPr marL="0" indent="0" algn="ctr">
              <a:buNone/>
            </a:pPr>
            <a:r>
              <a:rPr lang="en-GB" altLang="en-US" sz="3600" b="1" u="sng" dirty="0"/>
              <a:t>LO To explain why Palm Sunday is important to Christians</a:t>
            </a:r>
          </a:p>
        </p:txBody>
      </p:sp>
      <p:sp>
        <p:nvSpPr>
          <p:cNvPr id="16391" name="Content Placeholder 15">
            <a:extLst>
              <a:ext uri="{FF2B5EF4-FFF2-40B4-BE49-F238E27FC236}">
                <a16:creationId xmlns:a16="http://schemas.microsoft.com/office/drawing/2014/main" id="{22A3B5A1-8AF3-42F0-9F32-403D193BBF8B}"/>
              </a:ext>
            </a:extLst>
          </p:cNvPr>
          <p:cNvSpPr txBox="1">
            <a:spLocks/>
          </p:cNvSpPr>
          <p:nvPr/>
        </p:nvSpPr>
        <p:spPr bwMode="auto">
          <a:xfrm>
            <a:off x="628650" y="3467100"/>
            <a:ext cx="7886700" cy="224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r>
              <a:rPr lang="en-GB" altLang="en-US" dirty="0"/>
              <a:t>I can tell you what happened on the first Palm Sunday.</a:t>
            </a:r>
          </a:p>
          <a:p>
            <a:pPr eaLnBrk="1" hangingPunct="1"/>
            <a:r>
              <a:rPr lang="en-GB" altLang="en-US" dirty="0"/>
              <a:t>I can tell you what the palm leaves mean.</a:t>
            </a:r>
          </a:p>
        </p:txBody>
      </p:sp>
      <p:pic>
        <p:nvPicPr>
          <p:cNvPr id="2" name="Audio 1">
            <a:hlinkClick r:id="" action="ppaction://media"/>
            <a:extLst>
              <a:ext uri="{FF2B5EF4-FFF2-40B4-BE49-F238E27FC236}">
                <a16:creationId xmlns:a16="http://schemas.microsoft.com/office/drawing/2014/main" id="{9793ABF0-8D6F-4415-A4D1-7B483C6FD120}"/>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5113"/>
    </mc:Choice>
    <mc:Fallback>
      <p:transition spd="slow" advTm="151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3">
            <a:extLst>
              <a:ext uri="{FF2B5EF4-FFF2-40B4-BE49-F238E27FC236}">
                <a16:creationId xmlns:a16="http://schemas.microsoft.com/office/drawing/2014/main" id="{58AA16F8-ABA4-4354-8A06-67B01F03E552}"/>
              </a:ext>
            </a:extLst>
          </p:cNvPr>
          <p:cNvSpPr>
            <a:spLocks noGrp="1"/>
          </p:cNvSpPr>
          <p:nvPr>
            <p:ph type="title"/>
          </p:nvPr>
        </p:nvSpPr>
        <p:spPr>
          <a:xfrm>
            <a:off x="457200" y="625475"/>
            <a:ext cx="8220075" cy="684213"/>
          </a:xfrm>
        </p:spPr>
        <p:txBody>
          <a:bodyPr>
            <a:normAutofit fontScale="90000"/>
          </a:bodyPr>
          <a:lstStyle/>
          <a:p>
            <a:r>
              <a:rPr lang="en-GB" altLang="en-US"/>
              <a:t>What Is Easter?</a:t>
            </a:r>
          </a:p>
        </p:txBody>
      </p:sp>
      <p:sp>
        <p:nvSpPr>
          <p:cNvPr id="3" name="Rounded Rectangle 2">
            <a:extLst>
              <a:ext uri="{FF2B5EF4-FFF2-40B4-BE49-F238E27FC236}">
                <a16:creationId xmlns:a16="http://schemas.microsoft.com/office/drawing/2014/main" id="{8CC84857-0AF9-4814-BC7A-B32692E24A94}"/>
              </a:ext>
            </a:extLst>
          </p:cNvPr>
          <p:cNvSpPr/>
          <p:nvPr/>
        </p:nvSpPr>
        <p:spPr>
          <a:xfrm>
            <a:off x="755650" y="1408113"/>
            <a:ext cx="7632700" cy="700087"/>
          </a:xfrm>
          <a:prstGeom prst="roundRect">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Easter is the oldest and most important Christian festival.</a:t>
            </a:r>
          </a:p>
        </p:txBody>
      </p:sp>
      <p:sp>
        <p:nvSpPr>
          <p:cNvPr id="6" name="Rounded Rectangle 5">
            <a:extLst>
              <a:ext uri="{FF2B5EF4-FFF2-40B4-BE49-F238E27FC236}">
                <a16:creationId xmlns:a16="http://schemas.microsoft.com/office/drawing/2014/main" id="{B250267E-F7FD-4C11-9D94-FC2BDA42A046}"/>
              </a:ext>
            </a:extLst>
          </p:cNvPr>
          <p:cNvSpPr/>
          <p:nvPr/>
        </p:nvSpPr>
        <p:spPr>
          <a:xfrm>
            <a:off x="755650" y="5392738"/>
            <a:ext cx="7632700" cy="700087"/>
          </a:xfrm>
          <a:prstGeom prst="roundRect">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The Easter Story is important to Christians because it remembers the death of Jesus and celebrates his resurrection.</a:t>
            </a:r>
          </a:p>
        </p:txBody>
      </p:sp>
      <p:sp>
        <p:nvSpPr>
          <p:cNvPr id="7" name="Rounded Rectangle 6">
            <a:extLst>
              <a:ext uri="{FF2B5EF4-FFF2-40B4-BE49-F238E27FC236}">
                <a16:creationId xmlns:a16="http://schemas.microsoft.com/office/drawing/2014/main" id="{E6A12AA2-D534-4AA9-BECF-5697B66FD0CA}"/>
              </a:ext>
            </a:extLst>
          </p:cNvPr>
          <p:cNvSpPr/>
          <p:nvPr/>
        </p:nvSpPr>
        <p:spPr>
          <a:xfrm>
            <a:off x="755650" y="2208213"/>
            <a:ext cx="4022725" cy="3105150"/>
          </a:xfrm>
          <a:prstGeom prst="roundRect">
            <a:avLst>
              <a:gd name="adj" fmla="val 4731"/>
            </a:avLst>
          </a:prstGeom>
          <a:solidFill>
            <a:srgbClr val="F4D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600"/>
              </a:spcAft>
              <a:defRPr/>
            </a:pPr>
            <a:r>
              <a:rPr lang="en-GB" dirty="0">
                <a:solidFill>
                  <a:schemeClr val="tx1"/>
                </a:solidFill>
                <a:latin typeface="Twinkl SemiBold" pitchFamily="2" charset="0"/>
              </a:rPr>
              <a:t>The week leading up to Easter is called Holy Week and has these important days which are remembered for different reasons:</a:t>
            </a:r>
          </a:p>
          <a:p>
            <a:pPr eaLnBrk="1" fontAlgn="auto" hangingPunct="1">
              <a:spcBef>
                <a:spcPts val="0"/>
              </a:spcBef>
              <a:spcAft>
                <a:spcPts val="600"/>
              </a:spcAft>
              <a:defRPr/>
            </a:pPr>
            <a:r>
              <a:rPr lang="en-GB" dirty="0">
                <a:solidFill>
                  <a:schemeClr val="tx1"/>
                </a:solidFill>
                <a:latin typeface="Twinkl" pitchFamily="2" charset="0"/>
              </a:rPr>
              <a:t>Palm Sunday</a:t>
            </a:r>
          </a:p>
          <a:p>
            <a:pPr eaLnBrk="1" fontAlgn="auto" hangingPunct="1">
              <a:spcBef>
                <a:spcPts val="0"/>
              </a:spcBef>
              <a:spcAft>
                <a:spcPts val="600"/>
              </a:spcAft>
              <a:defRPr/>
            </a:pPr>
            <a:r>
              <a:rPr lang="en-GB" dirty="0">
                <a:solidFill>
                  <a:schemeClr val="tx1"/>
                </a:solidFill>
                <a:latin typeface="Twinkl" pitchFamily="2" charset="0"/>
              </a:rPr>
              <a:t>Maundy Thursday</a:t>
            </a:r>
          </a:p>
          <a:p>
            <a:pPr eaLnBrk="1" fontAlgn="auto" hangingPunct="1">
              <a:spcBef>
                <a:spcPts val="0"/>
              </a:spcBef>
              <a:spcAft>
                <a:spcPts val="600"/>
              </a:spcAft>
              <a:defRPr/>
            </a:pPr>
            <a:r>
              <a:rPr lang="en-GB" dirty="0">
                <a:solidFill>
                  <a:schemeClr val="tx1"/>
                </a:solidFill>
                <a:latin typeface="Twinkl" pitchFamily="2" charset="0"/>
              </a:rPr>
              <a:t>Good Friday</a:t>
            </a:r>
          </a:p>
          <a:p>
            <a:pPr eaLnBrk="1" fontAlgn="auto" hangingPunct="1">
              <a:spcBef>
                <a:spcPts val="0"/>
              </a:spcBef>
              <a:spcAft>
                <a:spcPts val="600"/>
              </a:spcAft>
              <a:defRPr/>
            </a:pPr>
            <a:r>
              <a:rPr lang="en-GB" dirty="0">
                <a:solidFill>
                  <a:schemeClr val="tx1"/>
                </a:solidFill>
                <a:latin typeface="Twinkl" pitchFamily="2" charset="0"/>
              </a:rPr>
              <a:t>Easter Sunday</a:t>
            </a:r>
          </a:p>
        </p:txBody>
      </p:sp>
      <p:pic>
        <p:nvPicPr>
          <p:cNvPr id="17414" name="Picture 3">
            <a:extLst>
              <a:ext uri="{FF2B5EF4-FFF2-40B4-BE49-F238E27FC236}">
                <a16:creationId xmlns:a16="http://schemas.microsoft.com/office/drawing/2014/main" id="{C75710AD-288F-4BEA-BAB5-6839670C2874}"/>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5072063" y="2100263"/>
            <a:ext cx="2687637" cy="321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Whole Class">
            <a:extLst>
              <a:ext uri="{FF2B5EF4-FFF2-40B4-BE49-F238E27FC236}">
                <a16:creationId xmlns:a16="http://schemas.microsoft.com/office/drawing/2014/main" id="{80D71B42-CA32-42FD-B67F-BAB9A01BE330}"/>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B1DD9F04-4FFD-4059-95AA-D4520DE60252}"/>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0754"/>
    </mc:Choice>
    <mc:Fallback>
      <p:transition spd="slow" advTm="407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3">
            <a:extLst>
              <a:ext uri="{FF2B5EF4-FFF2-40B4-BE49-F238E27FC236}">
                <a16:creationId xmlns:a16="http://schemas.microsoft.com/office/drawing/2014/main" id="{F3A309D7-01FD-40C1-B1BA-84E1A665E507}"/>
              </a:ext>
            </a:extLst>
          </p:cNvPr>
          <p:cNvSpPr>
            <a:spLocks noGrp="1"/>
          </p:cNvSpPr>
          <p:nvPr>
            <p:ph type="title"/>
          </p:nvPr>
        </p:nvSpPr>
        <p:spPr>
          <a:xfrm>
            <a:off x="457200" y="906463"/>
            <a:ext cx="8220075" cy="684212"/>
          </a:xfrm>
        </p:spPr>
        <p:txBody>
          <a:bodyPr>
            <a:normAutofit fontScale="90000"/>
          </a:bodyPr>
          <a:lstStyle/>
          <a:p>
            <a:pPr algn="ctr"/>
            <a:r>
              <a:rPr lang="en-GB" altLang="en-US"/>
              <a:t>Why Is Celebrating Easter</a:t>
            </a:r>
            <a:br>
              <a:rPr lang="en-GB" altLang="en-US"/>
            </a:br>
            <a:r>
              <a:rPr lang="en-GB" altLang="en-US"/>
              <a:t>Important to Christians?</a:t>
            </a:r>
          </a:p>
        </p:txBody>
      </p:sp>
      <p:sp>
        <p:nvSpPr>
          <p:cNvPr id="3" name="Rounded Rectangle 2">
            <a:extLst>
              <a:ext uri="{FF2B5EF4-FFF2-40B4-BE49-F238E27FC236}">
                <a16:creationId xmlns:a16="http://schemas.microsoft.com/office/drawing/2014/main" id="{023B6163-BD4C-42C3-AF32-9BEA2523C478}"/>
              </a:ext>
            </a:extLst>
          </p:cNvPr>
          <p:cNvSpPr/>
          <p:nvPr/>
        </p:nvSpPr>
        <p:spPr>
          <a:xfrm>
            <a:off x="755650" y="1928813"/>
            <a:ext cx="7632700" cy="1111250"/>
          </a:xfrm>
          <a:prstGeom prst="roundRect">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Easter is the time when Christians remember the crucifixion and the resurrection of Jesus, the Son of God. Although they remember that Jesus died on the cross, they also celebrate that he came back to life.</a:t>
            </a:r>
          </a:p>
        </p:txBody>
      </p:sp>
      <p:sp>
        <p:nvSpPr>
          <p:cNvPr id="6" name="Rounded Rectangle 5">
            <a:extLst>
              <a:ext uri="{FF2B5EF4-FFF2-40B4-BE49-F238E27FC236}">
                <a16:creationId xmlns:a16="http://schemas.microsoft.com/office/drawing/2014/main" id="{76B5A08A-1346-4C38-8B70-21A614E9380B}"/>
              </a:ext>
            </a:extLst>
          </p:cNvPr>
          <p:cNvSpPr/>
          <p:nvPr/>
        </p:nvSpPr>
        <p:spPr>
          <a:xfrm>
            <a:off x="755650" y="3111500"/>
            <a:ext cx="7632700" cy="700088"/>
          </a:xfrm>
          <a:prstGeom prst="roundRect">
            <a:avLst/>
          </a:prstGeom>
          <a:solidFill>
            <a:srgbClr val="F4D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The resurrection of Jesus is very important to Christians as it gives them the promise of eternal life in heaven.</a:t>
            </a:r>
          </a:p>
        </p:txBody>
      </p:sp>
      <p:pic>
        <p:nvPicPr>
          <p:cNvPr id="18437" name="Picture 1">
            <a:extLst>
              <a:ext uri="{FF2B5EF4-FFF2-40B4-BE49-F238E27FC236}">
                <a16:creationId xmlns:a16="http://schemas.microsoft.com/office/drawing/2014/main" id="{63146D19-AB22-4198-AC28-AB47E8761734}"/>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755650" y="3881438"/>
            <a:ext cx="7632700" cy="221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Talking Partners">
            <a:extLst>
              <a:ext uri="{FF2B5EF4-FFF2-40B4-BE49-F238E27FC236}">
                <a16:creationId xmlns:a16="http://schemas.microsoft.com/office/drawing/2014/main" id="{C7A6EA5C-2778-4E6A-91DD-5833CBAC59DE}"/>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Audio 3">
            <a:hlinkClick r:id="" action="ppaction://media"/>
            <a:extLst>
              <a:ext uri="{FF2B5EF4-FFF2-40B4-BE49-F238E27FC236}">
                <a16:creationId xmlns:a16="http://schemas.microsoft.com/office/drawing/2014/main" id="{5531F09A-0FCE-476C-AE6C-0E98DE317F6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9036"/>
    </mc:Choice>
    <mc:Fallback>
      <p:transition spd="slow" advTm="190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3">
            <a:extLst>
              <a:ext uri="{FF2B5EF4-FFF2-40B4-BE49-F238E27FC236}">
                <a16:creationId xmlns:a16="http://schemas.microsoft.com/office/drawing/2014/main" id="{35AFFFDE-EC8F-48F5-A6D3-03E5AB6BD085}"/>
              </a:ext>
            </a:extLst>
          </p:cNvPr>
          <p:cNvSpPr>
            <a:spLocks noGrp="1"/>
          </p:cNvSpPr>
          <p:nvPr>
            <p:ph type="title"/>
          </p:nvPr>
        </p:nvSpPr>
        <p:spPr>
          <a:xfrm>
            <a:off x="457200" y="642938"/>
            <a:ext cx="8220075" cy="682625"/>
          </a:xfrm>
        </p:spPr>
        <p:txBody>
          <a:bodyPr>
            <a:normAutofit fontScale="90000"/>
          </a:bodyPr>
          <a:lstStyle/>
          <a:p>
            <a:pPr algn="ctr"/>
            <a:r>
              <a:rPr lang="en-GB" altLang="en-US"/>
              <a:t>Palm Sunday</a:t>
            </a:r>
          </a:p>
        </p:txBody>
      </p:sp>
      <p:sp>
        <p:nvSpPr>
          <p:cNvPr id="3" name="Rounded Rectangle 2">
            <a:extLst>
              <a:ext uri="{FF2B5EF4-FFF2-40B4-BE49-F238E27FC236}">
                <a16:creationId xmlns:a16="http://schemas.microsoft.com/office/drawing/2014/main" id="{18FD13F0-D672-422F-A746-1566F7AE496B}"/>
              </a:ext>
            </a:extLst>
          </p:cNvPr>
          <p:cNvSpPr/>
          <p:nvPr/>
        </p:nvSpPr>
        <p:spPr>
          <a:xfrm>
            <a:off x="755650" y="1500188"/>
            <a:ext cx="7632700" cy="649287"/>
          </a:xfrm>
          <a:prstGeom prst="roundRect">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Palm Sunday marks the start of Holy Week for Christians.</a:t>
            </a:r>
          </a:p>
        </p:txBody>
      </p:sp>
      <p:sp>
        <p:nvSpPr>
          <p:cNvPr id="6" name="Rounded Rectangle 5">
            <a:extLst>
              <a:ext uri="{FF2B5EF4-FFF2-40B4-BE49-F238E27FC236}">
                <a16:creationId xmlns:a16="http://schemas.microsoft.com/office/drawing/2014/main" id="{EA516B99-F9BD-45C0-8F54-C4363B1737A0}"/>
              </a:ext>
            </a:extLst>
          </p:cNvPr>
          <p:cNvSpPr/>
          <p:nvPr/>
        </p:nvSpPr>
        <p:spPr>
          <a:xfrm>
            <a:off x="3624263" y="2962275"/>
            <a:ext cx="4237037" cy="1989138"/>
          </a:xfrm>
          <a:prstGeom prst="roundRect">
            <a:avLst/>
          </a:prstGeom>
          <a:solidFill>
            <a:srgbClr val="F4D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Christians feel happy because they are praising Jesus, but also sad because they know it was only one week later that Jesus died.</a:t>
            </a:r>
          </a:p>
        </p:txBody>
      </p:sp>
      <p:pic>
        <p:nvPicPr>
          <p:cNvPr id="19461" name="Picture 4">
            <a:extLst>
              <a:ext uri="{FF2B5EF4-FFF2-40B4-BE49-F238E27FC236}">
                <a16:creationId xmlns:a16="http://schemas.microsoft.com/office/drawing/2014/main" id="{6C8C38B1-1EDF-4D84-BD7E-8431CABA7C48}"/>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968375" y="2212975"/>
            <a:ext cx="2466975" cy="379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Whole Class">
            <a:extLst>
              <a:ext uri="{FF2B5EF4-FFF2-40B4-BE49-F238E27FC236}">
                <a16:creationId xmlns:a16="http://schemas.microsoft.com/office/drawing/2014/main" id="{620118DD-D238-4064-A44E-5B67EE21A5B8}"/>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163DFC6C-1395-4C76-9B0B-9AFF96E8ECD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5707"/>
    </mc:Choice>
    <mc:Fallback>
      <p:transition spd="slow" advTm="157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3">
            <a:extLst>
              <a:ext uri="{FF2B5EF4-FFF2-40B4-BE49-F238E27FC236}">
                <a16:creationId xmlns:a16="http://schemas.microsoft.com/office/drawing/2014/main" id="{595DFFCB-92FF-49EF-B30F-1C3456FA010D}"/>
              </a:ext>
            </a:extLst>
          </p:cNvPr>
          <p:cNvSpPr>
            <a:spLocks noGrp="1"/>
          </p:cNvSpPr>
          <p:nvPr>
            <p:ph type="title"/>
          </p:nvPr>
        </p:nvSpPr>
        <p:spPr>
          <a:xfrm>
            <a:off x="457200" y="642938"/>
            <a:ext cx="8220075" cy="682625"/>
          </a:xfrm>
        </p:spPr>
        <p:txBody>
          <a:bodyPr>
            <a:normAutofit fontScale="90000"/>
          </a:bodyPr>
          <a:lstStyle/>
          <a:p>
            <a:pPr algn="ctr"/>
            <a:r>
              <a:rPr lang="en-GB" altLang="en-US"/>
              <a:t>Palm Sunday</a:t>
            </a:r>
          </a:p>
        </p:txBody>
      </p:sp>
      <p:sp>
        <p:nvSpPr>
          <p:cNvPr id="3" name="Rounded Rectangle 2">
            <a:extLst>
              <a:ext uri="{FF2B5EF4-FFF2-40B4-BE49-F238E27FC236}">
                <a16:creationId xmlns:a16="http://schemas.microsoft.com/office/drawing/2014/main" id="{ED35B452-C171-4F03-9E9C-912D932352DF}"/>
              </a:ext>
            </a:extLst>
          </p:cNvPr>
          <p:cNvSpPr/>
          <p:nvPr/>
        </p:nvSpPr>
        <p:spPr>
          <a:xfrm>
            <a:off x="755650" y="1500188"/>
            <a:ext cx="7632700" cy="1157287"/>
          </a:xfrm>
          <a:prstGeom prst="roundRect">
            <a:avLst>
              <a:gd name="adj" fmla="val 0"/>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Jesus and his followers went to Jerusalem for the Passover Feast. Jesus told two of his followers to bring him a donkey and told them where to find it. He also said, “Tell the people of Jerusalem your King is coming, he is gentle and riding on a donkey.”</a:t>
            </a:r>
          </a:p>
        </p:txBody>
      </p:sp>
      <p:sp>
        <p:nvSpPr>
          <p:cNvPr id="6" name="Rounded Rectangle 5">
            <a:extLst>
              <a:ext uri="{FF2B5EF4-FFF2-40B4-BE49-F238E27FC236}">
                <a16:creationId xmlns:a16="http://schemas.microsoft.com/office/drawing/2014/main" id="{96D5AE68-7A96-4405-B8F6-281F8334603D}"/>
              </a:ext>
            </a:extLst>
          </p:cNvPr>
          <p:cNvSpPr/>
          <p:nvPr/>
        </p:nvSpPr>
        <p:spPr>
          <a:xfrm>
            <a:off x="755650" y="2732088"/>
            <a:ext cx="7632700" cy="992187"/>
          </a:xfrm>
          <a:prstGeom prst="roundRect">
            <a:avLst>
              <a:gd name="adj" fmla="val 0"/>
            </a:avLst>
          </a:prstGeom>
          <a:solidFill>
            <a:srgbClr val="F4D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The followers did as Jesus asked, they found and brought the animal to Jesus. They lay their cloaks on its back and Jesus sat on them and rode on the donkey.</a:t>
            </a:r>
          </a:p>
        </p:txBody>
      </p:sp>
      <p:pic>
        <p:nvPicPr>
          <p:cNvPr id="20485" name="Picture 1">
            <a:extLst>
              <a:ext uri="{FF2B5EF4-FFF2-40B4-BE49-F238E27FC236}">
                <a16:creationId xmlns:a16="http://schemas.microsoft.com/office/drawing/2014/main" id="{6AB7AE13-51EF-4901-AB8B-2B0CD4AD8EEA}"/>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1146175" y="3895725"/>
            <a:ext cx="2478088" cy="219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ular Callout 3">
            <a:extLst>
              <a:ext uri="{FF2B5EF4-FFF2-40B4-BE49-F238E27FC236}">
                <a16:creationId xmlns:a16="http://schemas.microsoft.com/office/drawing/2014/main" id="{08729CFF-5B2E-4848-9BB6-974CD7AD3611}"/>
              </a:ext>
            </a:extLst>
          </p:cNvPr>
          <p:cNvSpPr/>
          <p:nvPr/>
        </p:nvSpPr>
        <p:spPr>
          <a:xfrm>
            <a:off x="3838575" y="4233863"/>
            <a:ext cx="4127500" cy="1417637"/>
          </a:xfrm>
          <a:prstGeom prst="wedgeRoundRectCallout">
            <a:avLst>
              <a:gd name="adj1" fmla="val -83831"/>
              <a:gd name="adj2" fmla="val -10756"/>
              <a:gd name="adj3" fmla="val 16667"/>
            </a:avLst>
          </a:prstGeom>
          <a:solidFill>
            <a:schemeClr val="bg1"/>
          </a:solidFill>
          <a:ln w="28575">
            <a:solidFill>
              <a:srgbClr val="A3CE5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SemiBold" pitchFamily="2" charset="0"/>
              </a:rPr>
              <a:t>Tell the people of Jerusalem your King is coming, he is gentle and riding on a donkey.</a:t>
            </a:r>
          </a:p>
        </p:txBody>
      </p:sp>
      <p:pic>
        <p:nvPicPr>
          <p:cNvPr id="20487" name="Whole Class">
            <a:extLst>
              <a:ext uri="{FF2B5EF4-FFF2-40B4-BE49-F238E27FC236}">
                <a16:creationId xmlns:a16="http://schemas.microsoft.com/office/drawing/2014/main" id="{6EF8F07B-157C-4AF6-91E4-EE652643B6A7}"/>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5D186AE9-B2A4-4A24-9EDD-2D6631D5AB9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7000"/>
    </mc:Choice>
    <mc:Fallback>
      <p:transition spd="slow" advTm="2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3">
            <a:extLst>
              <a:ext uri="{FF2B5EF4-FFF2-40B4-BE49-F238E27FC236}">
                <a16:creationId xmlns:a16="http://schemas.microsoft.com/office/drawing/2014/main" id="{9200202F-08E5-43AB-97A9-5D75FF4A08F6}"/>
              </a:ext>
            </a:extLst>
          </p:cNvPr>
          <p:cNvSpPr>
            <a:spLocks noGrp="1"/>
          </p:cNvSpPr>
          <p:nvPr>
            <p:ph type="title"/>
          </p:nvPr>
        </p:nvSpPr>
        <p:spPr>
          <a:xfrm>
            <a:off x="457200" y="642938"/>
            <a:ext cx="8220075" cy="682625"/>
          </a:xfrm>
        </p:spPr>
        <p:txBody>
          <a:bodyPr>
            <a:normAutofit fontScale="90000"/>
          </a:bodyPr>
          <a:lstStyle/>
          <a:p>
            <a:pPr algn="ctr"/>
            <a:r>
              <a:rPr lang="en-GB" altLang="en-US"/>
              <a:t>Palm Sunday</a:t>
            </a:r>
          </a:p>
        </p:txBody>
      </p:sp>
      <p:sp>
        <p:nvSpPr>
          <p:cNvPr id="3" name="Rounded Rectangle 2">
            <a:extLst>
              <a:ext uri="{FF2B5EF4-FFF2-40B4-BE49-F238E27FC236}">
                <a16:creationId xmlns:a16="http://schemas.microsoft.com/office/drawing/2014/main" id="{CB6E8F7E-6098-4C16-977A-DB9538369ED7}"/>
              </a:ext>
            </a:extLst>
          </p:cNvPr>
          <p:cNvSpPr/>
          <p:nvPr/>
        </p:nvSpPr>
        <p:spPr>
          <a:xfrm>
            <a:off x="755650" y="1450975"/>
            <a:ext cx="7632700" cy="1157288"/>
          </a:xfrm>
          <a:prstGeom prst="roundRect">
            <a:avLst>
              <a:gd name="adj" fmla="val 0"/>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As Jesus rode the donkey towards Jerusalem, people cut branches from the palm trees and placed them and their cloaks on the ground in front of him. They shouted, “Hosanna! Hosanna! Blessed is the King of Israel!”</a:t>
            </a:r>
          </a:p>
        </p:txBody>
      </p:sp>
      <p:pic>
        <p:nvPicPr>
          <p:cNvPr id="21508" name="Picture 4">
            <a:extLst>
              <a:ext uri="{FF2B5EF4-FFF2-40B4-BE49-F238E27FC236}">
                <a16:creationId xmlns:a16="http://schemas.microsoft.com/office/drawing/2014/main" id="{DE2225DD-B3E4-412E-B80A-B23D045271E9}"/>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755650" y="2668588"/>
            <a:ext cx="7632700" cy="342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6">
            <a:extLst>
              <a:ext uri="{FF2B5EF4-FFF2-40B4-BE49-F238E27FC236}">
                <a16:creationId xmlns:a16="http://schemas.microsoft.com/office/drawing/2014/main" id="{A051CE9D-3426-43D7-8B13-BF1CC348675E}"/>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1373188" y="3140075"/>
            <a:ext cx="3421062"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7">
            <a:extLst>
              <a:ext uri="{FF2B5EF4-FFF2-40B4-BE49-F238E27FC236}">
                <a16:creationId xmlns:a16="http://schemas.microsoft.com/office/drawing/2014/main" id="{5A7F62FF-F134-496F-AF8C-A8A74B0281B5}"/>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4640263" y="2817813"/>
            <a:ext cx="3338512" cy="327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Whole Class">
            <a:extLst>
              <a:ext uri="{FF2B5EF4-FFF2-40B4-BE49-F238E27FC236}">
                <a16:creationId xmlns:a16="http://schemas.microsoft.com/office/drawing/2014/main" id="{62E944EA-7C4C-41E1-B79A-BA3378513EFB}"/>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63CFD22E-2E9B-4125-997C-8816E51BFAF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3391"/>
    </mc:Choice>
    <mc:Fallback>
      <p:transition spd="slow" advTm="133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3">
            <a:extLst>
              <a:ext uri="{FF2B5EF4-FFF2-40B4-BE49-F238E27FC236}">
                <a16:creationId xmlns:a16="http://schemas.microsoft.com/office/drawing/2014/main" id="{4C0AD436-D0D2-4AE2-B07A-EA09795DFF3E}"/>
              </a:ext>
            </a:extLst>
          </p:cNvPr>
          <p:cNvSpPr>
            <a:spLocks noGrp="1"/>
          </p:cNvSpPr>
          <p:nvPr>
            <p:ph type="title"/>
          </p:nvPr>
        </p:nvSpPr>
        <p:spPr>
          <a:xfrm>
            <a:off x="457200" y="642938"/>
            <a:ext cx="8220075" cy="682625"/>
          </a:xfrm>
        </p:spPr>
        <p:txBody>
          <a:bodyPr>
            <a:normAutofit fontScale="90000"/>
          </a:bodyPr>
          <a:lstStyle/>
          <a:p>
            <a:pPr algn="ctr"/>
            <a:r>
              <a:rPr lang="en-GB" altLang="en-US"/>
              <a:t>Palm Sunday</a:t>
            </a:r>
          </a:p>
        </p:txBody>
      </p:sp>
      <p:sp>
        <p:nvSpPr>
          <p:cNvPr id="3" name="Rounded Rectangle 2">
            <a:extLst>
              <a:ext uri="{FF2B5EF4-FFF2-40B4-BE49-F238E27FC236}">
                <a16:creationId xmlns:a16="http://schemas.microsoft.com/office/drawing/2014/main" id="{30D102A7-423C-4BE3-8E0B-1B891B7F9760}"/>
              </a:ext>
            </a:extLst>
          </p:cNvPr>
          <p:cNvSpPr/>
          <p:nvPr/>
        </p:nvSpPr>
        <p:spPr>
          <a:xfrm>
            <a:off x="755650" y="1450975"/>
            <a:ext cx="7632700" cy="1157288"/>
          </a:xfrm>
          <a:prstGeom prst="roundRect">
            <a:avLst>
              <a:gd name="adj" fmla="val 0"/>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When Jesus entered Jerusalem, a large and excited crowd welcomed him and waved palm leaves. They shouted “Hosanna!” because they were so pleased to see him and believed his message. Jesus went to the Temple where he healed the blind and lame people.</a:t>
            </a:r>
          </a:p>
        </p:txBody>
      </p:sp>
      <p:pic>
        <p:nvPicPr>
          <p:cNvPr id="22532" name="Picture 4">
            <a:extLst>
              <a:ext uri="{FF2B5EF4-FFF2-40B4-BE49-F238E27FC236}">
                <a16:creationId xmlns:a16="http://schemas.microsoft.com/office/drawing/2014/main" id="{89C28E7E-DA8D-438E-B207-8385CB25E7A8}"/>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755650" y="2668588"/>
            <a:ext cx="7632700" cy="342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6">
            <a:extLst>
              <a:ext uri="{FF2B5EF4-FFF2-40B4-BE49-F238E27FC236}">
                <a16:creationId xmlns:a16="http://schemas.microsoft.com/office/drawing/2014/main" id="{1156F4BE-4751-4673-87A1-FD7B76189F27}"/>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2855913" y="3140075"/>
            <a:ext cx="3422650"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Whole Class">
            <a:extLst>
              <a:ext uri="{FF2B5EF4-FFF2-40B4-BE49-F238E27FC236}">
                <a16:creationId xmlns:a16="http://schemas.microsoft.com/office/drawing/2014/main" id="{5AC02761-C1A1-4A9E-A0A7-6A83D3FC3ECE}"/>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76FB2476-81A4-41C7-85DA-B6436521B59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6644"/>
    </mc:Choice>
    <mc:Fallback>
      <p:transition spd="slow" advTm="166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3">
            <a:extLst>
              <a:ext uri="{FF2B5EF4-FFF2-40B4-BE49-F238E27FC236}">
                <a16:creationId xmlns:a16="http://schemas.microsoft.com/office/drawing/2014/main" id="{ED0290A7-ACAB-4BEB-962C-853236179F27}"/>
              </a:ext>
            </a:extLst>
          </p:cNvPr>
          <p:cNvSpPr>
            <a:spLocks noGrp="1"/>
          </p:cNvSpPr>
          <p:nvPr>
            <p:ph type="title"/>
          </p:nvPr>
        </p:nvSpPr>
        <p:spPr>
          <a:xfrm>
            <a:off x="457200" y="642938"/>
            <a:ext cx="8220075" cy="682625"/>
          </a:xfrm>
        </p:spPr>
        <p:txBody>
          <a:bodyPr>
            <a:normAutofit fontScale="90000"/>
          </a:bodyPr>
          <a:lstStyle/>
          <a:p>
            <a:pPr algn="ctr"/>
            <a:r>
              <a:rPr lang="en-GB" altLang="en-US"/>
              <a:t>Palm Sunday</a:t>
            </a:r>
          </a:p>
        </p:txBody>
      </p:sp>
      <p:sp>
        <p:nvSpPr>
          <p:cNvPr id="3" name="Rounded Rectangle 2">
            <a:extLst>
              <a:ext uri="{FF2B5EF4-FFF2-40B4-BE49-F238E27FC236}">
                <a16:creationId xmlns:a16="http://schemas.microsoft.com/office/drawing/2014/main" id="{0FC2BD41-39BE-48D2-ACD3-7339DC04383F}"/>
              </a:ext>
            </a:extLst>
          </p:cNvPr>
          <p:cNvSpPr/>
          <p:nvPr/>
        </p:nvSpPr>
        <p:spPr>
          <a:xfrm>
            <a:off x="895350" y="2060575"/>
            <a:ext cx="4014788" cy="3359150"/>
          </a:xfrm>
          <a:prstGeom prst="roundRect">
            <a:avLst>
              <a:gd name="adj" fmla="val 5639"/>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r>
              <a:rPr lang="en-GB" dirty="0">
                <a:solidFill>
                  <a:schemeClr val="tx1"/>
                </a:solidFill>
                <a:latin typeface="Twinkl" pitchFamily="2" charset="0"/>
              </a:rPr>
              <a:t>The leaders in Jerusalem did not like Jesus. They saw how many people were following him and they were angry and jealous.</a:t>
            </a:r>
          </a:p>
          <a:p>
            <a:pPr algn="ctr" eaLnBrk="1" fontAlgn="auto" hangingPunct="1">
              <a:spcBef>
                <a:spcPts val="0"/>
              </a:spcBef>
              <a:spcAft>
                <a:spcPts val="600"/>
              </a:spcAft>
              <a:defRPr/>
            </a:pPr>
            <a:r>
              <a:rPr lang="en-GB" dirty="0">
                <a:solidFill>
                  <a:schemeClr val="tx1"/>
                </a:solidFill>
                <a:latin typeface="Twinkl" pitchFamily="2" charset="0"/>
              </a:rPr>
              <a:t>Jesus understood that this was part of God’s plan and it would be his last trip into Jerusalem.</a:t>
            </a:r>
          </a:p>
        </p:txBody>
      </p:sp>
      <p:pic>
        <p:nvPicPr>
          <p:cNvPr id="23556" name="Picture 1">
            <a:extLst>
              <a:ext uri="{FF2B5EF4-FFF2-40B4-BE49-F238E27FC236}">
                <a16:creationId xmlns:a16="http://schemas.microsoft.com/office/drawing/2014/main" id="{9591F12E-EFBF-4914-8FE6-F4DFA0C727A8}"/>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5080000" y="1531938"/>
            <a:ext cx="2852738" cy="454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6EED930A-346C-4E78-A32F-286F10E0994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4227"/>
    </mc:Choice>
    <mc:Fallback>
      <p:transition spd="slow" advTm="142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3">
            <a:extLst>
              <a:ext uri="{FF2B5EF4-FFF2-40B4-BE49-F238E27FC236}">
                <a16:creationId xmlns:a16="http://schemas.microsoft.com/office/drawing/2014/main" id="{4BDC3C42-9CFA-4145-9C51-DC2E00706B69}"/>
              </a:ext>
            </a:extLst>
          </p:cNvPr>
          <p:cNvSpPr>
            <a:spLocks noGrp="1"/>
          </p:cNvSpPr>
          <p:nvPr>
            <p:ph type="title"/>
          </p:nvPr>
        </p:nvSpPr>
        <p:spPr>
          <a:xfrm>
            <a:off x="457200" y="642938"/>
            <a:ext cx="8220075" cy="682625"/>
          </a:xfrm>
        </p:spPr>
        <p:txBody>
          <a:bodyPr>
            <a:normAutofit fontScale="90000"/>
          </a:bodyPr>
          <a:lstStyle/>
          <a:p>
            <a:pPr algn="ctr"/>
            <a:r>
              <a:rPr lang="en-GB" altLang="en-US" dirty="0"/>
              <a:t>Activity </a:t>
            </a:r>
          </a:p>
        </p:txBody>
      </p:sp>
      <p:sp>
        <p:nvSpPr>
          <p:cNvPr id="3" name="Rounded Rectangle 2">
            <a:extLst>
              <a:ext uri="{FF2B5EF4-FFF2-40B4-BE49-F238E27FC236}">
                <a16:creationId xmlns:a16="http://schemas.microsoft.com/office/drawing/2014/main" id="{27D67293-E145-4283-8FDF-5DD436FBE3B4}"/>
              </a:ext>
            </a:extLst>
          </p:cNvPr>
          <p:cNvSpPr/>
          <p:nvPr/>
        </p:nvSpPr>
        <p:spPr>
          <a:xfrm>
            <a:off x="755650" y="1879600"/>
            <a:ext cx="4929188" cy="847725"/>
          </a:xfrm>
          <a:prstGeom prst="roundRect">
            <a:avLst>
              <a:gd name="adj" fmla="val 11388"/>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1.How did Jesus arrive in Jerusalem?</a:t>
            </a:r>
          </a:p>
        </p:txBody>
      </p:sp>
      <p:sp>
        <p:nvSpPr>
          <p:cNvPr id="7" name="Rounded Rectangle 6">
            <a:extLst>
              <a:ext uri="{FF2B5EF4-FFF2-40B4-BE49-F238E27FC236}">
                <a16:creationId xmlns:a16="http://schemas.microsoft.com/office/drawing/2014/main" id="{48BE0856-BD22-4D5F-B3A5-0B9EE16EF03E}"/>
              </a:ext>
            </a:extLst>
          </p:cNvPr>
          <p:cNvSpPr/>
          <p:nvPr/>
        </p:nvSpPr>
        <p:spPr>
          <a:xfrm>
            <a:off x="755650" y="2811463"/>
            <a:ext cx="4929188" cy="847725"/>
          </a:xfrm>
          <a:prstGeom prst="roundRect">
            <a:avLst>
              <a:gd name="adj" fmla="val 11388"/>
            </a:avLst>
          </a:prstGeom>
          <a:solidFill>
            <a:srgbClr val="F4D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2.What did the people do when they saw him?</a:t>
            </a:r>
          </a:p>
        </p:txBody>
      </p:sp>
      <p:sp>
        <p:nvSpPr>
          <p:cNvPr id="8" name="Rounded Rectangle 7">
            <a:extLst>
              <a:ext uri="{FF2B5EF4-FFF2-40B4-BE49-F238E27FC236}">
                <a16:creationId xmlns:a16="http://schemas.microsoft.com/office/drawing/2014/main" id="{1AC11C8F-A805-4F76-B2CF-4929F83648B2}"/>
              </a:ext>
            </a:extLst>
          </p:cNvPr>
          <p:cNvSpPr/>
          <p:nvPr/>
        </p:nvSpPr>
        <p:spPr>
          <a:xfrm>
            <a:off x="755650" y="3744913"/>
            <a:ext cx="4929188" cy="847725"/>
          </a:xfrm>
          <a:prstGeom prst="roundRect">
            <a:avLst>
              <a:gd name="adj" fmla="val 11388"/>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3.Who wasn’t happy to see Jesus?</a:t>
            </a:r>
          </a:p>
        </p:txBody>
      </p:sp>
      <p:sp>
        <p:nvSpPr>
          <p:cNvPr id="9" name="Rounded Rectangle 8">
            <a:extLst>
              <a:ext uri="{FF2B5EF4-FFF2-40B4-BE49-F238E27FC236}">
                <a16:creationId xmlns:a16="http://schemas.microsoft.com/office/drawing/2014/main" id="{DBB9CFC2-8A28-4631-8195-66EC6C372CD3}"/>
              </a:ext>
            </a:extLst>
          </p:cNvPr>
          <p:cNvSpPr/>
          <p:nvPr/>
        </p:nvSpPr>
        <p:spPr>
          <a:xfrm>
            <a:off x="755650" y="4678363"/>
            <a:ext cx="4929188" cy="847725"/>
          </a:xfrm>
          <a:prstGeom prst="roundRect">
            <a:avLst>
              <a:gd name="adj" fmla="val 11388"/>
            </a:avLst>
          </a:prstGeom>
          <a:solidFill>
            <a:srgbClr val="F4D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4.Why didn’t they like Jesus?</a:t>
            </a:r>
          </a:p>
        </p:txBody>
      </p:sp>
      <p:pic>
        <p:nvPicPr>
          <p:cNvPr id="24583" name="Picture 4">
            <a:extLst>
              <a:ext uri="{FF2B5EF4-FFF2-40B4-BE49-F238E27FC236}">
                <a16:creationId xmlns:a16="http://schemas.microsoft.com/office/drawing/2014/main" id="{0F696A07-8A24-46F3-8316-6FFBD54A9C64}"/>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5770563" y="2092325"/>
            <a:ext cx="2508250" cy="3859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FCEAB718-D662-43C4-BDB5-41585F8DDBF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8450"/>
    </mc:Choice>
    <mc:Fallback>
      <p:transition spd="slow" advTm="284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3">
            <a:extLst>
              <a:ext uri="{FF2B5EF4-FFF2-40B4-BE49-F238E27FC236}">
                <a16:creationId xmlns:a16="http://schemas.microsoft.com/office/drawing/2014/main" id="{F742BB2D-1254-4B9C-ACAB-BA3D31091B8B}"/>
              </a:ext>
            </a:extLst>
          </p:cNvPr>
          <p:cNvSpPr>
            <a:spLocks noGrp="1"/>
          </p:cNvSpPr>
          <p:nvPr>
            <p:ph type="title"/>
          </p:nvPr>
        </p:nvSpPr>
        <p:spPr>
          <a:xfrm>
            <a:off x="457200" y="625475"/>
            <a:ext cx="8220075" cy="684213"/>
          </a:xfrm>
        </p:spPr>
        <p:txBody>
          <a:bodyPr>
            <a:normAutofit fontScale="90000"/>
          </a:bodyPr>
          <a:lstStyle/>
          <a:p>
            <a:r>
              <a:rPr lang="en-GB" altLang="en-US"/>
              <a:t>Palm Leaves</a:t>
            </a:r>
          </a:p>
        </p:txBody>
      </p:sp>
      <p:sp>
        <p:nvSpPr>
          <p:cNvPr id="3" name="Rounded Rectangle 2">
            <a:extLst>
              <a:ext uri="{FF2B5EF4-FFF2-40B4-BE49-F238E27FC236}">
                <a16:creationId xmlns:a16="http://schemas.microsoft.com/office/drawing/2014/main" id="{0488F949-8CA2-48D0-A203-A5FBCC5A26C9}"/>
              </a:ext>
            </a:extLst>
          </p:cNvPr>
          <p:cNvSpPr/>
          <p:nvPr/>
        </p:nvSpPr>
        <p:spPr>
          <a:xfrm>
            <a:off x="755650" y="1408113"/>
            <a:ext cx="7632700" cy="1162050"/>
          </a:xfrm>
          <a:prstGeom prst="roundRect">
            <a:avLst/>
          </a:prstGeom>
          <a:solidFill>
            <a:srgbClr val="BFE5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r>
              <a:rPr lang="en-GB" dirty="0">
                <a:solidFill>
                  <a:schemeClr val="tx1"/>
                </a:solidFill>
                <a:latin typeface="Twinkl" pitchFamily="2" charset="0"/>
              </a:rPr>
              <a:t>Palm leaves symbolise goodness and well-being.</a:t>
            </a:r>
          </a:p>
          <a:p>
            <a:pPr algn="ctr" eaLnBrk="1" fontAlgn="auto" hangingPunct="1">
              <a:spcBef>
                <a:spcPts val="0"/>
              </a:spcBef>
              <a:spcAft>
                <a:spcPts val="600"/>
              </a:spcAft>
              <a:defRPr/>
            </a:pPr>
            <a:r>
              <a:rPr lang="en-GB" dirty="0">
                <a:solidFill>
                  <a:schemeClr val="tx1"/>
                </a:solidFill>
                <a:latin typeface="Twinkl" pitchFamily="2" charset="0"/>
              </a:rPr>
              <a:t>People laid down palm leaves in front of Jesus as a sign that they believed his message and that he was King.</a:t>
            </a:r>
          </a:p>
        </p:txBody>
      </p:sp>
      <p:sp>
        <p:nvSpPr>
          <p:cNvPr id="6" name="Rounded Rectangle 5">
            <a:extLst>
              <a:ext uri="{FF2B5EF4-FFF2-40B4-BE49-F238E27FC236}">
                <a16:creationId xmlns:a16="http://schemas.microsoft.com/office/drawing/2014/main" id="{B881109D-A709-4A90-BDC1-AAB39F93BE9D}"/>
              </a:ext>
            </a:extLst>
          </p:cNvPr>
          <p:cNvSpPr/>
          <p:nvPr/>
        </p:nvSpPr>
        <p:spPr>
          <a:xfrm>
            <a:off x="755650" y="5272088"/>
            <a:ext cx="7632700" cy="820737"/>
          </a:xfrm>
          <a:prstGeom prst="roundRect">
            <a:avLst/>
          </a:prstGeom>
          <a:solidFill>
            <a:srgbClr val="F4D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pitchFamily="2" charset="0"/>
              </a:rPr>
              <a:t>Sometimes, people are given a cross made from a single palm leaf on Palm Sunday.</a:t>
            </a:r>
          </a:p>
        </p:txBody>
      </p:sp>
      <p:pic>
        <p:nvPicPr>
          <p:cNvPr id="25605" name="Picture 1">
            <a:extLst>
              <a:ext uri="{FF2B5EF4-FFF2-40B4-BE49-F238E27FC236}">
                <a16:creationId xmlns:a16="http://schemas.microsoft.com/office/drawing/2014/main" id="{DA947879-DD66-423C-B9EE-14226E471D1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6434138" y="2662238"/>
            <a:ext cx="1408112" cy="251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4">
            <a:extLst>
              <a:ext uri="{FF2B5EF4-FFF2-40B4-BE49-F238E27FC236}">
                <a16:creationId xmlns:a16="http://schemas.microsoft.com/office/drawing/2014/main" id="{C4E1DB01-0EB3-4B5A-9432-9FA682473946}"/>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rot="-3492955">
            <a:off x="2296320" y="1754981"/>
            <a:ext cx="2532062" cy="446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0DFA5CA7-D759-4DCD-9AF4-5D70CF3A1003}"/>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1822"/>
    </mc:Choice>
    <mc:Fallback>
      <p:transition spd="slow" advTm="218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3">
            <a:extLst>
              <a:ext uri="{FF2B5EF4-FFF2-40B4-BE49-F238E27FC236}">
                <a16:creationId xmlns:a16="http://schemas.microsoft.com/office/drawing/2014/main" id="{BCD7ED1D-2848-43D7-9022-4F2F784A6B78}"/>
              </a:ext>
            </a:extLst>
          </p:cNvPr>
          <p:cNvSpPr>
            <a:spLocks noGrp="1"/>
          </p:cNvSpPr>
          <p:nvPr>
            <p:ph type="title"/>
          </p:nvPr>
        </p:nvSpPr>
        <p:spPr>
          <a:xfrm>
            <a:off x="457200" y="625475"/>
            <a:ext cx="8220075" cy="684213"/>
          </a:xfrm>
        </p:spPr>
        <p:txBody>
          <a:bodyPr>
            <a:normAutofit fontScale="90000"/>
          </a:bodyPr>
          <a:lstStyle/>
          <a:p>
            <a:r>
              <a:rPr lang="en-GB" altLang="en-US" b="1" u="sng" dirty="0"/>
              <a:t>Independent Work</a:t>
            </a:r>
          </a:p>
        </p:txBody>
      </p:sp>
      <p:pic>
        <p:nvPicPr>
          <p:cNvPr id="26630" name="Individual Work">
            <a:extLst>
              <a:ext uri="{FF2B5EF4-FFF2-40B4-BE49-F238E27FC236}">
                <a16:creationId xmlns:a16="http://schemas.microsoft.com/office/drawing/2014/main" id="{7921FF1C-118C-487E-B6F9-56BD5F418CC3}"/>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4E0DD225-9AB3-436C-A2B9-74F4A1F3095F}"/>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430455" y="3280906"/>
            <a:ext cx="1078634" cy="1468298"/>
          </a:xfrm>
          <a:prstGeom prst="rect">
            <a:avLst/>
          </a:prstGeom>
        </p:spPr>
      </p:pic>
      <p:pic>
        <p:nvPicPr>
          <p:cNvPr id="9" name="Picture 8">
            <a:extLst>
              <a:ext uri="{FF2B5EF4-FFF2-40B4-BE49-F238E27FC236}">
                <a16:creationId xmlns:a16="http://schemas.microsoft.com/office/drawing/2014/main" id="{7460A008-A08A-4B93-9943-3C589DD90CBC}"/>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00604" y="3058694"/>
            <a:ext cx="1137046" cy="1619053"/>
          </a:xfrm>
          <a:prstGeom prst="rect">
            <a:avLst/>
          </a:prstGeom>
        </p:spPr>
      </p:pic>
      <p:pic>
        <p:nvPicPr>
          <p:cNvPr id="10" name="Picture 9">
            <a:extLst>
              <a:ext uri="{FF2B5EF4-FFF2-40B4-BE49-F238E27FC236}">
                <a16:creationId xmlns:a16="http://schemas.microsoft.com/office/drawing/2014/main" id="{6FE8FF26-4BA5-4717-8A1C-CEE0E727D60D}"/>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59016" y="4803628"/>
            <a:ext cx="1078634" cy="1497465"/>
          </a:xfrm>
          <a:prstGeom prst="rect">
            <a:avLst/>
          </a:prstGeom>
        </p:spPr>
      </p:pic>
      <p:pic>
        <p:nvPicPr>
          <p:cNvPr id="5" name="Picture 4">
            <a:extLst>
              <a:ext uri="{FF2B5EF4-FFF2-40B4-BE49-F238E27FC236}">
                <a16:creationId xmlns:a16="http://schemas.microsoft.com/office/drawing/2014/main" id="{64E258C4-6684-40DC-821C-7F93E23197C6}"/>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4403282" y="1379240"/>
            <a:ext cx="1084017" cy="1468298"/>
          </a:xfrm>
          <a:prstGeom prst="rect">
            <a:avLst/>
          </a:prstGeom>
        </p:spPr>
      </p:pic>
      <p:pic>
        <p:nvPicPr>
          <p:cNvPr id="11" name="Picture 10">
            <a:extLst>
              <a:ext uri="{FF2B5EF4-FFF2-40B4-BE49-F238E27FC236}">
                <a16:creationId xmlns:a16="http://schemas.microsoft.com/office/drawing/2014/main" id="{76F3645A-4194-4789-A238-F41326A76117}"/>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732430" y="1192117"/>
            <a:ext cx="1131805" cy="1497466"/>
          </a:xfrm>
          <a:prstGeom prst="rect">
            <a:avLst/>
          </a:prstGeom>
        </p:spPr>
      </p:pic>
      <p:sp>
        <p:nvSpPr>
          <p:cNvPr id="2" name="TextBox 1">
            <a:extLst>
              <a:ext uri="{FF2B5EF4-FFF2-40B4-BE49-F238E27FC236}">
                <a16:creationId xmlns:a16="http://schemas.microsoft.com/office/drawing/2014/main" id="{18398C97-0684-4980-AB10-C61DBC6BA016}"/>
              </a:ext>
            </a:extLst>
          </p:cNvPr>
          <p:cNvSpPr txBox="1"/>
          <p:nvPr/>
        </p:nvSpPr>
        <p:spPr>
          <a:xfrm>
            <a:off x="2057400" y="1691640"/>
            <a:ext cx="2319297" cy="3693319"/>
          </a:xfrm>
          <a:prstGeom prst="rect">
            <a:avLst/>
          </a:prstGeom>
          <a:noFill/>
        </p:spPr>
        <p:txBody>
          <a:bodyPr wrap="square" rtlCol="0">
            <a:spAutoFit/>
          </a:bodyPr>
          <a:lstStyle/>
          <a:p>
            <a:r>
              <a:rPr lang="en-GB" dirty="0"/>
              <a:t>Write a newspaper report about Palm Sunday.</a:t>
            </a:r>
          </a:p>
          <a:p>
            <a:endParaRPr lang="en-GB" dirty="0"/>
          </a:p>
          <a:p>
            <a:endParaRPr lang="en-GB" dirty="0"/>
          </a:p>
          <a:p>
            <a:endParaRPr lang="en-GB" dirty="0"/>
          </a:p>
          <a:p>
            <a:r>
              <a:rPr lang="en-GB" dirty="0"/>
              <a:t>Make a hand palm leaf.</a:t>
            </a:r>
          </a:p>
          <a:p>
            <a:endParaRPr lang="en-GB" dirty="0"/>
          </a:p>
          <a:p>
            <a:endParaRPr lang="en-GB" dirty="0"/>
          </a:p>
          <a:p>
            <a:endParaRPr lang="en-GB" dirty="0"/>
          </a:p>
          <a:p>
            <a:endParaRPr lang="en-GB" dirty="0"/>
          </a:p>
          <a:p>
            <a:r>
              <a:rPr lang="en-GB" dirty="0"/>
              <a:t>Make a palm tree.</a:t>
            </a:r>
          </a:p>
        </p:txBody>
      </p:sp>
      <p:sp>
        <p:nvSpPr>
          <p:cNvPr id="3" name="TextBox 2">
            <a:extLst>
              <a:ext uri="{FF2B5EF4-FFF2-40B4-BE49-F238E27FC236}">
                <a16:creationId xmlns:a16="http://schemas.microsoft.com/office/drawing/2014/main" id="{7780F773-C754-40ED-AEB7-9F6ACC71C7A0}"/>
              </a:ext>
            </a:extLst>
          </p:cNvPr>
          <p:cNvSpPr txBox="1"/>
          <p:nvPr/>
        </p:nvSpPr>
        <p:spPr>
          <a:xfrm>
            <a:off x="5829300" y="1588770"/>
            <a:ext cx="2197046" cy="4524315"/>
          </a:xfrm>
          <a:prstGeom prst="rect">
            <a:avLst/>
          </a:prstGeom>
          <a:noFill/>
        </p:spPr>
        <p:txBody>
          <a:bodyPr wrap="square" rtlCol="0">
            <a:spAutoFit/>
          </a:bodyPr>
          <a:lstStyle/>
          <a:p>
            <a:r>
              <a:rPr lang="en-GB" dirty="0"/>
              <a:t>Complete the Palm Sunday </a:t>
            </a:r>
            <a:r>
              <a:rPr lang="en-GB" dirty="0" err="1"/>
              <a:t>wordsearch</a:t>
            </a:r>
            <a:r>
              <a:rPr lang="en-GB" dirty="0"/>
              <a:t>.</a:t>
            </a:r>
          </a:p>
          <a:p>
            <a:endParaRPr lang="en-GB" dirty="0"/>
          </a:p>
          <a:p>
            <a:endParaRPr lang="en-GB" dirty="0"/>
          </a:p>
          <a:p>
            <a:endParaRPr lang="en-GB" dirty="0"/>
          </a:p>
          <a:p>
            <a:endParaRPr lang="en-GB" dirty="0"/>
          </a:p>
          <a:p>
            <a:endParaRPr lang="en-GB" dirty="0"/>
          </a:p>
          <a:p>
            <a:r>
              <a:rPr lang="en-GB" dirty="0"/>
              <a:t>Make a palm cross.</a:t>
            </a:r>
          </a:p>
          <a:p>
            <a:endParaRPr lang="en-GB" dirty="0"/>
          </a:p>
          <a:p>
            <a:endParaRPr lang="en-GB" dirty="0"/>
          </a:p>
          <a:p>
            <a:endParaRPr lang="en-GB" dirty="0"/>
          </a:p>
          <a:p>
            <a:endParaRPr lang="en-GB" dirty="0"/>
          </a:p>
          <a:p>
            <a:endParaRPr lang="en-GB" dirty="0"/>
          </a:p>
          <a:p>
            <a:r>
              <a:rPr lang="en-GB" dirty="0"/>
              <a:t>**</a:t>
            </a:r>
            <a:r>
              <a:rPr lang="en-GB" b="1" dirty="0"/>
              <a:t>Choose 2 activities to complete.</a:t>
            </a:r>
            <a:endParaRPr lang="en-GB" dirty="0"/>
          </a:p>
        </p:txBody>
      </p:sp>
      <p:pic>
        <p:nvPicPr>
          <p:cNvPr id="4" name="Audio 3">
            <a:hlinkClick r:id="" action="ppaction://media"/>
            <a:extLst>
              <a:ext uri="{FF2B5EF4-FFF2-40B4-BE49-F238E27FC236}">
                <a16:creationId xmlns:a16="http://schemas.microsoft.com/office/drawing/2014/main" id="{E4778DCD-1684-4A90-AAB3-DF0D68CF52A2}"/>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2637"/>
    </mc:Choice>
    <mc:Fallback>
      <p:transition spd="slow" advTm="426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2364</TotalTime>
  <Words>588</Words>
  <Application>Microsoft Office PowerPoint</Application>
  <PresentationFormat>On-screen Show (4:3)</PresentationFormat>
  <Paragraphs>65</Paragraphs>
  <Slides>12</Slides>
  <Notes>0</Notes>
  <HiddenSlides>0</HiddenSlides>
  <MMClips>12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Tuffy</vt:lpstr>
      <vt:lpstr>Twinkl</vt:lpstr>
      <vt:lpstr>Twinkl SemiBold</vt:lpstr>
      <vt:lpstr>Sassoon Infant Rg</vt:lpstr>
      <vt:lpstr>Office Theme</vt:lpstr>
      <vt:lpstr>Palm Sunday</vt:lpstr>
      <vt:lpstr>PowerPoint Presentation</vt:lpstr>
      <vt:lpstr>What Is Easter?</vt:lpstr>
      <vt:lpstr>Why Is Celebrating Easter Important to Christians?</vt:lpstr>
      <vt:lpstr>Palm Sunday</vt:lpstr>
      <vt:lpstr>Palm Sunday</vt:lpstr>
      <vt:lpstr>Palm Sunday</vt:lpstr>
      <vt:lpstr>Palm Sunday</vt:lpstr>
      <vt:lpstr>Palm Sunday</vt:lpstr>
      <vt:lpstr>Activity </vt:lpstr>
      <vt:lpstr>Palm Leaves</vt:lpstr>
      <vt:lpstr>Independent Work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Clare Wragg</cp:lastModifiedBy>
  <cp:revision>90</cp:revision>
  <dcterms:created xsi:type="dcterms:W3CDTF">2014-10-01T16:09:27Z</dcterms:created>
  <dcterms:modified xsi:type="dcterms:W3CDTF">2021-02-10T10:20:42Z</dcterms:modified>
</cp:coreProperties>
</file>